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3A3-F2CD-488C-84A0-0C4B4E5415B6}" type="datetimeFigureOut">
              <a:rPr lang="vi-VN" smtClean="0"/>
              <a:t>03/09/2018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77F6-A0D3-4698-88CD-40EF87F393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621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3A3-F2CD-488C-84A0-0C4B4E5415B6}" type="datetimeFigureOut">
              <a:rPr lang="vi-VN" smtClean="0"/>
              <a:t>03/09/2018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77F6-A0D3-4698-88CD-40EF87F393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326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3A3-F2CD-488C-84A0-0C4B4E5415B6}" type="datetimeFigureOut">
              <a:rPr lang="vi-VN" smtClean="0"/>
              <a:t>03/09/2018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77F6-A0D3-4698-88CD-40EF87F393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89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3A3-F2CD-488C-84A0-0C4B4E5415B6}" type="datetimeFigureOut">
              <a:rPr lang="vi-VN" smtClean="0"/>
              <a:t>03/09/2018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77F6-A0D3-4698-88CD-40EF87F393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452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3A3-F2CD-488C-84A0-0C4B4E5415B6}" type="datetimeFigureOut">
              <a:rPr lang="vi-VN" smtClean="0"/>
              <a:t>03/09/2018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77F6-A0D3-4698-88CD-40EF87F393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33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3A3-F2CD-488C-84A0-0C4B4E5415B6}" type="datetimeFigureOut">
              <a:rPr lang="vi-VN" smtClean="0"/>
              <a:t>03/09/2018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77F6-A0D3-4698-88CD-40EF87F393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952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3A3-F2CD-488C-84A0-0C4B4E5415B6}" type="datetimeFigureOut">
              <a:rPr lang="vi-VN" smtClean="0"/>
              <a:t>03/09/2018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77F6-A0D3-4698-88CD-40EF87F393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081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3A3-F2CD-488C-84A0-0C4B4E5415B6}" type="datetimeFigureOut">
              <a:rPr lang="vi-VN" smtClean="0"/>
              <a:t>03/09/2018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77F6-A0D3-4698-88CD-40EF87F393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587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3A3-F2CD-488C-84A0-0C4B4E5415B6}" type="datetimeFigureOut">
              <a:rPr lang="vi-VN" smtClean="0"/>
              <a:t>03/09/2018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77F6-A0D3-4698-88CD-40EF87F393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885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3A3-F2CD-488C-84A0-0C4B4E5415B6}" type="datetimeFigureOut">
              <a:rPr lang="vi-VN" smtClean="0"/>
              <a:t>03/09/2018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77F6-A0D3-4698-88CD-40EF87F393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754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3A3-F2CD-488C-84A0-0C4B4E5415B6}" type="datetimeFigureOut">
              <a:rPr lang="vi-VN" smtClean="0"/>
              <a:t>03/09/2018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77F6-A0D3-4698-88CD-40EF87F393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30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03A3-F2CD-488C-84A0-0C4B4E5415B6}" type="datetimeFigureOut">
              <a:rPr lang="vi-VN" smtClean="0"/>
              <a:t>03/09/2018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77F6-A0D3-4698-88CD-40EF87F393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63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Semaphone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920880" cy="4032448"/>
          </a:xfrm>
        </p:spPr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9312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Semaphone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Semaphone</dc:title>
  <dc:creator>VuHaiLong</dc:creator>
  <cp:lastModifiedBy>VuHaiLong</cp:lastModifiedBy>
  <cp:revision>2</cp:revision>
  <dcterms:created xsi:type="dcterms:W3CDTF">2018-09-03T13:29:30Z</dcterms:created>
  <dcterms:modified xsi:type="dcterms:W3CDTF">2018-09-03T14:12:02Z</dcterms:modified>
</cp:coreProperties>
</file>