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8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74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369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05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6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19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50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7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98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7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9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E850-FCED-4844-89B1-9FE81B25BDB1}" type="datetimeFigureOut">
              <a:rPr lang="vi-VN" smtClean="0"/>
              <a:t>16/09/2018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1C3F-015C-4391-BD1A-411F26E563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5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vi-VN" dirty="0" smtClean="0"/>
              <a:t>CONTEXT SWITCHING FREERTOS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060848"/>
            <a:ext cx="8280920" cy="4608512"/>
          </a:xfrm>
        </p:spPr>
        <p:txBody>
          <a:bodyPr>
            <a:normAutofit lnSpcReduction="10000"/>
          </a:bodyPr>
          <a:lstStyle/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Khái niệm : việc chuyển đổi task đang thực thi với 1 task khác  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         + Hay nói cụ thể hơn và việc thay đổi current task TCB  . Để nạp vào CPU sử lý TCB khác </a:t>
            </a:r>
          </a:p>
          <a:p>
            <a:pPr algn="l"/>
            <a:endParaRPr lang="vi-VN" sz="18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typedef struct tskTaskControlBlock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{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	volatile StackType_t	*pxTopOfStack;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	ListItem_t			xStateListItem;	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	ListItem_t			xEventListItem;		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	UBaseType_t			uxPriority;			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	StackType_t			*pxStack;			</a:t>
            </a:r>
          </a:p>
          <a:p>
            <a:pPr algn="l"/>
            <a:r>
              <a:rPr lang="vi-VN" sz="1800" dirty="0" smtClean="0">
                <a:solidFill>
                  <a:schemeClr val="tx1"/>
                </a:solidFill>
                <a:latin typeface="+mj-lt"/>
              </a:rPr>
              <a:t>	char				pcTaskName[ configMAX_TASK_NAME_LEN ];</a:t>
            </a:r>
            <a:endParaRPr lang="vi-VN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9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task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5050904" cy="4353347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Ready , spend , blocked, running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context switching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task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CPU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running &lt;&lt;=&gt;&gt; ready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772816"/>
            <a:ext cx="37719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5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Trường hợp sử dụng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1. khi hết slice time</a:t>
            </a:r>
          </a:p>
          <a:p>
            <a:pPr marL="457200" lvl="1" indent="0">
              <a:buNone/>
            </a:pPr>
            <a:endParaRPr lang="vi-VN" dirty="0" smtClean="0"/>
          </a:p>
          <a:p>
            <a:r>
              <a:rPr lang="vi-VN" dirty="0" smtClean="0"/>
              <a:t>2.Pre-empt priotiry task </a:t>
            </a:r>
          </a:p>
          <a:p>
            <a:r>
              <a:rPr lang="vi-VN" sz="1800" dirty="0"/>
              <a:t>có thể là do :</a:t>
            </a:r>
          </a:p>
          <a:p>
            <a:r>
              <a:rPr lang="vi-VN" sz="1800" dirty="0"/>
              <a:t>	+ ngắt sinh ra </a:t>
            </a:r>
          </a:p>
          <a:p>
            <a:r>
              <a:rPr lang="vi-VN" sz="1800" dirty="0"/>
              <a:t>	+ xuất hiện việc thay đổi priority của task hiện tại , hoặc task khác</a:t>
            </a:r>
          </a:p>
          <a:p>
            <a:r>
              <a:rPr lang="vi-VN" sz="1800" dirty="0"/>
              <a:t>		chẳng hạn hàm xTaskPrioritySet(handler , new_prio</a:t>
            </a:r>
            <a:r>
              <a:rPr lang="vi-VN" sz="1800" dirty="0" smtClean="0"/>
              <a:t>);</a:t>
            </a:r>
          </a:p>
          <a:p>
            <a:r>
              <a:rPr lang="vi-VN" sz="2800" dirty="0">
                <a:latin typeface="+mj-lt"/>
              </a:rPr>
              <a:t>3</a:t>
            </a:r>
            <a:r>
              <a:rPr lang="vi-VN" sz="2800" dirty="0" smtClean="0">
                <a:latin typeface="+mj-lt"/>
              </a:rPr>
              <a:t>. </a:t>
            </a:r>
            <a:r>
              <a:rPr lang="vi-VN" sz="3600" dirty="0" smtClean="0">
                <a:latin typeface="+mj-lt"/>
              </a:rPr>
              <a:t>interrupt</a:t>
            </a:r>
            <a:endParaRPr lang="vi-VN" sz="3600" dirty="0">
              <a:latin typeface="+mj-lt"/>
            </a:endParaRPr>
          </a:p>
          <a:p>
            <a:pPr lvl="1"/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87438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vi-VN" dirty="0" smtClean="0"/>
              <a:t>Context switching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352928" cy="4680520"/>
          </a:xfrm>
        </p:spPr>
        <p:txBody>
          <a:bodyPr>
            <a:normAutofit/>
          </a:bodyPr>
          <a:lstStyle/>
          <a:p>
            <a:pPr algn="l"/>
            <a:endParaRPr lang="vi-VN" sz="1800" dirty="0">
              <a:latin typeface="+mj-lt"/>
            </a:endParaRPr>
          </a:p>
          <a:p>
            <a:pPr algn="l"/>
            <a:endParaRPr lang="vi-VN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" y="2276872"/>
            <a:ext cx="9144000" cy="41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Quá trình thực hiện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slice time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	Get the location of the current TCB.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    Save the core registers.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    Save the new top of stack into the first member of the TCB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task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priority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    The first item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pxCurrentTCB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task top of stack.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    Pop the core registers.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TCB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TCB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task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nạp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CPU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TCB (old)  &lt;&lt; CPU &lt;&lt;TCB (new)</a:t>
            </a:r>
          </a:p>
        </p:txBody>
      </p:sp>
    </p:spTree>
    <p:extLst>
      <p:ext uri="{BB962C8B-B14F-4D97-AF65-F5344CB8AC3E}">
        <p14:creationId xmlns:p14="http://schemas.microsoft.com/office/powerpoint/2010/main" val="16209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6132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CONTEXT SWITCHING FREERTOS</vt:lpstr>
      <vt:lpstr>Trạng thái các task</vt:lpstr>
      <vt:lpstr>Trường hợp sử dụng </vt:lpstr>
      <vt:lpstr>Context switching</vt:lpstr>
      <vt:lpstr>Quá trình thực hiện 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VuHaiLong</dc:creator>
  <cp:lastModifiedBy>VuHaiLong</cp:lastModifiedBy>
  <cp:revision>40</cp:revision>
  <dcterms:created xsi:type="dcterms:W3CDTF">2018-09-02T13:28:37Z</dcterms:created>
  <dcterms:modified xsi:type="dcterms:W3CDTF">2018-09-16T13:56:30Z</dcterms:modified>
</cp:coreProperties>
</file>