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877901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877901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877901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6877901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6877901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6877901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877901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877901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877901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877901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877901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877901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6877901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6877901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877901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877901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877901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877901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877901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877901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6877901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6877901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8779015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877901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vuhg@mail.uc.edu" TargetMode="External"/><Relationship Id="rId4" Type="http://schemas.openxmlformats.org/officeDocument/2006/relationships/hyperlink" Target="mailto:lekq@mail.uc.edu" TargetMode="External"/><Relationship Id="rId5" Type="http://schemas.openxmlformats.org/officeDocument/2006/relationships/hyperlink" Target="mailto:wutz@ucmail.uc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Intelligent Query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Hoang Vu, Khanh 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Done: Base Flask and HTML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Done: Pull the COVID-19 literature and store in MySQL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Done: Create Elasticsearch index.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Todo: Implement the search engine interface and back-end.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Todo: Enhance front-end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Todo: Design functionalities to collect user interactions.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Accomplishments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full, complete, functional, and well-designed web application. The user should be able to login using their UC6+2, search for their interested articles, interacts with their repositories and peers.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</a:t>
            </a:r>
            <a:r>
              <a:rPr lang="en"/>
              <a:t>v</a:t>
            </a:r>
            <a:r>
              <a:rPr lang="en"/>
              <a:t>e time: functionalities to collect user interactions and additional ways for users to organize their interested articles.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377575"/>
            <a:ext cx="76485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Demo at Expo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functional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storing user interactions.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website that helps users interact with a database of research documents related to COVID-19.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text-based search engine to search for relevant documents based on the entered query.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users' interactions for research purposes.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Hoang Vu - UC CS 2022 - </a:t>
            </a:r>
            <a:r>
              <a:rPr lang="en" u="sng">
                <a:solidFill>
                  <a:schemeClr val="hlink"/>
                </a:solidFill>
                <a:hlinkClick r:id="rId3"/>
              </a:rPr>
              <a:t>vuhg@mail.uc.edu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Khanh Le - UC CS 2022 - </a:t>
            </a:r>
            <a:r>
              <a:rPr lang="en" u="sng">
                <a:solidFill>
                  <a:schemeClr val="hlink"/>
                </a:solidFill>
                <a:hlinkClick r:id="rId4"/>
              </a:rPr>
              <a:t>lekq@mail.uc.edu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Advisor: Dr. Danny Wu - UC College of Medicine - </a:t>
            </a:r>
            <a:r>
              <a:rPr lang="en" u="sng">
                <a:solidFill>
                  <a:schemeClr val="hlink"/>
                </a:solidFill>
                <a:hlinkClick r:id="rId5"/>
              </a:rPr>
              <a:t>wutz@ucmail.uc.edu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the fight against COVID-19 continues, it is critical to discover and accumulate knowledge in scientific literature to combat the pandemic. In this work, we shared the experience in developing an intelligent query system on COVID-19 literature.  The system includes a text-based search engine using Elasticsearch for users to query the COVID-19 literature database. We also collect users' interactions and feedbacks to research user needs and improve our search algorithms with learning to rank techniques. The successful implementation of the COVID-IQS can support knowledge discovery and hypothesis generation in our institution and can be shared with other institutions to make a broader impact.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 of the website, I want to search for medical articles from my desired keywords, so that I could have a better understandings of the progress in our medical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 UI designer, I want to collect the interactions of the users with the UI, so that I could come up with a better and more convenient design for our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project researcher, I want to know which articles are interesting based on user's interactions, so that I could use that record to develop ranking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38" y="1017725"/>
            <a:ext cx="538033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 (Cont.)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50" y="1017725"/>
            <a:ext cx="65081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 (Cont.)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75" y="1017725"/>
            <a:ext cx="634845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Project Constraints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- Two academic semesters are short to fully develop the complete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- We both are not experienced with front-end development, so front-end progress can be slow.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- The ultimate goal of this project is to create a tool used for public service. In our scope, we aim to create a tool used for research purposes.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