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Aldrich"/>
      <p:regular r:id="rId50"/>
    </p:embeddedFont>
    <p:embeddedFont>
      <p:font typeface="Xanh Mono"/>
      <p:regular r:id="rId51"/>
      <p:italic r:id="rId52"/>
    </p:embeddedFont>
    <p:embeddedFont>
      <p:font typeface="Didact Gothic"/>
      <p:regular r:id="rId53"/>
    </p:embeddedFont>
    <p:embeddedFont>
      <p:font typeface="PT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XanhMono-regular.fntdata"/><Relationship Id="rId50" Type="http://schemas.openxmlformats.org/officeDocument/2006/relationships/font" Target="fonts/Aldrich-regular.fntdata"/><Relationship Id="rId53" Type="http://schemas.openxmlformats.org/officeDocument/2006/relationships/font" Target="fonts/DidactGothic-regular.fntdata"/><Relationship Id="rId52" Type="http://schemas.openxmlformats.org/officeDocument/2006/relationships/font" Target="fonts/XanhMono-italic.fntdata"/><Relationship Id="rId11" Type="http://schemas.openxmlformats.org/officeDocument/2006/relationships/slide" Target="slides/slide6.xml"/><Relationship Id="rId55" Type="http://schemas.openxmlformats.org/officeDocument/2006/relationships/font" Target="fonts/PTSans-bold.fntdata"/><Relationship Id="rId10" Type="http://schemas.openxmlformats.org/officeDocument/2006/relationships/slide" Target="slides/slide5.xml"/><Relationship Id="rId54" Type="http://schemas.openxmlformats.org/officeDocument/2006/relationships/font" Target="fonts/PTSans-regular.fntdata"/><Relationship Id="rId13" Type="http://schemas.openxmlformats.org/officeDocument/2006/relationships/slide" Target="slides/slide8.xml"/><Relationship Id="rId57" Type="http://schemas.openxmlformats.org/officeDocument/2006/relationships/font" Target="fonts/PTSans-boldItalic.fntdata"/><Relationship Id="rId12" Type="http://schemas.openxmlformats.org/officeDocument/2006/relationships/slide" Target="slides/slide7.xml"/><Relationship Id="rId56" Type="http://schemas.openxmlformats.org/officeDocument/2006/relationships/font" Target="fonts/PT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98031bc4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98031bc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00f6ee87a7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00f6ee87a7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0f6ee87a7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0f6ee87a7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00f6ee87a7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00f6ee87a7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0125a8100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0125a8100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0125a8100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0125a8100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00f6ee87a7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00f6ee87a7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0125a8100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0125a810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0125a8100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0125a810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0125a8100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0125a810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0125a8100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0125a810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00f6ee87a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00f6ee87a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0125a8100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0125a8100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0125a810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10125a810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0125a810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0125a810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0125a8100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0125a8100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0125a8100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0125a8100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0125a8100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0125a8100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125a8100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0125a8100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f98031bc46_6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f98031bc46_6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00f6ee888e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00f6ee888e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f98031bc46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f98031bc46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Cùng điền nào mọi người &gt;_&lt;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00f6ee87a7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00f6ee87a7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00f6ee888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00f6ee888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100f6ee888e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100f6ee888e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100f6ee888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100f6ee88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00f6ee888e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00f6ee888e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Cùng điền nào mọi người &gt;_&lt;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00f6ee888e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00f6ee888e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00f6ee888e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00f6ee888e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00f6ee888e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100f6ee888e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00f6ee888e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00f6ee888e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100f6ee888e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100f6ee888e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012d968b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012d968b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00f6ee87a7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00f6ee87a7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012d968b2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012d968b2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102028191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102028191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10129b284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10129b284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10129b284b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10129b284b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f98031bc46_0_2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f98031bc46_0_2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Cảm ơn mọi người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00f6ee87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00f6ee87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00f6ee87a7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00f6ee87a7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0f6ee87a7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00f6ee87a7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00f6ee87a7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00f6ee87a7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00f6ee87a7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00f6ee87a7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rect b="b" l="l" r="r" t="t"/>
              <a:pathLst>
                <a:path extrusionOk="0" h="4252" w="19743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rect b="b" l="l" r="r" t="t"/>
                <a:pathLst>
                  <a:path extrusionOk="0" h="134190" w="225135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rect b="b" l="l" r="r" t="t"/>
                <a:pathLst>
                  <a:path extrusionOk="0" h="134722" w="225626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rect b="b" l="l" r="r" t="t"/>
                <a:pathLst>
                  <a:path extrusionOk="0" h="15329" w="192313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rect b="b" l="l" r="r" t="t"/>
                <a:pathLst>
                  <a:path extrusionOk="0" h="82566" w="139504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rect b="b" l="l" r="r" t="t"/>
                <a:pathLst>
                  <a:path extrusionOk="0" h="77171" w="129776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rect b="b" l="l" r="r" t="t"/>
                <a:pathLst>
                  <a:path extrusionOk="0" h="26569" w="24526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rect b="b" l="l" r="r" t="t"/>
                <a:pathLst>
                  <a:path extrusionOk="0" h="19048" w="17046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rect b="b" l="l" r="r" t="t"/>
                <a:pathLst>
                  <a:path extrusionOk="0" h="15819" w="19907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rect b="b" l="l" r="r" t="t"/>
                <a:pathLst>
                  <a:path extrusionOk="0" h="14307" w="18027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rect b="b" l="l" r="r" t="t"/>
                <a:pathLst>
                  <a:path extrusionOk="0" h="12059" w="15493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rect b="b" l="l" r="r" t="t"/>
                <a:pathLst>
                  <a:path extrusionOk="0" h="12058" w="15696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rect b="b" l="l" r="r" t="t"/>
                <a:pathLst>
                  <a:path extrusionOk="0" h="18394" w="22809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rect b="b" l="l" r="r" t="t"/>
                <a:pathLst>
                  <a:path extrusionOk="0" h="16187" w="1586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rect b="b" l="l" r="r" t="t"/>
                <a:pathLst>
                  <a:path extrusionOk="0" h="16187" w="15861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rect b="b" l="l" r="r" t="t"/>
                <a:pathLst>
                  <a:path extrusionOk="0" h="19743" w="24157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2"/>
          <p:cNvSpPr txBox="1"/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3" name="Google Shape;93;p2"/>
          <p:cNvSpPr txBox="1"/>
          <p:nvPr>
            <p:ph idx="1" type="subTitle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214" name="Google Shape;214;p11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11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219" name="Google Shape;219;p1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" name="Google Shape;220;p1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21" name="Google Shape;221;p1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3" name="Google Shape;223;p11"/>
          <p:cNvSpPr/>
          <p:nvPr/>
        </p:nvSpPr>
        <p:spPr>
          <a:xfrm flipH="1" rot="10800000">
            <a:off x="6388800" y="3636168"/>
            <a:ext cx="1611114" cy="1209957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"/>
          <p:cNvSpPr/>
          <p:nvPr/>
        </p:nvSpPr>
        <p:spPr>
          <a:xfrm flipH="1" rot="10800000">
            <a:off x="5778850" y="3842942"/>
            <a:ext cx="1348069" cy="100435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"/>
          <p:cNvSpPr txBox="1"/>
          <p:nvPr>
            <p:ph hasCustomPrompt="1" type="title"/>
          </p:nvPr>
        </p:nvSpPr>
        <p:spPr>
          <a:xfrm>
            <a:off x="1057200" y="1106125"/>
            <a:ext cx="7029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flipH="1" rot="10800000">
              <a:off x="8024650" y="24328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flipH="1" rot="10800000">
              <a:off x="8024650" y="2598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2" name="Google Shape;242;p13"/>
          <p:cNvSpPr txBox="1"/>
          <p:nvPr>
            <p:ph idx="1" type="subTitle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43" name="Google Shape;243;p13"/>
          <p:cNvSpPr txBox="1"/>
          <p:nvPr>
            <p:ph idx="2" type="subTitle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44" name="Google Shape;244;p13"/>
          <p:cNvSpPr txBox="1"/>
          <p:nvPr>
            <p:ph hasCustomPrompt="1"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/>
          <p:nvPr>
            <p:ph hasCustomPrompt="1" idx="3" type="title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/>
          <p:nvPr>
            <p:ph idx="4" type="subTitle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47" name="Google Shape;247;p13"/>
          <p:cNvSpPr txBox="1"/>
          <p:nvPr>
            <p:ph idx="5" type="subTitle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6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13"/>
          <p:cNvSpPr txBox="1"/>
          <p:nvPr>
            <p:ph idx="7" type="subTitle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0" name="Google Shape;250;p13"/>
          <p:cNvSpPr txBox="1"/>
          <p:nvPr>
            <p:ph idx="8" type="subTitle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hasCustomPrompt="1" idx="9" type="title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/>
          <p:nvPr>
            <p:ph hasCustomPrompt="1" idx="13" type="title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/>
          <p:nvPr>
            <p:ph idx="14" type="subTitle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54" name="Google Shape;254;p13"/>
          <p:cNvSpPr txBox="1"/>
          <p:nvPr>
            <p:ph idx="15" type="subTitle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4"/>
          <p:cNvGrpSpPr/>
          <p:nvPr/>
        </p:nvGrpSpPr>
        <p:grpSpPr>
          <a:xfrm flipH="1" rot="10800000">
            <a:off x="-9513" y="-6"/>
            <a:ext cx="9177947" cy="5143519"/>
            <a:chOff x="-9513" y="-6"/>
            <a:chExt cx="9177947" cy="5143519"/>
          </a:xfrm>
        </p:grpSpPr>
        <p:sp>
          <p:nvSpPr>
            <p:cNvPr id="257" name="Google Shape;257;p14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65" name="Google Shape;265;p1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1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0" name="Google Shape;270;p14"/>
          <p:cNvGrpSpPr/>
          <p:nvPr/>
        </p:nvGrpSpPr>
        <p:grpSpPr>
          <a:xfrm flipH="1" rot="-338429">
            <a:off x="7728496" y="462641"/>
            <a:ext cx="1386128" cy="2705639"/>
            <a:chOff x="409722" y="228600"/>
            <a:chExt cx="1385931" cy="2705253"/>
          </a:xfrm>
        </p:grpSpPr>
        <p:grpSp>
          <p:nvGrpSpPr>
            <p:cNvPr id="271" name="Google Shape;271;p14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72" name="Google Shape;272;p1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4" name="Google Shape;274;p1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4">
    <p:bg>
      <p:bgPr>
        <a:solidFill>
          <a:schemeClr val="accent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/>
          <p:nvPr>
            <p:ph idx="1" type="body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7" name="Google Shape;277;p15"/>
          <p:cNvSpPr txBox="1"/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8" name="Google Shape;278;p15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279" name="Google Shape;279;p15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15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296" name="Google Shape;296;p15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97" name="Google Shape;297;p1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9" name="Google Shape;299;p1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0" name="Google Shape;300;p15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6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303" name="Google Shape;303;p1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399046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 flipH="1">
              <a:off x="1314444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flipH="1" rot="10800000">
              <a:off x="8009700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" name="Google Shape;309;p16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310" name="Google Shape;310;p16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1" name="Google Shape;311;p16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312" name="Google Shape;312;p16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rect b="b" l="l" r="r" t="t"/>
                  <a:pathLst>
                    <a:path extrusionOk="0" h="1906" w="8835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rect b="b" l="l" r="r" t="t"/>
                  <a:pathLst>
                    <a:path extrusionOk="0" h="1097" w="1096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4" name="Google Shape;314;p16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rect b="b" l="l" r="r" t="t"/>
                <a:pathLst>
                  <a:path extrusionOk="0" h="5440" w="5314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rect b="b" l="l" r="r" t="t"/>
                <a:pathLst>
                  <a:path extrusionOk="0" h="45114" w="1138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rect b="b" l="l" r="r" t="t"/>
                <a:pathLst>
                  <a:path extrusionOk="0" h="2708" w="356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7683774" y="926546"/>
              <a:ext cx="1629891" cy="217696"/>
            </a:xfrm>
            <a:custGeom>
              <a:rect b="b" l="l" r="r" t="t"/>
              <a:pathLst>
                <a:path extrusionOk="0" h="7463" w="55866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6"/>
          <p:cNvSpPr txBox="1"/>
          <p:nvPr>
            <p:ph idx="1" type="subTitle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2" type="subTitle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21" name="Google Shape;321;p16"/>
          <p:cNvSpPr txBox="1"/>
          <p:nvPr>
            <p:ph idx="3" type="subTitle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4" type="subTitle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23" name="Google Shape;323;p16"/>
          <p:cNvSpPr txBox="1"/>
          <p:nvPr>
            <p:ph idx="5" type="subTitle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6" type="subTitle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25" name="Google Shape;325;p1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7"/>
          <p:cNvGrpSpPr/>
          <p:nvPr/>
        </p:nvGrpSpPr>
        <p:grpSpPr>
          <a:xfrm>
            <a:off x="-9513" y="2"/>
            <a:ext cx="9177947" cy="5143510"/>
            <a:chOff x="-9513" y="2"/>
            <a:chExt cx="9177947" cy="5143510"/>
          </a:xfrm>
        </p:grpSpPr>
        <p:sp>
          <p:nvSpPr>
            <p:cNvPr id="328" name="Google Shape;328;p1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17"/>
          <p:cNvSpPr txBox="1"/>
          <p:nvPr>
            <p:ph idx="1" type="subTitle"/>
          </p:nvPr>
        </p:nvSpPr>
        <p:spPr>
          <a:xfrm>
            <a:off x="2117765" y="3228984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34" name="Google Shape;334;p17"/>
          <p:cNvSpPr txBox="1"/>
          <p:nvPr>
            <p:ph idx="2" type="subTitle"/>
          </p:nvPr>
        </p:nvSpPr>
        <p:spPr>
          <a:xfrm>
            <a:off x="5627635" y="3228984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3" type="subTitle"/>
          </p:nvPr>
        </p:nvSpPr>
        <p:spPr>
          <a:xfrm>
            <a:off x="129786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4" type="subTitle"/>
          </p:nvPr>
        </p:nvSpPr>
        <p:spPr>
          <a:xfrm>
            <a:off x="562763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5" type="subTitle"/>
          </p:nvPr>
        </p:nvSpPr>
        <p:spPr>
          <a:xfrm>
            <a:off x="2117765" y="1709641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6" type="subTitle"/>
          </p:nvPr>
        </p:nvSpPr>
        <p:spPr>
          <a:xfrm>
            <a:off x="5627635" y="1709641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7" type="subTitle"/>
          </p:nvPr>
        </p:nvSpPr>
        <p:spPr>
          <a:xfrm>
            <a:off x="129786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8" type="subTitle"/>
          </p:nvPr>
        </p:nvSpPr>
        <p:spPr>
          <a:xfrm>
            <a:off x="562763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42" name="Google Shape;342;p17"/>
          <p:cNvGrpSpPr/>
          <p:nvPr/>
        </p:nvGrpSpPr>
        <p:grpSpPr>
          <a:xfrm rot="10308110">
            <a:off x="7728626" y="741469"/>
            <a:ext cx="1385958" cy="2705306"/>
            <a:chOff x="409722" y="228600"/>
            <a:chExt cx="1385931" cy="2705253"/>
          </a:xfrm>
        </p:grpSpPr>
        <p:grpSp>
          <p:nvGrpSpPr>
            <p:cNvPr id="343" name="Google Shape;343;p17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44" name="Google Shape;344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6" name="Google Shape;346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17"/>
          <p:cNvGrpSpPr/>
          <p:nvPr/>
        </p:nvGrpSpPr>
        <p:grpSpPr>
          <a:xfrm rot="-2972274">
            <a:off x="538275" y="2810662"/>
            <a:ext cx="1386048" cy="2705483"/>
            <a:chOff x="409722" y="228600"/>
            <a:chExt cx="1385931" cy="2705253"/>
          </a:xfrm>
        </p:grpSpPr>
        <p:grpSp>
          <p:nvGrpSpPr>
            <p:cNvPr id="348" name="Google Shape;348;p17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49" name="Google Shape;349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1" name="Google Shape;351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53" name="Google Shape;353;p1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4" name="Google Shape;354;p1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55" name="Google Shape;355;p1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8"/>
          <p:cNvGrpSpPr/>
          <p:nvPr/>
        </p:nvGrpSpPr>
        <p:grpSpPr>
          <a:xfrm flipH="1">
            <a:off x="-24431" y="-29154"/>
            <a:ext cx="9177970" cy="5191717"/>
            <a:chOff x="-9546" y="-29154"/>
            <a:chExt cx="9177970" cy="5191717"/>
          </a:xfrm>
        </p:grpSpPr>
        <p:sp>
          <p:nvSpPr>
            <p:cNvPr id="359" name="Google Shape;359;p18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7068464" y="-29154"/>
              <a:ext cx="1600279" cy="119956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743289" y="38978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 rot="10800000">
              <a:off x="-9546" y="3670090"/>
              <a:ext cx="1124791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18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66" name="Google Shape;366;p1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7" name="Google Shape;367;p1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0" name="Google Shape;370;p18"/>
          <p:cNvSpPr txBox="1"/>
          <p:nvPr>
            <p:ph idx="1" type="subTitle"/>
          </p:nvPr>
        </p:nvSpPr>
        <p:spPr>
          <a:xfrm>
            <a:off x="6169696" y="2166691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1" name="Google Shape;371;p18"/>
          <p:cNvSpPr txBox="1"/>
          <p:nvPr>
            <p:ph idx="2" type="subTitle"/>
          </p:nvPr>
        </p:nvSpPr>
        <p:spPr>
          <a:xfrm>
            <a:off x="3845886" y="1860635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72" name="Google Shape;372;p18"/>
          <p:cNvSpPr txBox="1"/>
          <p:nvPr>
            <p:ph idx="3" type="subTitle"/>
          </p:nvPr>
        </p:nvSpPr>
        <p:spPr>
          <a:xfrm>
            <a:off x="3438336" y="2165641"/>
            <a:ext cx="22677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3" name="Google Shape;373;p18"/>
          <p:cNvSpPr txBox="1"/>
          <p:nvPr>
            <p:ph idx="4" type="subTitle"/>
          </p:nvPr>
        </p:nvSpPr>
        <p:spPr>
          <a:xfrm>
            <a:off x="1116125" y="1858985"/>
            <a:ext cx="14526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74" name="Google Shape;374;p18"/>
          <p:cNvSpPr txBox="1"/>
          <p:nvPr>
            <p:ph idx="5" type="subTitle"/>
          </p:nvPr>
        </p:nvSpPr>
        <p:spPr>
          <a:xfrm>
            <a:off x="710525" y="2166691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5" name="Google Shape;375;p18"/>
          <p:cNvSpPr txBox="1"/>
          <p:nvPr>
            <p:ph idx="6" type="subTitle"/>
          </p:nvPr>
        </p:nvSpPr>
        <p:spPr>
          <a:xfrm>
            <a:off x="6575296" y="1860635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76" name="Google Shape;376;p18"/>
          <p:cNvSpPr txBox="1"/>
          <p:nvPr>
            <p:ph idx="7" type="subTitle"/>
          </p:nvPr>
        </p:nvSpPr>
        <p:spPr>
          <a:xfrm>
            <a:off x="6169696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7" name="Google Shape;377;p18"/>
          <p:cNvSpPr txBox="1"/>
          <p:nvPr>
            <p:ph idx="8" type="subTitle"/>
          </p:nvPr>
        </p:nvSpPr>
        <p:spPr>
          <a:xfrm>
            <a:off x="3440110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8" name="Google Shape;378;p18"/>
          <p:cNvSpPr txBox="1"/>
          <p:nvPr>
            <p:ph idx="9" type="subTitle"/>
          </p:nvPr>
        </p:nvSpPr>
        <p:spPr>
          <a:xfrm>
            <a:off x="710525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9" name="Google Shape;379;p18"/>
          <p:cNvSpPr txBox="1"/>
          <p:nvPr>
            <p:ph idx="13" type="subTitle"/>
          </p:nvPr>
        </p:nvSpPr>
        <p:spPr>
          <a:xfrm>
            <a:off x="3845886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80" name="Google Shape;380;p18"/>
          <p:cNvSpPr txBox="1"/>
          <p:nvPr>
            <p:ph idx="14" type="subTitle"/>
          </p:nvPr>
        </p:nvSpPr>
        <p:spPr>
          <a:xfrm>
            <a:off x="1116125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81" name="Google Shape;381;p18"/>
          <p:cNvSpPr txBox="1"/>
          <p:nvPr>
            <p:ph idx="15" type="subTitle"/>
          </p:nvPr>
        </p:nvSpPr>
        <p:spPr>
          <a:xfrm>
            <a:off x="6575296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82" name="Google Shape;382;p18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83" name="Google Shape;383;p18"/>
          <p:cNvGrpSpPr/>
          <p:nvPr/>
        </p:nvGrpSpPr>
        <p:grpSpPr>
          <a:xfrm rot="1877870">
            <a:off x="-80880" y="163153"/>
            <a:ext cx="1385966" cy="2705322"/>
            <a:chOff x="409722" y="228600"/>
            <a:chExt cx="1385931" cy="2705253"/>
          </a:xfrm>
        </p:grpSpPr>
        <p:grpSp>
          <p:nvGrpSpPr>
            <p:cNvPr id="384" name="Google Shape;384;p1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85" name="Google Shape;385;p1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7" name="Google Shape;387;p1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8"/>
          <p:cNvGrpSpPr/>
          <p:nvPr/>
        </p:nvGrpSpPr>
        <p:grpSpPr>
          <a:xfrm flipH="1" rot="128945">
            <a:off x="8148859" y="1763418"/>
            <a:ext cx="1385935" cy="2705263"/>
            <a:chOff x="409722" y="228600"/>
            <a:chExt cx="1385931" cy="2705253"/>
          </a:xfrm>
        </p:grpSpPr>
        <p:grpSp>
          <p:nvGrpSpPr>
            <p:cNvPr id="389" name="Google Shape;389;p1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90" name="Google Shape;390;p1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2" name="Google Shape;392;p1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395" name="Google Shape;395;p1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03" name="Google Shape;403;p1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4" name="Google Shape;404;p1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05" name="Google Shape;405;p1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7" name="Google Shape;407;p19"/>
          <p:cNvSpPr txBox="1"/>
          <p:nvPr>
            <p:ph hasCustomPrompt="1" type="title"/>
          </p:nvPr>
        </p:nvSpPr>
        <p:spPr>
          <a:xfrm>
            <a:off x="2518494" y="2069467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8" name="Google Shape;408;p19"/>
          <p:cNvSpPr txBox="1"/>
          <p:nvPr>
            <p:ph hasCustomPrompt="1" idx="2" type="title"/>
          </p:nvPr>
        </p:nvSpPr>
        <p:spPr>
          <a:xfrm>
            <a:off x="2268900" y="716920"/>
            <a:ext cx="46062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9" name="Google Shape;409;p19"/>
          <p:cNvSpPr txBox="1"/>
          <p:nvPr>
            <p:ph hasCustomPrompt="1" idx="3" type="title"/>
          </p:nvPr>
        </p:nvSpPr>
        <p:spPr>
          <a:xfrm>
            <a:off x="2518494" y="3422642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0" name="Google Shape;410;p19"/>
          <p:cNvSpPr txBox="1"/>
          <p:nvPr>
            <p:ph idx="1" type="subTitle"/>
          </p:nvPr>
        </p:nvSpPr>
        <p:spPr>
          <a:xfrm>
            <a:off x="2518507" y="271865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1" name="Google Shape;411;p19"/>
          <p:cNvSpPr txBox="1"/>
          <p:nvPr>
            <p:ph idx="4" type="subTitle"/>
          </p:nvPr>
        </p:nvSpPr>
        <p:spPr>
          <a:xfrm>
            <a:off x="2518507" y="136610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2" name="Google Shape;412;p19"/>
          <p:cNvSpPr txBox="1"/>
          <p:nvPr>
            <p:ph idx="5" type="subTitle"/>
          </p:nvPr>
        </p:nvSpPr>
        <p:spPr>
          <a:xfrm>
            <a:off x="2518493" y="4087430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0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415" name="Google Shape;415;p20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23" name="Google Shape;423;p2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4" name="Google Shape;424;p2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25" name="Google Shape;425;p2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7" name="Google Shape;427;p20"/>
          <p:cNvSpPr txBox="1"/>
          <p:nvPr>
            <p:ph idx="1" type="subTitle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28" name="Google Shape;428;p20"/>
          <p:cNvSpPr txBox="1"/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" name="Google Shape;110;p3"/>
          <p:cNvSpPr txBox="1"/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11" name="Google Shape;111;p3"/>
          <p:cNvSpPr txBox="1"/>
          <p:nvPr>
            <p:ph idx="1" type="subTitle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2" name="Google Shape;112;p3"/>
          <p:cNvSpPr txBox="1"/>
          <p:nvPr>
            <p:ph hasCustomPrompt="1"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solidFill>
          <a:schemeClr val="accent2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/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1" name="Google Shape;431;p21"/>
          <p:cNvSpPr txBox="1"/>
          <p:nvPr>
            <p:ph idx="1" type="subTitle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2" name="Google Shape;432;p21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sz="12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bg>
      <p:bgPr>
        <a:solidFill>
          <a:schemeClr val="accent2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MAIN_POINT_1">
    <p:bg>
      <p:bgPr>
        <a:solidFill>
          <a:schemeClr val="accent2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4675100" y="579312"/>
            <a:ext cx="3804000" cy="39834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>
            <a:off x="6659628" y="3545595"/>
            <a:ext cx="1262868" cy="1002352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7611614" y="3464137"/>
            <a:ext cx="853189" cy="845690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661175" y="576012"/>
            <a:ext cx="3807600" cy="39867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>
            <a:off x="947000" y="591709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 flipH="1">
            <a:off x="1535518" y="590653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674764" y="1598807"/>
            <a:ext cx="768932" cy="729508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45" name="Google Shape;145;p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5"/>
          <p:cNvGrpSpPr/>
          <p:nvPr/>
        </p:nvGrpSpPr>
        <p:grpSpPr>
          <a:xfrm flipH="1" rot="-10283466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50" name="Google Shape;150;p5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54" name="Google Shape;154;p5"/>
            <p:cNvSpPr/>
            <p:nvPr/>
          </p:nvSpPr>
          <p:spPr>
            <a:xfrm>
              <a:off x="3817855" y="1437512"/>
              <a:ext cx="541146" cy="1128254"/>
            </a:xfrm>
            <a:custGeom>
              <a:rect b="b" l="l" r="r" t="t"/>
              <a:pathLst>
                <a:path extrusionOk="0" h="59625" w="28598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789888" y="1403830"/>
              <a:ext cx="81102" cy="79229"/>
            </a:xfrm>
            <a:custGeom>
              <a:rect b="b" l="l" r="r" t="t"/>
              <a:pathLst>
                <a:path extrusionOk="0" h="4187" w="4286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985754" y="1615346"/>
              <a:ext cx="39378" cy="29898"/>
            </a:xfrm>
            <a:custGeom>
              <a:rect b="b" l="l" r="r" t="t"/>
              <a:pathLst>
                <a:path extrusionOk="0" h="1580" w="2081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5"/>
          <p:cNvSpPr txBox="1"/>
          <p:nvPr>
            <p:ph idx="1" type="subTitle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8" name="Google Shape;158;p5"/>
          <p:cNvSpPr txBox="1"/>
          <p:nvPr>
            <p:ph idx="2" type="subTitle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9" name="Google Shape;159;p5"/>
          <p:cNvSpPr/>
          <p:nvPr/>
        </p:nvSpPr>
        <p:spPr>
          <a:xfrm>
            <a:off x="3757049" y="44949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"/>
          <p:cNvSpPr txBox="1"/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1" name="Google Shape;161;p5"/>
          <p:cNvSpPr txBox="1"/>
          <p:nvPr>
            <p:ph idx="3" type="title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" name="Google Shape;169;p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0" name="Google Shape;170;p6"/>
          <p:cNvGrpSpPr/>
          <p:nvPr/>
        </p:nvGrpSpPr>
        <p:grpSpPr>
          <a:xfrm flipH="1" rot="-9602805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7"/>
          <p:cNvSpPr txBox="1"/>
          <p:nvPr>
            <p:ph idx="1" type="subTitle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84" name="Google Shape;184;p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89" name="Google Shape;189;p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" name="Google Shape;190;p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1" name="Google Shape;191;p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" name="Google Shape;193;p8"/>
          <p:cNvSpPr txBox="1"/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9"/>
          <p:cNvSpPr txBox="1"/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204" name="Google Shape;204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9" name="Google Shape;209;p9"/>
          <p:cNvSpPr txBox="1"/>
          <p:nvPr>
            <p:ph idx="1" type="subTitle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>
            <p:ph type="ctrTitle"/>
          </p:nvPr>
        </p:nvSpPr>
        <p:spPr>
          <a:xfrm>
            <a:off x="712850" y="539500"/>
            <a:ext cx="4278300" cy="11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researchgate.net/publication/311312464_Adaptive_Backtracking_Search_Strategy_to_Find_Optimal_Path_for_Artificial_Intelligence_Purposes" TargetMode="External"/><Relationship Id="rId4" Type="http://schemas.openxmlformats.org/officeDocument/2006/relationships/hyperlink" Target="https://www.sciencedirect.com/science/article/abs/pii/S1389041718310647" TargetMode="External"/><Relationship Id="rId5" Type="http://schemas.openxmlformats.org/officeDocument/2006/relationships/hyperlink" Target="https://www.sciencedirect.com/science/article/abs/pii/S095070512030675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sciencedirect.com/science/article/abs/pii/S016750600870726X" TargetMode="External"/><Relationship Id="rId4" Type="http://schemas.openxmlformats.org/officeDocument/2006/relationships/hyperlink" Target="https://www.sciencedirect.com/science/article/pii/S000437021500051X" TargetMode="External"/><Relationship Id="rId5" Type="http://schemas.openxmlformats.org/officeDocument/2006/relationships/hyperlink" Target="https://journals.sagepub.com/doi/full/10.5772/60043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researchgate.net/publication/291312194_Application_of_backtracking_search_algorithm_in_load_frequency_control_of_multi-area_interconnected_power_system" TargetMode="External"/><Relationship Id="rId4" Type="http://schemas.openxmlformats.org/officeDocument/2006/relationships/hyperlink" Target="https://www.sciencedirect.com/science/article/abs/pii/S1568494621008826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5"/>
          <p:cNvSpPr txBox="1"/>
          <p:nvPr>
            <p:ph type="ctrTitle"/>
          </p:nvPr>
        </p:nvSpPr>
        <p:spPr>
          <a:xfrm>
            <a:off x="1896300" y="617225"/>
            <a:ext cx="5351400" cy="18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Xanh Mono"/>
                <a:ea typeface="Xanh Mono"/>
                <a:cs typeface="Xanh Mono"/>
                <a:sym typeface="Xanh Mono"/>
              </a:rPr>
              <a:t>Phương pháp thiết kế thuật toán Backtracking</a:t>
            </a:r>
            <a:endParaRPr b="1" sz="3900">
              <a:latin typeface="Xanh Mono"/>
              <a:ea typeface="Xanh Mono"/>
              <a:cs typeface="Xanh Mono"/>
              <a:sym typeface="Xanh Mono"/>
            </a:endParaRPr>
          </a:p>
        </p:txBody>
      </p:sp>
      <p:grpSp>
        <p:nvGrpSpPr>
          <p:cNvPr id="494" name="Google Shape;494;p25"/>
          <p:cNvGrpSpPr/>
          <p:nvPr/>
        </p:nvGrpSpPr>
        <p:grpSpPr>
          <a:xfrm rot="1628141">
            <a:off x="6300605" y="2642874"/>
            <a:ext cx="758688" cy="1009147"/>
            <a:chOff x="3600400" y="2783875"/>
            <a:chExt cx="402275" cy="535100"/>
          </a:xfrm>
        </p:grpSpPr>
        <p:sp>
          <p:nvSpPr>
            <p:cNvPr id="495" name="Google Shape;495;p25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25"/>
          <p:cNvSpPr txBox="1"/>
          <p:nvPr>
            <p:ph type="ctrTitle"/>
          </p:nvPr>
        </p:nvSpPr>
        <p:spPr>
          <a:xfrm>
            <a:off x="1896300" y="2571750"/>
            <a:ext cx="4540500" cy="13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Xanh Mono"/>
                <a:ea typeface="Xanh Mono"/>
                <a:cs typeface="Xanh Mono"/>
                <a:sym typeface="Xanh Mono"/>
              </a:rPr>
              <a:t>Trường Đại học Công nghệ Thông tin</a:t>
            </a:r>
            <a:endParaRPr b="1" i="1" sz="16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Xanh Mono"/>
                <a:ea typeface="Xanh Mono"/>
                <a:cs typeface="Xanh Mono"/>
                <a:sym typeface="Xanh Mono"/>
              </a:rPr>
              <a:t>Lớp CS112.M11.KHTN - Ngày 11/10/2021</a:t>
            </a:r>
            <a:endParaRPr b="1" i="1" sz="16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Xanh Mono"/>
                <a:ea typeface="Xanh Mono"/>
                <a:cs typeface="Xanh Mono"/>
                <a:sym typeface="Xanh Mono"/>
              </a:rPr>
              <a:t>Nhóm 8:</a:t>
            </a:r>
            <a:endParaRPr b="1" i="1" sz="16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Xanh Mono"/>
                <a:ea typeface="Xanh Mono"/>
                <a:cs typeface="Xanh Mono"/>
                <a:sym typeface="Xanh Mono"/>
              </a:rPr>
              <a:t>	Nguyễn Đức Minh Khang</a:t>
            </a:r>
            <a:endParaRPr b="1" i="1" sz="16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Xanh Mono"/>
                <a:ea typeface="Xanh Mono"/>
                <a:cs typeface="Xanh Mono"/>
                <a:sym typeface="Xanh Mono"/>
              </a:rPr>
              <a:t>	Huỳnh Hoàng Vũ</a:t>
            </a:r>
            <a:endParaRPr b="1" i="1" sz="1600"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4"/>
          <p:cNvSpPr txBox="1"/>
          <p:nvPr/>
        </p:nvSpPr>
        <p:spPr>
          <a:xfrm>
            <a:off x="2385600" y="1775875"/>
            <a:ext cx="4372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Backtrack(X[k]){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latin typeface="Xanh Mono"/>
                <a:ea typeface="Xanh Mono"/>
                <a:cs typeface="Xanh Mono"/>
                <a:sym typeface="Xanh Mono"/>
              </a:rPr>
              <a:t>if</a:t>
            </a: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 (k==n-1) return true;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latin typeface="Xanh Mono"/>
                <a:ea typeface="Xanh Mono"/>
                <a:cs typeface="Xanh Mono"/>
                <a:sym typeface="Xanh Mono"/>
              </a:rPr>
              <a:t>for</a:t>
            </a: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(each X[k+1]) 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		</a:t>
            </a:r>
            <a:r>
              <a:rPr b="1" lang="en" sz="2400">
                <a:solidFill>
                  <a:srgbClr val="0000FF"/>
                </a:solidFill>
                <a:latin typeface="Xanh Mono"/>
                <a:ea typeface="Xanh Mono"/>
                <a:cs typeface="Xanh Mono"/>
                <a:sym typeface="Xanh Mono"/>
              </a:rPr>
              <a:t>if</a:t>
            </a: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 Backtrack(X[k+1]) 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return true;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latin typeface="Xanh Mono"/>
                <a:ea typeface="Xanh Mono"/>
                <a:cs typeface="Xanh Mono"/>
                <a:sym typeface="Xanh Mono"/>
              </a:rPr>
              <a:t>return</a:t>
            </a: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 false;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}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612" name="Google Shape;612;p34"/>
          <p:cNvSpPr txBox="1"/>
          <p:nvPr/>
        </p:nvSpPr>
        <p:spPr>
          <a:xfrm>
            <a:off x="2037750" y="546525"/>
            <a:ext cx="506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Giả thiết cấu hình của lời giải có dạng mảng X gồm n phần tử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5"/>
          <p:cNvSpPr txBox="1"/>
          <p:nvPr>
            <p:ph type="ctrTitle"/>
          </p:nvPr>
        </p:nvSpPr>
        <p:spPr>
          <a:xfrm>
            <a:off x="1179750" y="1210300"/>
            <a:ext cx="6784500" cy="11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>
                <a:latin typeface="Xanh Mono"/>
                <a:ea typeface="Xanh Mono"/>
                <a:cs typeface="Xanh Mono"/>
                <a:sym typeface="Xanh Mono"/>
              </a:rPr>
              <a:t>Khi nào dùng</a:t>
            </a:r>
            <a:endParaRPr b="1" sz="77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>
                <a:latin typeface="Xanh Mono"/>
                <a:ea typeface="Xanh Mono"/>
                <a:cs typeface="Xanh Mono"/>
                <a:sym typeface="Xanh Mono"/>
              </a:rPr>
              <a:t>Backtracking?</a:t>
            </a:r>
            <a:endParaRPr b="1" sz="77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618" name="Google Shape;618;p35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35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620" name="Google Shape;620;p35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621" name="Google Shape;621;p3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3" name="Google Shape;623;p3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5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625" name="Google Shape;625;p35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626" name="Google Shape;626;p3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8" name="Google Shape;628;p3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35"/>
          <p:cNvGrpSpPr/>
          <p:nvPr/>
        </p:nvGrpSpPr>
        <p:grpSpPr>
          <a:xfrm flipH="1">
            <a:off x="6640312" y="3557058"/>
            <a:ext cx="649553" cy="864079"/>
            <a:chOff x="3600400" y="2783875"/>
            <a:chExt cx="402275" cy="535100"/>
          </a:xfrm>
        </p:grpSpPr>
        <p:sp>
          <p:nvSpPr>
            <p:cNvPr id="630" name="Google Shape;630;p35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rgbClr val="A4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35"/>
          <p:cNvGrpSpPr/>
          <p:nvPr/>
        </p:nvGrpSpPr>
        <p:grpSpPr>
          <a:xfrm>
            <a:off x="-411582" y="3248031"/>
            <a:ext cx="1488827" cy="1482150"/>
            <a:chOff x="3955363" y="1157525"/>
            <a:chExt cx="494200" cy="492000"/>
          </a:xfrm>
        </p:grpSpPr>
        <p:sp>
          <p:nvSpPr>
            <p:cNvPr id="638" name="Google Shape;638;p35"/>
            <p:cNvSpPr/>
            <p:nvPr/>
          </p:nvSpPr>
          <p:spPr>
            <a:xfrm>
              <a:off x="4235138" y="1228125"/>
              <a:ext cx="47075" cy="47525"/>
            </a:xfrm>
            <a:custGeom>
              <a:rect b="b" l="l" r="r" t="t"/>
              <a:pathLst>
                <a:path extrusionOk="0" h="1901" w="1883">
                  <a:moveTo>
                    <a:pt x="941" y="0"/>
                  </a:moveTo>
                  <a:cubicBezTo>
                    <a:pt x="436" y="0"/>
                    <a:pt x="0" y="436"/>
                    <a:pt x="0" y="959"/>
                  </a:cubicBezTo>
                  <a:cubicBezTo>
                    <a:pt x="0" y="1464"/>
                    <a:pt x="436" y="1900"/>
                    <a:pt x="941" y="1900"/>
                  </a:cubicBezTo>
                  <a:cubicBezTo>
                    <a:pt x="1447" y="1900"/>
                    <a:pt x="1883" y="1464"/>
                    <a:pt x="1883" y="959"/>
                  </a:cubicBezTo>
                  <a:cubicBezTo>
                    <a:pt x="1883" y="436"/>
                    <a:pt x="1447" y="0"/>
                    <a:pt x="941" y="0"/>
                  </a:cubicBezTo>
                  <a:close/>
                </a:path>
              </a:pathLst>
            </a:custGeom>
            <a:solidFill>
              <a:srgbClr val="2477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4331438" y="1435100"/>
              <a:ext cx="47075" cy="47525"/>
            </a:xfrm>
            <a:custGeom>
              <a:rect b="b" l="l" r="r" t="t"/>
              <a:pathLst>
                <a:path extrusionOk="0" h="1901" w="1883">
                  <a:moveTo>
                    <a:pt x="942" y="1"/>
                  </a:moveTo>
                  <a:cubicBezTo>
                    <a:pt x="366" y="1"/>
                    <a:pt x="0" y="437"/>
                    <a:pt x="0" y="960"/>
                  </a:cubicBezTo>
                  <a:cubicBezTo>
                    <a:pt x="0" y="1535"/>
                    <a:pt x="366" y="1901"/>
                    <a:pt x="942" y="1901"/>
                  </a:cubicBezTo>
                  <a:cubicBezTo>
                    <a:pt x="1447" y="1901"/>
                    <a:pt x="1883" y="1535"/>
                    <a:pt x="1883" y="960"/>
                  </a:cubicBezTo>
                  <a:cubicBezTo>
                    <a:pt x="1883" y="437"/>
                    <a:pt x="1447" y="1"/>
                    <a:pt x="942" y="1"/>
                  </a:cubicBez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4171513" y="1371925"/>
              <a:ext cx="63650" cy="63200"/>
            </a:xfrm>
            <a:custGeom>
              <a:rect b="b" l="l" r="r" t="t"/>
              <a:pathLst>
                <a:path extrusionOk="0" h="2528" w="2546">
                  <a:moveTo>
                    <a:pt x="1238" y="0"/>
                  </a:moveTo>
                  <a:cubicBezTo>
                    <a:pt x="593" y="0"/>
                    <a:pt x="0" y="576"/>
                    <a:pt x="0" y="1308"/>
                  </a:cubicBezTo>
                  <a:cubicBezTo>
                    <a:pt x="0" y="1953"/>
                    <a:pt x="593" y="2528"/>
                    <a:pt x="1238" y="2528"/>
                  </a:cubicBezTo>
                  <a:cubicBezTo>
                    <a:pt x="1970" y="2528"/>
                    <a:pt x="2545" y="1953"/>
                    <a:pt x="2545" y="1308"/>
                  </a:cubicBezTo>
                  <a:cubicBezTo>
                    <a:pt x="2545" y="576"/>
                    <a:pt x="1970" y="0"/>
                    <a:pt x="1238" y="0"/>
                  </a:cubicBez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4195038" y="1378900"/>
              <a:ext cx="30950" cy="32700"/>
            </a:xfrm>
            <a:custGeom>
              <a:rect b="b" l="l" r="r" t="t"/>
              <a:pathLst>
                <a:path extrusionOk="0" h="1308" w="1238">
                  <a:moveTo>
                    <a:pt x="663" y="0"/>
                  </a:moveTo>
                  <a:cubicBezTo>
                    <a:pt x="297" y="0"/>
                    <a:pt x="0" y="297"/>
                    <a:pt x="0" y="663"/>
                  </a:cubicBezTo>
                  <a:cubicBezTo>
                    <a:pt x="0" y="1029"/>
                    <a:pt x="297" y="1308"/>
                    <a:pt x="663" y="1308"/>
                  </a:cubicBezTo>
                  <a:cubicBezTo>
                    <a:pt x="1029" y="1308"/>
                    <a:pt x="1238" y="1029"/>
                    <a:pt x="1238" y="663"/>
                  </a:cubicBezTo>
                  <a:cubicBezTo>
                    <a:pt x="1238" y="297"/>
                    <a:pt x="1029" y="0"/>
                    <a:pt x="663" y="0"/>
                  </a:cubicBezTo>
                  <a:close/>
                </a:path>
              </a:pathLst>
            </a:custGeom>
            <a:solidFill>
              <a:srgbClr val="A4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4164538" y="1364525"/>
              <a:ext cx="78025" cy="78025"/>
            </a:xfrm>
            <a:custGeom>
              <a:rect b="b" l="l" r="r" t="t"/>
              <a:pathLst>
                <a:path extrusionOk="0" h="3121" w="3121">
                  <a:moveTo>
                    <a:pt x="1517" y="575"/>
                  </a:moveTo>
                  <a:cubicBezTo>
                    <a:pt x="2092" y="575"/>
                    <a:pt x="2528" y="1011"/>
                    <a:pt x="2528" y="1604"/>
                  </a:cubicBezTo>
                  <a:cubicBezTo>
                    <a:pt x="2528" y="2109"/>
                    <a:pt x="2092" y="2545"/>
                    <a:pt x="1517" y="2545"/>
                  </a:cubicBezTo>
                  <a:cubicBezTo>
                    <a:pt x="1011" y="2545"/>
                    <a:pt x="575" y="2109"/>
                    <a:pt x="575" y="1604"/>
                  </a:cubicBezTo>
                  <a:cubicBezTo>
                    <a:pt x="575" y="1011"/>
                    <a:pt x="1011" y="575"/>
                    <a:pt x="1517" y="575"/>
                  </a:cubicBezTo>
                  <a:close/>
                  <a:moveTo>
                    <a:pt x="1517" y="0"/>
                  </a:moveTo>
                  <a:cubicBezTo>
                    <a:pt x="645" y="0"/>
                    <a:pt x="0" y="732"/>
                    <a:pt x="0" y="1604"/>
                  </a:cubicBezTo>
                  <a:cubicBezTo>
                    <a:pt x="0" y="2475"/>
                    <a:pt x="645" y="3120"/>
                    <a:pt x="1517" y="3120"/>
                  </a:cubicBezTo>
                  <a:cubicBezTo>
                    <a:pt x="2388" y="3120"/>
                    <a:pt x="3120" y="2475"/>
                    <a:pt x="3120" y="1604"/>
                  </a:cubicBezTo>
                  <a:cubicBezTo>
                    <a:pt x="3120" y="732"/>
                    <a:pt x="2388" y="0"/>
                    <a:pt x="1517" y="0"/>
                  </a:cubicBez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3955363" y="1324425"/>
              <a:ext cx="494200" cy="158200"/>
            </a:xfrm>
            <a:custGeom>
              <a:rect b="b" l="l" r="r" t="t"/>
              <a:pathLst>
                <a:path extrusionOk="0" h="6328" w="19768">
                  <a:moveTo>
                    <a:pt x="9884" y="0"/>
                  </a:moveTo>
                  <a:cubicBezTo>
                    <a:pt x="7339" y="0"/>
                    <a:pt x="4881" y="297"/>
                    <a:pt x="3051" y="872"/>
                  </a:cubicBezTo>
                  <a:cubicBezTo>
                    <a:pt x="1098" y="1465"/>
                    <a:pt x="0" y="2249"/>
                    <a:pt x="0" y="3208"/>
                  </a:cubicBezTo>
                  <a:cubicBezTo>
                    <a:pt x="0" y="4079"/>
                    <a:pt x="1098" y="4864"/>
                    <a:pt x="3051" y="5456"/>
                  </a:cubicBezTo>
                  <a:cubicBezTo>
                    <a:pt x="4881" y="6032"/>
                    <a:pt x="7339" y="6328"/>
                    <a:pt x="9884" y="6328"/>
                  </a:cubicBezTo>
                  <a:cubicBezTo>
                    <a:pt x="11697" y="6328"/>
                    <a:pt x="13509" y="6171"/>
                    <a:pt x="15043" y="5892"/>
                  </a:cubicBezTo>
                  <a:lnTo>
                    <a:pt x="14974" y="5299"/>
                  </a:lnTo>
                  <a:cubicBezTo>
                    <a:pt x="13440" y="5596"/>
                    <a:pt x="11697" y="5735"/>
                    <a:pt x="9884" y="5735"/>
                  </a:cubicBezTo>
                  <a:cubicBezTo>
                    <a:pt x="4445" y="5735"/>
                    <a:pt x="663" y="4358"/>
                    <a:pt x="663" y="3208"/>
                  </a:cubicBezTo>
                  <a:cubicBezTo>
                    <a:pt x="663" y="1970"/>
                    <a:pt x="4445" y="593"/>
                    <a:pt x="9884" y="593"/>
                  </a:cubicBezTo>
                  <a:cubicBezTo>
                    <a:pt x="15340" y="593"/>
                    <a:pt x="19175" y="1970"/>
                    <a:pt x="19175" y="3208"/>
                  </a:cubicBezTo>
                  <a:cubicBezTo>
                    <a:pt x="19175" y="3713"/>
                    <a:pt x="18303" y="4358"/>
                    <a:pt x="16856" y="4794"/>
                  </a:cubicBezTo>
                  <a:lnTo>
                    <a:pt x="16996" y="5387"/>
                  </a:lnTo>
                  <a:cubicBezTo>
                    <a:pt x="18826" y="4794"/>
                    <a:pt x="19767" y="4079"/>
                    <a:pt x="19767" y="3208"/>
                  </a:cubicBezTo>
                  <a:cubicBezTo>
                    <a:pt x="19767" y="2249"/>
                    <a:pt x="18739" y="1465"/>
                    <a:pt x="16786" y="872"/>
                  </a:cubicBezTo>
                  <a:cubicBezTo>
                    <a:pt x="14904" y="297"/>
                    <a:pt x="12498" y="0"/>
                    <a:pt x="9884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4322288" y="1428125"/>
              <a:ext cx="63650" cy="63650"/>
            </a:xfrm>
            <a:custGeom>
              <a:rect b="b" l="l" r="r" t="t"/>
              <a:pathLst>
                <a:path extrusionOk="0" h="2546" w="2546">
                  <a:moveTo>
                    <a:pt x="1308" y="576"/>
                  </a:moveTo>
                  <a:cubicBezTo>
                    <a:pt x="1674" y="576"/>
                    <a:pt x="1970" y="873"/>
                    <a:pt x="1970" y="1239"/>
                  </a:cubicBezTo>
                  <a:cubicBezTo>
                    <a:pt x="1970" y="1587"/>
                    <a:pt x="1674" y="1884"/>
                    <a:pt x="1308" y="1884"/>
                  </a:cubicBezTo>
                  <a:cubicBezTo>
                    <a:pt x="942" y="1884"/>
                    <a:pt x="663" y="1587"/>
                    <a:pt x="663" y="1239"/>
                  </a:cubicBezTo>
                  <a:cubicBezTo>
                    <a:pt x="663" y="873"/>
                    <a:pt x="942" y="576"/>
                    <a:pt x="1308" y="576"/>
                  </a:cubicBezTo>
                  <a:close/>
                  <a:moveTo>
                    <a:pt x="1308" y="1"/>
                  </a:moveTo>
                  <a:cubicBezTo>
                    <a:pt x="576" y="1"/>
                    <a:pt x="0" y="576"/>
                    <a:pt x="0" y="1239"/>
                  </a:cubicBezTo>
                  <a:cubicBezTo>
                    <a:pt x="0" y="1953"/>
                    <a:pt x="576" y="2546"/>
                    <a:pt x="1308" y="2546"/>
                  </a:cubicBezTo>
                  <a:cubicBezTo>
                    <a:pt x="1970" y="2546"/>
                    <a:pt x="2545" y="1953"/>
                    <a:pt x="2545" y="1239"/>
                  </a:cubicBezTo>
                  <a:cubicBezTo>
                    <a:pt x="2545" y="576"/>
                    <a:pt x="1970" y="1"/>
                    <a:pt x="1308" y="1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3955363" y="1324425"/>
              <a:ext cx="494200" cy="158200"/>
            </a:xfrm>
            <a:custGeom>
              <a:rect b="b" l="l" r="r" t="t"/>
              <a:pathLst>
                <a:path extrusionOk="0" h="6328" w="19768">
                  <a:moveTo>
                    <a:pt x="9884" y="0"/>
                  </a:moveTo>
                  <a:cubicBezTo>
                    <a:pt x="7339" y="0"/>
                    <a:pt x="4881" y="297"/>
                    <a:pt x="3051" y="872"/>
                  </a:cubicBezTo>
                  <a:cubicBezTo>
                    <a:pt x="1098" y="1465"/>
                    <a:pt x="0" y="2249"/>
                    <a:pt x="0" y="3208"/>
                  </a:cubicBezTo>
                  <a:cubicBezTo>
                    <a:pt x="0" y="4079"/>
                    <a:pt x="1098" y="4864"/>
                    <a:pt x="3051" y="5456"/>
                  </a:cubicBezTo>
                  <a:cubicBezTo>
                    <a:pt x="4881" y="6032"/>
                    <a:pt x="7339" y="6328"/>
                    <a:pt x="9884" y="6328"/>
                  </a:cubicBezTo>
                  <a:cubicBezTo>
                    <a:pt x="11697" y="6328"/>
                    <a:pt x="13509" y="6171"/>
                    <a:pt x="15043" y="5892"/>
                  </a:cubicBezTo>
                  <a:lnTo>
                    <a:pt x="14974" y="5299"/>
                  </a:lnTo>
                  <a:cubicBezTo>
                    <a:pt x="13440" y="5596"/>
                    <a:pt x="11697" y="5735"/>
                    <a:pt x="9884" y="5735"/>
                  </a:cubicBezTo>
                  <a:cubicBezTo>
                    <a:pt x="4445" y="5735"/>
                    <a:pt x="663" y="4358"/>
                    <a:pt x="663" y="3208"/>
                  </a:cubicBezTo>
                  <a:cubicBezTo>
                    <a:pt x="663" y="1970"/>
                    <a:pt x="4445" y="593"/>
                    <a:pt x="9884" y="593"/>
                  </a:cubicBezTo>
                  <a:cubicBezTo>
                    <a:pt x="15340" y="593"/>
                    <a:pt x="19175" y="1970"/>
                    <a:pt x="19175" y="3208"/>
                  </a:cubicBezTo>
                  <a:cubicBezTo>
                    <a:pt x="19175" y="3713"/>
                    <a:pt x="18303" y="4358"/>
                    <a:pt x="16856" y="4794"/>
                  </a:cubicBezTo>
                  <a:lnTo>
                    <a:pt x="16996" y="5387"/>
                  </a:lnTo>
                  <a:cubicBezTo>
                    <a:pt x="18826" y="4794"/>
                    <a:pt x="19767" y="4079"/>
                    <a:pt x="19767" y="3208"/>
                  </a:cubicBezTo>
                  <a:cubicBezTo>
                    <a:pt x="19767" y="2249"/>
                    <a:pt x="18739" y="1465"/>
                    <a:pt x="16786" y="872"/>
                  </a:cubicBezTo>
                  <a:cubicBezTo>
                    <a:pt x="14904" y="297"/>
                    <a:pt x="12498" y="0"/>
                    <a:pt x="9884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4322288" y="1428125"/>
              <a:ext cx="63650" cy="63650"/>
            </a:xfrm>
            <a:custGeom>
              <a:rect b="b" l="l" r="r" t="t"/>
              <a:pathLst>
                <a:path extrusionOk="0" h="2546" w="2546">
                  <a:moveTo>
                    <a:pt x="1308" y="576"/>
                  </a:moveTo>
                  <a:cubicBezTo>
                    <a:pt x="1674" y="576"/>
                    <a:pt x="1970" y="873"/>
                    <a:pt x="1970" y="1239"/>
                  </a:cubicBezTo>
                  <a:cubicBezTo>
                    <a:pt x="1970" y="1587"/>
                    <a:pt x="1674" y="1884"/>
                    <a:pt x="1308" y="1884"/>
                  </a:cubicBezTo>
                  <a:cubicBezTo>
                    <a:pt x="942" y="1884"/>
                    <a:pt x="663" y="1587"/>
                    <a:pt x="663" y="1239"/>
                  </a:cubicBezTo>
                  <a:cubicBezTo>
                    <a:pt x="663" y="873"/>
                    <a:pt x="942" y="576"/>
                    <a:pt x="1308" y="576"/>
                  </a:cubicBezTo>
                  <a:close/>
                  <a:moveTo>
                    <a:pt x="1308" y="1"/>
                  </a:moveTo>
                  <a:cubicBezTo>
                    <a:pt x="576" y="1"/>
                    <a:pt x="0" y="576"/>
                    <a:pt x="0" y="1239"/>
                  </a:cubicBezTo>
                  <a:cubicBezTo>
                    <a:pt x="0" y="1953"/>
                    <a:pt x="576" y="2546"/>
                    <a:pt x="1308" y="2546"/>
                  </a:cubicBezTo>
                  <a:cubicBezTo>
                    <a:pt x="1970" y="2546"/>
                    <a:pt x="2545" y="1953"/>
                    <a:pt x="2545" y="1239"/>
                  </a:cubicBezTo>
                  <a:cubicBezTo>
                    <a:pt x="2545" y="576"/>
                    <a:pt x="1970" y="1"/>
                    <a:pt x="1308" y="1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3955363" y="1157525"/>
              <a:ext cx="494200" cy="492000"/>
            </a:xfrm>
            <a:custGeom>
              <a:rect b="b" l="l" r="r" t="t"/>
              <a:pathLst>
                <a:path extrusionOk="0" h="19680" w="19768">
                  <a:moveTo>
                    <a:pt x="12132" y="3120"/>
                  </a:moveTo>
                  <a:cubicBezTo>
                    <a:pt x="12498" y="3120"/>
                    <a:pt x="12795" y="3417"/>
                    <a:pt x="12795" y="3783"/>
                  </a:cubicBezTo>
                  <a:cubicBezTo>
                    <a:pt x="12795" y="4131"/>
                    <a:pt x="12498" y="4428"/>
                    <a:pt x="12132" y="4428"/>
                  </a:cubicBezTo>
                  <a:cubicBezTo>
                    <a:pt x="11766" y="4428"/>
                    <a:pt x="11487" y="4131"/>
                    <a:pt x="11487" y="3783"/>
                  </a:cubicBezTo>
                  <a:cubicBezTo>
                    <a:pt x="11487" y="3417"/>
                    <a:pt x="11766" y="3120"/>
                    <a:pt x="12132" y="3120"/>
                  </a:cubicBezTo>
                  <a:close/>
                  <a:moveTo>
                    <a:pt x="9884" y="576"/>
                  </a:moveTo>
                  <a:cubicBezTo>
                    <a:pt x="10459" y="576"/>
                    <a:pt x="11052" y="1377"/>
                    <a:pt x="11487" y="2685"/>
                  </a:cubicBezTo>
                  <a:cubicBezTo>
                    <a:pt x="11121" y="2911"/>
                    <a:pt x="10895" y="3347"/>
                    <a:pt x="10895" y="3783"/>
                  </a:cubicBezTo>
                  <a:cubicBezTo>
                    <a:pt x="10895" y="4428"/>
                    <a:pt x="11418" y="5003"/>
                    <a:pt x="12063" y="5003"/>
                  </a:cubicBezTo>
                  <a:cubicBezTo>
                    <a:pt x="12202" y="5596"/>
                    <a:pt x="12289" y="6171"/>
                    <a:pt x="12359" y="6746"/>
                  </a:cubicBezTo>
                  <a:cubicBezTo>
                    <a:pt x="11557" y="6676"/>
                    <a:pt x="10755" y="6676"/>
                    <a:pt x="9884" y="6676"/>
                  </a:cubicBezTo>
                  <a:cubicBezTo>
                    <a:pt x="9082" y="6676"/>
                    <a:pt x="8280" y="6676"/>
                    <a:pt x="7496" y="6746"/>
                  </a:cubicBezTo>
                  <a:cubicBezTo>
                    <a:pt x="7844" y="2981"/>
                    <a:pt x="8942" y="576"/>
                    <a:pt x="9884" y="576"/>
                  </a:cubicBezTo>
                  <a:close/>
                  <a:moveTo>
                    <a:pt x="6833" y="7408"/>
                  </a:moveTo>
                  <a:cubicBezTo>
                    <a:pt x="6764" y="8210"/>
                    <a:pt x="6764" y="9012"/>
                    <a:pt x="6764" y="9884"/>
                  </a:cubicBezTo>
                  <a:cubicBezTo>
                    <a:pt x="6764" y="10668"/>
                    <a:pt x="6764" y="11470"/>
                    <a:pt x="6833" y="12272"/>
                  </a:cubicBezTo>
                  <a:cubicBezTo>
                    <a:pt x="3051" y="11906"/>
                    <a:pt x="663" y="10825"/>
                    <a:pt x="663" y="9884"/>
                  </a:cubicBezTo>
                  <a:cubicBezTo>
                    <a:pt x="663" y="8855"/>
                    <a:pt x="3051" y="7844"/>
                    <a:pt x="6833" y="7408"/>
                  </a:cubicBezTo>
                  <a:close/>
                  <a:moveTo>
                    <a:pt x="13004" y="7408"/>
                  </a:moveTo>
                  <a:lnTo>
                    <a:pt x="13004" y="7408"/>
                  </a:lnTo>
                  <a:cubicBezTo>
                    <a:pt x="16717" y="7844"/>
                    <a:pt x="19175" y="8855"/>
                    <a:pt x="19175" y="9884"/>
                  </a:cubicBezTo>
                  <a:cubicBezTo>
                    <a:pt x="19175" y="10389"/>
                    <a:pt x="18390" y="10964"/>
                    <a:pt x="17083" y="11400"/>
                  </a:cubicBezTo>
                  <a:cubicBezTo>
                    <a:pt x="16856" y="11034"/>
                    <a:pt x="16420" y="10825"/>
                    <a:pt x="15985" y="10825"/>
                  </a:cubicBezTo>
                  <a:cubicBezTo>
                    <a:pt x="15253" y="10825"/>
                    <a:pt x="14747" y="11330"/>
                    <a:pt x="14677" y="12063"/>
                  </a:cubicBezTo>
                  <a:cubicBezTo>
                    <a:pt x="14172" y="12132"/>
                    <a:pt x="13597" y="12202"/>
                    <a:pt x="13004" y="12272"/>
                  </a:cubicBezTo>
                  <a:cubicBezTo>
                    <a:pt x="13074" y="11470"/>
                    <a:pt x="13074" y="10668"/>
                    <a:pt x="13074" y="9884"/>
                  </a:cubicBezTo>
                  <a:cubicBezTo>
                    <a:pt x="13074" y="9012"/>
                    <a:pt x="13074" y="8210"/>
                    <a:pt x="13004" y="7408"/>
                  </a:cubicBezTo>
                  <a:close/>
                  <a:moveTo>
                    <a:pt x="9884" y="7269"/>
                  </a:moveTo>
                  <a:cubicBezTo>
                    <a:pt x="10755" y="7269"/>
                    <a:pt x="11627" y="7339"/>
                    <a:pt x="12359" y="7408"/>
                  </a:cubicBezTo>
                  <a:cubicBezTo>
                    <a:pt x="12429" y="8210"/>
                    <a:pt x="12498" y="9012"/>
                    <a:pt x="12498" y="9884"/>
                  </a:cubicBezTo>
                  <a:cubicBezTo>
                    <a:pt x="12498" y="10755"/>
                    <a:pt x="12429" y="11540"/>
                    <a:pt x="12359" y="12341"/>
                  </a:cubicBezTo>
                  <a:cubicBezTo>
                    <a:pt x="11557" y="12341"/>
                    <a:pt x="10755" y="12411"/>
                    <a:pt x="9884" y="12411"/>
                  </a:cubicBezTo>
                  <a:cubicBezTo>
                    <a:pt x="9012" y="12411"/>
                    <a:pt x="8210" y="12341"/>
                    <a:pt x="7408" y="12341"/>
                  </a:cubicBezTo>
                  <a:cubicBezTo>
                    <a:pt x="7339" y="11540"/>
                    <a:pt x="7339" y="10755"/>
                    <a:pt x="7339" y="9884"/>
                  </a:cubicBezTo>
                  <a:cubicBezTo>
                    <a:pt x="7339" y="9012"/>
                    <a:pt x="7339" y="8141"/>
                    <a:pt x="7408" y="7408"/>
                  </a:cubicBezTo>
                  <a:cubicBezTo>
                    <a:pt x="8210" y="7339"/>
                    <a:pt x="9012" y="7269"/>
                    <a:pt x="9884" y="7269"/>
                  </a:cubicBezTo>
                  <a:close/>
                  <a:moveTo>
                    <a:pt x="15985" y="11400"/>
                  </a:moveTo>
                  <a:cubicBezTo>
                    <a:pt x="16351" y="11400"/>
                    <a:pt x="16647" y="11697"/>
                    <a:pt x="16647" y="12063"/>
                  </a:cubicBezTo>
                  <a:cubicBezTo>
                    <a:pt x="16647" y="12411"/>
                    <a:pt x="16351" y="12708"/>
                    <a:pt x="15985" y="12708"/>
                  </a:cubicBezTo>
                  <a:cubicBezTo>
                    <a:pt x="15619" y="12708"/>
                    <a:pt x="15340" y="12411"/>
                    <a:pt x="15340" y="12063"/>
                  </a:cubicBezTo>
                  <a:cubicBezTo>
                    <a:pt x="15340" y="11697"/>
                    <a:pt x="15619" y="11400"/>
                    <a:pt x="15985" y="11400"/>
                  </a:cubicBezTo>
                  <a:close/>
                  <a:moveTo>
                    <a:pt x="7496" y="12934"/>
                  </a:moveTo>
                  <a:lnTo>
                    <a:pt x="7496" y="12934"/>
                  </a:lnTo>
                  <a:cubicBezTo>
                    <a:pt x="8280" y="13004"/>
                    <a:pt x="9082" y="13004"/>
                    <a:pt x="9884" y="13004"/>
                  </a:cubicBezTo>
                  <a:cubicBezTo>
                    <a:pt x="10755" y="13004"/>
                    <a:pt x="11557" y="13004"/>
                    <a:pt x="12359" y="12934"/>
                  </a:cubicBezTo>
                  <a:lnTo>
                    <a:pt x="12359" y="12934"/>
                  </a:lnTo>
                  <a:cubicBezTo>
                    <a:pt x="11923" y="16699"/>
                    <a:pt x="10895" y="19105"/>
                    <a:pt x="9884" y="19105"/>
                  </a:cubicBezTo>
                  <a:cubicBezTo>
                    <a:pt x="8942" y="19105"/>
                    <a:pt x="7844" y="16699"/>
                    <a:pt x="7496" y="12934"/>
                  </a:cubicBezTo>
                  <a:close/>
                  <a:moveTo>
                    <a:pt x="9884" y="0"/>
                  </a:moveTo>
                  <a:cubicBezTo>
                    <a:pt x="9012" y="0"/>
                    <a:pt x="8210" y="1011"/>
                    <a:pt x="7565" y="2981"/>
                  </a:cubicBezTo>
                  <a:cubicBezTo>
                    <a:pt x="7269" y="4062"/>
                    <a:pt x="7060" y="5369"/>
                    <a:pt x="6903" y="6833"/>
                  </a:cubicBezTo>
                  <a:cubicBezTo>
                    <a:pt x="5456" y="6973"/>
                    <a:pt x="4149" y="7182"/>
                    <a:pt x="3051" y="7548"/>
                  </a:cubicBezTo>
                  <a:cubicBezTo>
                    <a:pt x="1098" y="8141"/>
                    <a:pt x="0" y="8925"/>
                    <a:pt x="0" y="9884"/>
                  </a:cubicBezTo>
                  <a:cubicBezTo>
                    <a:pt x="0" y="10755"/>
                    <a:pt x="1098" y="11540"/>
                    <a:pt x="3051" y="12132"/>
                  </a:cubicBezTo>
                  <a:cubicBezTo>
                    <a:pt x="4149" y="12498"/>
                    <a:pt x="5456" y="12708"/>
                    <a:pt x="6903" y="12847"/>
                  </a:cubicBezTo>
                  <a:cubicBezTo>
                    <a:pt x="7060" y="14311"/>
                    <a:pt x="7269" y="15619"/>
                    <a:pt x="7565" y="16699"/>
                  </a:cubicBezTo>
                  <a:cubicBezTo>
                    <a:pt x="8210" y="18669"/>
                    <a:pt x="9012" y="19680"/>
                    <a:pt x="9884" y="19680"/>
                  </a:cubicBezTo>
                  <a:cubicBezTo>
                    <a:pt x="10825" y="19680"/>
                    <a:pt x="11627" y="18669"/>
                    <a:pt x="12202" y="16699"/>
                  </a:cubicBezTo>
                  <a:cubicBezTo>
                    <a:pt x="12568" y="15619"/>
                    <a:pt x="12795" y="14311"/>
                    <a:pt x="12934" y="12847"/>
                  </a:cubicBezTo>
                  <a:cubicBezTo>
                    <a:pt x="13597" y="12777"/>
                    <a:pt x="14242" y="12708"/>
                    <a:pt x="14817" y="12638"/>
                  </a:cubicBezTo>
                  <a:cubicBezTo>
                    <a:pt x="15043" y="13074"/>
                    <a:pt x="15479" y="13370"/>
                    <a:pt x="15985" y="13370"/>
                  </a:cubicBezTo>
                  <a:cubicBezTo>
                    <a:pt x="16647" y="13370"/>
                    <a:pt x="17222" y="12777"/>
                    <a:pt x="17222" y="12063"/>
                  </a:cubicBezTo>
                  <a:lnTo>
                    <a:pt x="17222" y="11975"/>
                  </a:lnTo>
                  <a:cubicBezTo>
                    <a:pt x="18896" y="11470"/>
                    <a:pt x="19767" y="10668"/>
                    <a:pt x="19767" y="9884"/>
                  </a:cubicBezTo>
                  <a:cubicBezTo>
                    <a:pt x="19767" y="8925"/>
                    <a:pt x="18739" y="8141"/>
                    <a:pt x="16786" y="7548"/>
                  </a:cubicBezTo>
                  <a:cubicBezTo>
                    <a:pt x="15688" y="7182"/>
                    <a:pt x="14381" y="6973"/>
                    <a:pt x="12934" y="6833"/>
                  </a:cubicBezTo>
                  <a:cubicBezTo>
                    <a:pt x="12864" y="6171"/>
                    <a:pt x="12795" y="5526"/>
                    <a:pt x="12638" y="4933"/>
                  </a:cubicBezTo>
                  <a:cubicBezTo>
                    <a:pt x="13074" y="4724"/>
                    <a:pt x="13370" y="4288"/>
                    <a:pt x="13370" y="3783"/>
                  </a:cubicBezTo>
                  <a:cubicBezTo>
                    <a:pt x="13370" y="3120"/>
                    <a:pt x="12864" y="2545"/>
                    <a:pt x="12132" y="2545"/>
                  </a:cubicBezTo>
                  <a:lnTo>
                    <a:pt x="12063" y="2545"/>
                  </a:lnTo>
                  <a:cubicBezTo>
                    <a:pt x="11487" y="872"/>
                    <a:pt x="10755" y="0"/>
                    <a:pt x="9884" y="0"/>
                  </a:cubicBez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6"/>
          <p:cNvSpPr txBox="1"/>
          <p:nvPr/>
        </p:nvSpPr>
        <p:spPr>
          <a:xfrm>
            <a:off x="725100" y="930450"/>
            <a:ext cx="7693800" cy="3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B1B1B"/>
                </a:solidFill>
                <a:latin typeface="Xanh Mono"/>
                <a:ea typeface="Xanh Mono"/>
                <a:cs typeface="Xanh Mono"/>
                <a:sym typeface="Xanh Mono"/>
              </a:rPr>
              <a:t>Các bài toán mà ta không quan tâm trạng thái của lời giải ở từng bước. Mà chỉ quan tâm đến 1 số câu hỏi như:</a:t>
            </a:r>
            <a:endParaRPr b="1" sz="2400">
              <a:solidFill>
                <a:srgbClr val="1B1B1B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B1B1B"/>
              </a:buClr>
              <a:buSzPts val="2400"/>
              <a:buFont typeface="Xanh Mono"/>
              <a:buChar char="-"/>
            </a:pPr>
            <a:r>
              <a:rPr b="1" lang="en" sz="2400">
                <a:solidFill>
                  <a:srgbClr val="1B1B1B"/>
                </a:solidFill>
                <a:latin typeface="Xanh Mono"/>
                <a:ea typeface="Xanh Mono"/>
                <a:cs typeface="Xanh Mono"/>
                <a:sym typeface="Xanh Mono"/>
              </a:rPr>
              <a:t>Có tồn tại lời giải không?</a:t>
            </a:r>
            <a:endParaRPr b="1" sz="2400">
              <a:solidFill>
                <a:srgbClr val="1B1B1B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400"/>
              <a:buFont typeface="Xanh Mono"/>
              <a:buChar char="-"/>
            </a:pPr>
            <a:r>
              <a:rPr b="1" lang="en" sz="2400">
                <a:solidFill>
                  <a:srgbClr val="1B1B1B"/>
                </a:solidFill>
                <a:latin typeface="Xanh Mono"/>
                <a:ea typeface="Xanh Mono"/>
                <a:cs typeface="Xanh Mono"/>
                <a:sym typeface="Xanh Mono"/>
              </a:rPr>
              <a:t>Có bao nhiêu lời giải?</a:t>
            </a:r>
            <a:endParaRPr b="1" sz="2400">
              <a:solidFill>
                <a:srgbClr val="1B1B1B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B1B1B"/>
                </a:solidFill>
                <a:latin typeface="Xanh Mono"/>
                <a:ea typeface="Xanh Mono"/>
                <a:cs typeface="Xanh Mono"/>
                <a:sym typeface="Xanh Mono"/>
              </a:rPr>
              <a:t>Các bài toán mà không gian lời giải tăng theo cấp số so với đầu vào</a:t>
            </a:r>
            <a:endParaRPr b="1" sz="2400">
              <a:solidFill>
                <a:srgbClr val="1B1B1B"/>
              </a:solidFill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513" y="733425"/>
            <a:ext cx="47529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/>
          <p:cNvSpPr txBox="1"/>
          <p:nvPr/>
        </p:nvSpPr>
        <p:spPr>
          <a:xfrm>
            <a:off x="720550" y="711463"/>
            <a:ext cx="2344200" cy="3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Trạng thái lời giải được xác định bởi biến Xi trong miền Di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Mục tiêu là một tập thỏa các ràng buộc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663" name="Google Shape;6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750" y="906938"/>
            <a:ext cx="5210399" cy="3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9"/>
          <p:cNvSpPr txBox="1"/>
          <p:nvPr>
            <p:ph type="ctrTitle"/>
          </p:nvPr>
        </p:nvSpPr>
        <p:spPr>
          <a:xfrm>
            <a:off x="1179750" y="1210300"/>
            <a:ext cx="6784500" cy="11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>
                <a:latin typeface="Xanh Mono"/>
                <a:ea typeface="Xanh Mono"/>
                <a:cs typeface="Xanh Mono"/>
                <a:sym typeface="Xanh Mono"/>
              </a:rPr>
              <a:t>Một số bài toán minh họa</a:t>
            </a:r>
            <a:endParaRPr b="1" sz="77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669" name="Google Shape;669;p39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0" name="Google Shape;670;p39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671" name="Google Shape;671;p39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672" name="Google Shape;672;p3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4" name="Google Shape;674;p3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39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676" name="Google Shape;676;p39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677" name="Google Shape;677;p3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9" name="Google Shape;679;p3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39"/>
          <p:cNvGrpSpPr/>
          <p:nvPr/>
        </p:nvGrpSpPr>
        <p:grpSpPr>
          <a:xfrm flipH="1">
            <a:off x="6640312" y="3557058"/>
            <a:ext cx="649553" cy="864079"/>
            <a:chOff x="3600400" y="2783875"/>
            <a:chExt cx="402275" cy="535100"/>
          </a:xfrm>
        </p:grpSpPr>
        <p:sp>
          <p:nvSpPr>
            <p:cNvPr id="681" name="Google Shape;681;p39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rgbClr val="A4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39"/>
          <p:cNvGrpSpPr/>
          <p:nvPr/>
        </p:nvGrpSpPr>
        <p:grpSpPr>
          <a:xfrm>
            <a:off x="-411582" y="3248031"/>
            <a:ext cx="1488827" cy="1482150"/>
            <a:chOff x="3955363" y="1157525"/>
            <a:chExt cx="494200" cy="492000"/>
          </a:xfrm>
        </p:grpSpPr>
        <p:sp>
          <p:nvSpPr>
            <p:cNvPr id="689" name="Google Shape;689;p39"/>
            <p:cNvSpPr/>
            <p:nvPr/>
          </p:nvSpPr>
          <p:spPr>
            <a:xfrm>
              <a:off x="4235138" y="1228125"/>
              <a:ext cx="47075" cy="47525"/>
            </a:xfrm>
            <a:custGeom>
              <a:rect b="b" l="l" r="r" t="t"/>
              <a:pathLst>
                <a:path extrusionOk="0" h="1901" w="1883">
                  <a:moveTo>
                    <a:pt x="941" y="0"/>
                  </a:moveTo>
                  <a:cubicBezTo>
                    <a:pt x="436" y="0"/>
                    <a:pt x="0" y="436"/>
                    <a:pt x="0" y="959"/>
                  </a:cubicBezTo>
                  <a:cubicBezTo>
                    <a:pt x="0" y="1464"/>
                    <a:pt x="436" y="1900"/>
                    <a:pt x="941" y="1900"/>
                  </a:cubicBezTo>
                  <a:cubicBezTo>
                    <a:pt x="1447" y="1900"/>
                    <a:pt x="1883" y="1464"/>
                    <a:pt x="1883" y="959"/>
                  </a:cubicBezTo>
                  <a:cubicBezTo>
                    <a:pt x="1883" y="436"/>
                    <a:pt x="1447" y="0"/>
                    <a:pt x="941" y="0"/>
                  </a:cubicBezTo>
                  <a:close/>
                </a:path>
              </a:pathLst>
            </a:custGeom>
            <a:solidFill>
              <a:srgbClr val="2477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4331438" y="1435100"/>
              <a:ext cx="47075" cy="47525"/>
            </a:xfrm>
            <a:custGeom>
              <a:rect b="b" l="l" r="r" t="t"/>
              <a:pathLst>
                <a:path extrusionOk="0" h="1901" w="1883">
                  <a:moveTo>
                    <a:pt x="942" y="1"/>
                  </a:moveTo>
                  <a:cubicBezTo>
                    <a:pt x="366" y="1"/>
                    <a:pt x="0" y="437"/>
                    <a:pt x="0" y="960"/>
                  </a:cubicBezTo>
                  <a:cubicBezTo>
                    <a:pt x="0" y="1535"/>
                    <a:pt x="366" y="1901"/>
                    <a:pt x="942" y="1901"/>
                  </a:cubicBezTo>
                  <a:cubicBezTo>
                    <a:pt x="1447" y="1901"/>
                    <a:pt x="1883" y="1535"/>
                    <a:pt x="1883" y="960"/>
                  </a:cubicBezTo>
                  <a:cubicBezTo>
                    <a:pt x="1883" y="437"/>
                    <a:pt x="1447" y="1"/>
                    <a:pt x="942" y="1"/>
                  </a:cubicBez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171513" y="1371925"/>
              <a:ext cx="63650" cy="63200"/>
            </a:xfrm>
            <a:custGeom>
              <a:rect b="b" l="l" r="r" t="t"/>
              <a:pathLst>
                <a:path extrusionOk="0" h="2528" w="2546">
                  <a:moveTo>
                    <a:pt x="1238" y="0"/>
                  </a:moveTo>
                  <a:cubicBezTo>
                    <a:pt x="593" y="0"/>
                    <a:pt x="0" y="576"/>
                    <a:pt x="0" y="1308"/>
                  </a:cubicBezTo>
                  <a:cubicBezTo>
                    <a:pt x="0" y="1953"/>
                    <a:pt x="593" y="2528"/>
                    <a:pt x="1238" y="2528"/>
                  </a:cubicBezTo>
                  <a:cubicBezTo>
                    <a:pt x="1970" y="2528"/>
                    <a:pt x="2545" y="1953"/>
                    <a:pt x="2545" y="1308"/>
                  </a:cubicBezTo>
                  <a:cubicBezTo>
                    <a:pt x="2545" y="576"/>
                    <a:pt x="1970" y="0"/>
                    <a:pt x="1238" y="0"/>
                  </a:cubicBez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4195038" y="1378900"/>
              <a:ext cx="30950" cy="32700"/>
            </a:xfrm>
            <a:custGeom>
              <a:rect b="b" l="l" r="r" t="t"/>
              <a:pathLst>
                <a:path extrusionOk="0" h="1308" w="1238">
                  <a:moveTo>
                    <a:pt x="663" y="0"/>
                  </a:moveTo>
                  <a:cubicBezTo>
                    <a:pt x="297" y="0"/>
                    <a:pt x="0" y="297"/>
                    <a:pt x="0" y="663"/>
                  </a:cubicBezTo>
                  <a:cubicBezTo>
                    <a:pt x="0" y="1029"/>
                    <a:pt x="297" y="1308"/>
                    <a:pt x="663" y="1308"/>
                  </a:cubicBezTo>
                  <a:cubicBezTo>
                    <a:pt x="1029" y="1308"/>
                    <a:pt x="1238" y="1029"/>
                    <a:pt x="1238" y="663"/>
                  </a:cubicBezTo>
                  <a:cubicBezTo>
                    <a:pt x="1238" y="297"/>
                    <a:pt x="1029" y="0"/>
                    <a:pt x="663" y="0"/>
                  </a:cubicBezTo>
                  <a:close/>
                </a:path>
              </a:pathLst>
            </a:custGeom>
            <a:solidFill>
              <a:srgbClr val="A4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4164538" y="1364525"/>
              <a:ext cx="78025" cy="78025"/>
            </a:xfrm>
            <a:custGeom>
              <a:rect b="b" l="l" r="r" t="t"/>
              <a:pathLst>
                <a:path extrusionOk="0" h="3121" w="3121">
                  <a:moveTo>
                    <a:pt x="1517" y="575"/>
                  </a:moveTo>
                  <a:cubicBezTo>
                    <a:pt x="2092" y="575"/>
                    <a:pt x="2528" y="1011"/>
                    <a:pt x="2528" y="1604"/>
                  </a:cubicBezTo>
                  <a:cubicBezTo>
                    <a:pt x="2528" y="2109"/>
                    <a:pt x="2092" y="2545"/>
                    <a:pt x="1517" y="2545"/>
                  </a:cubicBezTo>
                  <a:cubicBezTo>
                    <a:pt x="1011" y="2545"/>
                    <a:pt x="575" y="2109"/>
                    <a:pt x="575" y="1604"/>
                  </a:cubicBezTo>
                  <a:cubicBezTo>
                    <a:pt x="575" y="1011"/>
                    <a:pt x="1011" y="575"/>
                    <a:pt x="1517" y="575"/>
                  </a:cubicBezTo>
                  <a:close/>
                  <a:moveTo>
                    <a:pt x="1517" y="0"/>
                  </a:moveTo>
                  <a:cubicBezTo>
                    <a:pt x="645" y="0"/>
                    <a:pt x="0" y="732"/>
                    <a:pt x="0" y="1604"/>
                  </a:cubicBezTo>
                  <a:cubicBezTo>
                    <a:pt x="0" y="2475"/>
                    <a:pt x="645" y="3120"/>
                    <a:pt x="1517" y="3120"/>
                  </a:cubicBezTo>
                  <a:cubicBezTo>
                    <a:pt x="2388" y="3120"/>
                    <a:pt x="3120" y="2475"/>
                    <a:pt x="3120" y="1604"/>
                  </a:cubicBezTo>
                  <a:cubicBezTo>
                    <a:pt x="3120" y="732"/>
                    <a:pt x="2388" y="0"/>
                    <a:pt x="1517" y="0"/>
                  </a:cubicBez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3955363" y="1324425"/>
              <a:ext cx="494200" cy="158200"/>
            </a:xfrm>
            <a:custGeom>
              <a:rect b="b" l="l" r="r" t="t"/>
              <a:pathLst>
                <a:path extrusionOk="0" h="6328" w="19768">
                  <a:moveTo>
                    <a:pt x="9884" y="0"/>
                  </a:moveTo>
                  <a:cubicBezTo>
                    <a:pt x="7339" y="0"/>
                    <a:pt x="4881" y="297"/>
                    <a:pt x="3051" y="872"/>
                  </a:cubicBezTo>
                  <a:cubicBezTo>
                    <a:pt x="1098" y="1465"/>
                    <a:pt x="0" y="2249"/>
                    <a:pt x="0" y="3208"/>
                  </a:cubicBezTo>
                  <a:cubicBezTo>
                    <a:pt x="0" y="4079"/>
                    <a:pt x="1098" y="4864"/>
                    <a:pt x="3051" y="5456"/>
                  </a:cubicBezTo>
                  <a:cubicBezTo>
                    <a:pt x="4881" y="6032"/>
                    <a:pt x="7339" y="6328"/>
                    <a:pt x="9884" y="6328"/>
                  </a:cubicBezTo>
                  <a:cubicBezTo>
                    <a:pt x="11697" y="6328"/>
                    <a:pt x="13509" y="6171"/>
                    <a:pt x="15043" y="5892"/>
                  </a:cubicBezTo>
                  <a:lnTo>
                    <a:pt x="14974" y="5299"/>
                  </a:lnTo>
                  <a:cubicBezTo>
                    <a:pt x="13440" y="5596"/>
                    <a:pt x="11697" y="5735"/>
                    <a:pt x="9884" y="5735"/>
                  </a:cubicBezTo>
                  <a:cubicBezTo>
                    <a:pt x="4445" y="5735"/>
                    <a:pt x="663" y="4358"/>
                    <a:pt x="663" y="3208"/>
                  </a:cubicBezTo>
                  <a:cubicBezTo>
                    <a:pt x="663" y="1970"/>
                    <a:pt x="4445" y="593"/>
                    <a:pt x="9884" y="593"/>
                  </a:cubicBezTo>
                  <a:cubicBezTo>
                    <a:pt x="15340" y="593"/>
                    <a:pt x="19175" y="1970"/>
                    <a:pt x="19175" y="3208"/>
                  </a:cubicBezTo>
                  <a:cubicBezTo>
                    <a:pt x="19175" y="3713"/>
                    <a:pt x="18303" y="4358"/>
                    <a:pt x="16856" y="4794"/>
                  </a:cubicBezTo>
                  <a:lnTo>
                    <a:pt x="16996" y="5387"/>
                  </a:lnTo>
                  <a:cubicBezTo>
                    <a:pt x="18826" y="4794"/>
                    <a:pt x="19767" y="4079"/>
                    <a:pt x="19767" y="3208"/>
                  </a:cubicBezTo>
                  <a:cubicBezTo>
                    <a:pt x="19767" y="2249"/>
                    <a:pt x="18739" y="1465"/>
                    <a:pt x="16786" y="872"/>
                  </a:cubicBezTo>
                  <a:cubicBezTo>
                    <a:pt x="14904" y="297"/>
                    <a:pt x="12498" y="0"/>
                    <a:pt x="9884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4322288" y="1428125"/>
              <a:ext cx="63650" cy="63650"/>
            </a:xfrm>
            <a:custGeom>
              <a:rect b="b" l="l" r="r" t="t"/>
              <a:pathLst>
                <a:path extrusionOk="0" h="2546" w="2546">
                  <a:moveTo>
                    <a:pt x="1308" y="576"/>
                  </a:moveTo>
                  <a:cubicBezTo>
                    <a:pt x="1674" y="576"/>
                    <a:pt x="1970" y="873"/>
                    <a:pt x="1970" y="1239"/>
                  </a:cubicBezTo>
                  <a:cubicBezTo>
                    <a:pt x="1970" y="1587"/>
                    <a:pt x="1674" y="1884"/>
                    <a:pt x="1308" y="1884"/>
                  </a:cubicBezTo>
                  <a:cubicBezTo>
                    <a:pt x="942" y="1884"/>
                    <a:pt x="663" y="1587"/>
                    <a:pt x="663" y="1239"/>
                  </a:cubicBezTo>
                  <a:cubicBezTo>
                    <a:pt x="663" y="873"/>
                    <a:pt x="942" y="576"/>
                    <a:pt x="1308" y="576"/>
                  </a:cubicBezTo>
                  <a:close/>
                  <a:moveTo>
                    <a:pt x="1308" y="1"/>
                  </a:moveTo>
                  <a:cubicBezTo>
                    <a:pt x="576" y="1"/>
                    <a:pt x="0" y="576"/>
                    <a:pt x="0" y="1239"/>
                  </a:cubicBezTo>
                  <a:cubicBezTo>
                    <a:pt x="0" y="1953"/>
                    <a:pt x="576" y="2546"/>
                    <a:pt x="1308" y="2546"/>
                  </a:cubicBezTo>
                  <a:cubicBezTo>
                    <a:pt x="1970" y="2546"/>
                    <a:pt x="2545" y="1953"/>
                    <a:pt x="2545" y="1239"/>
                  </a:cubicBezTo>
                  <a:cubicBezTo>
                    <a:pt x="2545" y="576"/>
                    <a:pt x="1970" y="1"/>
                    <a:pt x="1308" y="1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3955363" y="1324425"/>
              <a:ext cx="494200" cy="158200"/>
            </a:xfrm>
            <a:custGeom>
              <a:rect b="b" l="l" r="r" t="t"/>
              <a:pathLst>
                <a:path extrusionOk="0" h="6328" w="19768">
                  <a:moveTo>
                    <a:pt x="9884" y="0"/>
                  </a:moveTo>
                  <a:cubicBezTo>
                    <a:pt x="7339" y="0"/>
                    <a:pt x="4881" y="297"/>
                    <a:pt x="3051" y="872"/>
                  </a:cubicBezTo>
                  <a:cubicBezTo>
                    <a:pt x="1098" y="1465"/>
                    <a:pt x="0" y="2249"/>
                    <a:pt x="0" y="3208"/>
                  </a:cubicBezTo>
                  <a:cubicBezTo>
                    <a:pt x="0" y="4079"/>
                    <a:pt x="1098" y="4864"/>
                    <a:pt x="3051" y="5456"/>
                  </a:cubicBezTo>
                  <a:cubicBezTo>
                    <a:pt x="4881" y="6032"/>
                    <a:pt x="7339" y="6328"/>
                    <a:pt x="9884" y="6328"/>
                  </a:cubicBezTo>
                  <a:cubicBezTo>
                    <a:pt x="11697" y="6328"/>
                    <a:pt x="13509" y="6171"/>
                    <a:pt x="15043" y="5892"/>
                  </a:cubicBezTo>
                  <a:lnTo>
                    <a:pt x="14974" y="5299"/>
                  </a:lnTo>
                  <a:cubicBezTo>
                    <a:pt x="13440" y="5596"/>
                    <a:pt x="11697" y="5735"/>
                    <a:pt x="9884" y="5735"/>
                  </a:cubicBezTo>
                  <a:cubicBezTo>
                    <a:pt x="4445" y="5735"/>
                    <a:pt x="663" y="4358"/>
                    <a:pt x="663" y="3208"/>
                  </a:cubicBezTo>
                  <a:cubicBezTo>
                    <a:pt x="663" y="1970"/>
                    <a:pt x="4445" y="593"/>
                    <a:pt x="9884" y="593"/>
                  </a:cubicBezTo>
                  <a:cubicBezTo>
                    <a:pt x="15340" y="593"/>
                    <a:pt x="19175" y="1970"/>
                    <a:pt x="19175" y="3208"/>
                  </a:cubicBezTo>
                  <a:cubicBezTo>
                    <a:pt x="19175" y="3713"/>
                    <a:pt x="18303" y="4358"/>
                    <a:pt x="16856" y="4794"/>
                  </a:cubicBezTo>
                  <a:lnTo>
                    <a:pt x="16996" y="5387"/>
                  </a:lnTo>
                  <a:cubicBezTo>
                    <a:pt x="18826" y="4794"/>
                    <a:pt x="19767" y="4079"/>
                    <a:pt x="19767" y="3208"/>
                  </a:cubicBezTo>
                  <a:cubicBezTo>
                    <a:pt x="19767" y="2249"/>
                    <a:pt x="18739" y="1465"/>
                    <a:pt x="16786" y="872"/>
                  </a:cubicBezTo>
                  <a:cubicBezTo>
                    <a:pt x="14904" y="297"/>
                    <a:pt x="12498" y="0"/>
                    <a:pt x="9884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4322288" y="1428125"/>
              <a:ext cx="63650" cy="63650"/>
            </a:xfrm>
            <a:custGeom>
              <a:rect b="b" l="l" r="r" t="t"/>
              <a:pathLst>
                <a:path extrusionOk="0" h="2546" w="2546">
                  <a:moveTo>
                    <a:pt x="1308" y="576"/>
                  </a:moveTo>
                  <a:cubicBezTo>
                    <a:pt x="1674" y="576"/>
                    <a:pt x="1970" y="873"/>
                    <a:pt x="1970" y="1239"/>
                  </a:cubicBezTo>
                  <a:cubicBezTo>
                    <a:pt x="1970" y="1587"/>
                    <a:pt x="1674" y="1884"/>
                    <a:pt x="1308" y="1884"/>
                  </a:cubicBezTo>
                  <a:cubicBezTo>
                    <a:pt x="942" y="1884"/>
                    <a:pt x="663" y="1587"/>
                    <a:pt x="663" y="1239"/>
                  </a:cubicBezTo>
                  <a:cubicBezTo>
                    <a:pt x="663" y="873"/>
                    <a:pt x="942" y="576"/>
                    <a:pt x="1308" y="576"/>
                  </a:cubicBezTo>
                  <a:close/>
                  <a:moveTo>
                    <a:pt x="1308" y="1"/>
                  </a:moveTo>
                  <a:cubicBezTo>
                    <a:pt x="576" y="1"/>
                    <a:pt x="0" y="576"/>
                    <a:pt x="0" y="1239"/>
                  </a:cubicBezTo>
                  <a:cubicBezTo>
                    <a:pt x="0" y="1953"/>
                    <a:pt x="576" y="2546"/>
                    <a:pt x="1308" y="2546"/>
                  </a:cubicBezTo>
                  <a:cubicBezTo>
                    <a:pt x="1970" y="2546"/>
                    <a:pt x="2545" y="1953"/>
                    <a:pt x="2545" y="1239"/>
                  </a:cubicBezTo>
                  <a:cubicBezTo>
                    <a:pt x="2545" y="576"/>
                    <a:pt x="1970" y="1"/>
                    <a:pt x="1308" y="1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3955363" y="1157525"/>
              <a:ext cx="494200" cy="492000"/>
            </a:xfrm>
            <a:custGeom>
              <a:rect b="b" l="l" r="r" t="t"/>
              <a:pathLst>
                <a:path extrusionOk="0" h="19680" w="19768">
                  <a:moveTo>
                    <a:pt x="12132" y="3120"/>
                  </a:moveTo>
                  <a:cubicBezTo>
                    <a:pt x="12498" y="3120"/>
                    <a:pt x="12795" y="3417"/>
                    <a:pt x="12795" y="3783"/>
                  </a:cubicBezTo>
                  <a:cubicBezTo>
                    <a:pt x="12795" y="4131"/>
                    <a:pt x="12498" y="4428"/>
                    <a:pt x="12132" y="4428"/>
                  </a:cubicBezTo>
                  <a:cubicBezTo>
                    <a:pt x="11766" y="4428"/>
                    <a:pt x="11487" y="4131"/>
                    <a:pt x="11487" y="3783"/>
                  </a:cubicBezTo>
                  <a:cubicBezTo>
                    <a:pt x="11487" y="3417"/>
                    <a:pt x="11766" y="3120"/>
                    <a:pt x="12132" y="3120"/>
                  </a:cubicBezTo>
                  <a:close/>
                  <a:moveTo>
                    <a:pt x="9884" y="576"/>
                  </a:moveTo>
                  <a:cubicBezTo>
                    <a:pt x="10459" y="576"/>
                    <a:pt x="11052" y="1377"/>
                    <a:pt x="11487" y="2685"/>
                  </a:cubicBezTo>
                  <a:cubicBezTo>
                    <a:pt x="11121" y="2911"/>
                    <a:pt x="10895" y="3347"/>
                    <a:pt x="10895" y="3783"/>
                  </a:cubicBezTo>
                  <a:cubicBezTo>
                    <a:pt x="10895" y="4428"/>
                    <a:pt x="11418" y="5003"/>
                    <a:pt x="12063" y="5003"/>
                  </a:cubicBezTo>
                  <a:cubicBezTo>
                    <a:pt x="12202" y="5596"/>
                    <a:pt x="12289" y="6171"/>
                    <a:pt x="12359" y="6746"/>
                  </a:cubicBezTo>
                  <a:cubicBezTo>
                    <a:pt x="11557" y="6676"/>
                    <a:pt x="10755" y="6676"/>
                    <a:pt x="9884" y="6676"/>
                  </a:cubicBezTo>
                  <a:cubicBezTo>
                    <a:pt x="9082" y="6676"/>
                    <a:pt x="8280" y="6676"/>
                    <a:pt x="7496" y="6746"/>
                  </a:cubicBezTo>
                  <a:cubicBezTo>
                    <a:pt x="7844" y="2981"/>
                    <a:pt x="8942" y="576"/>
                    <a:pt x="9884" y="576"/>
                  </a:cubicBezTo>
                  <a:close/>
                  <a:moveTo>
                    <a:pt x="6833" y="7408"/>
                  </a:moveTo>
                  <a:cubicBezTo>
                    <a:pt x="6764" y="8210"/>
                    <a:pt x="6764" y="9012"/>
                    <a:pt x="6764" y="9884"/>
                  </a:cubicBezTo>
                  <a:cubicBezTo>
                    <a:pt x="6764" y="10668"/>
                    <a:pt x="6764" y="11470"/>
                    <a:pt x="6833" y="12272"/>
                  </a:cubicBezTo>
                  <a:cubicBezTo>
                    <a:pt x="3051" y="11906"/>
                    <a:pt x="663" y="10825"/>
                    <a:pt x="663" y="9884"/>
                  </a:cubicBezTo>
                  <a:cubicBezTo>
                    <a:pt x="663" y="8855"/>
                    <a:pt x="3051" y="7844"/>
                    <a:pt x="6833" y="7408"/>
                  </a:cubicBezTo>
                  <a:close/>
                  <a:moveTo>
                    <a:pt x="13004" y="7408"/>
                  </a:moveTo>
                  <a:lnTo>
                    <a:pt x="13004" y="7408"/>
                  </a:lnTo>
                  <a:cubicBezTo>
                    <a:pt x="16717" y="7844"/>
                    <a:pt x="19175" y="8855"/>
                    <a:pt x="19175" y="9884"/>
                  </a:cubicBezTo>
                  <a:cubicBezTo>
                    <a:pt x="19175" y="10389"/>
                    <a:pt x="18390" y="10964"/>
                    <a:pt x="17083" y="11400"/>
                  </a:cubicBezTo>
                  <a:cubicBezTo>
                    <a:pt x="16856" y="11034"/>
                    <a:pt x="16420" y="10825"/>
                    <a:pt x="15985" y="10825"/>
                  </a:cubicBezTo>
                  <a:cubicBezTo>
                    <a:pt x="15253" y="10825"/>
                    <a:pt x="14747" y="11330"/>
                    <a:pt x="14677" y="12063"/>
                  </a:cubicBezTo>
                  <a:cubicBezTo>
                    <a:pt x="14172" y="12132"/>
                    <a:pt x="13597" y="12202"/>
                    <a:pt x="13004" y="12272"/>
                  </a:cubicBezTo>
                  <a:cubicBezTo>
                    <a:pt x="13074" y="11470"/>
                    <a:pt x="13074" y="10668"/>
                    <a:pt x="13074" y="9884"/>
                  </a:cubicBezTo>
                  <a:cubicBezTo>
                    <a:pt x="13074" y="9012"/>
                    <a:pt x="13074" y="8210"/>
                    <a:pt x="13004" y="7408"/>
                  </a:cubicBezTo>
                  <a:close/>
                  <a:moveTo>
                    <a:pt x="9884" y="7269"/>
                  </a:moveTo>
                  <a:cubicBezTo>
                    <a:pt x="10755" y="7269"/>
                    <a:pt x="11627" y="7339"/>
                    <a:pt x="12359" y="7408"/>
                  </a:cubicBezTo>
                  <a:cubicBezTo>
                    <a:pt x="12429" y="8210"/>
                    <a:pt x="12498" y="9012"/>
                    <a:pt x="12498" y="9884"/>
                  </a:cubicBezTo>
                  <a:cubicBezTo>
                    <a:pt x="12498" y="10755"/>
                    <a:pt x="12429" y="11540"/>
                    <a:pt x="12359" y="12341"/>
                  </a:cubicBezTo>
                  <a:cubicBezTo>
                    <a:pt x="11557" y="12341"/>
                    <a:pt x="10755" y="12411"/>
                    <a:pt x="9884" y="12411"/>
                  </a:cubicBezTo>
                  <a:cubicBezTo>
                    <a:pt x="9012" y="12411"/>
                    <a:pt x="8210" y="12341"/>
                    <a:pt x="7408" y="12341"/>
                  </a:cubicBezTo>
                  <a:cubicBezTo>
                    <a:pt x="7339" y="11540"/>
                    <a:pt x="7339" y="10755"/>
                    <a:pt x="7339" y="9884"/>
                  </a:cubicBezTo>
                  <a:cubicBezTo>
                    <a:pt x="7339" y="9012"/>
                    <a:pt x="7339" y="8141"/>
                    <a:pt x="7408" y="7408"/>
                  </a:cubicBezTo>
                  <a:cubicBezTo>
                    <a:pt x="8210" y="7339"/>
                    <a:pt x="9012" y="7269"/>
                    <a:pt x="9884" y="7269"/>
                  </a:cubicBezTo>
                  <a:close/>
                  <a:moveTo>
                    <a:pt x="15985" y="11400"/>
                  </a:moveTo>
                  <a:cubicBezTo>
                    <a:pt x="16351" y="11400"/>
                    <a:pt x="16647" y="11697"/>
                    <a:pt x="16647" y="12063"/>
                  </a:cubicBezTo>
                  <a:cubicBezTo>
                    <a:pt x="16647" y="12411"/>
                    <a:pt x="16351" y="12708"/>
                    <a:pt x="15985" y="12708"/>
                  </a:cubicBezTo>
                  <a:cubicBezTo>
                    <a:pt x="15619" y="12708"/>
                    <a:pt x="15340" y="12411"/>
                    <a:pt x="15340" y="12063"/>
                  </a:cubicBezTo>
                  <a:cubicBezTo>
                    <a:pt x="15340" y="11697"/>
                    <a:pt x="15619" y="11400"/>
                    <a:pt x="15985" y="11400"/>
                  </a:cubicBezTo>
                  <a:close/>
                  <a:moveTo>
                    <a:pt x="7496" y="12934"/>
                  </a:moveTo>
                  <a:lnTo>
                    <a:pt x="7496" y="12934"/>
                  </a:lnTo>
                  <a:cubicBezTo>
                    <a:pt x="8280" y="13004"/>
                    <a:pt x="9082" y="13004"/>
                    <a:pt x="9884" y="13004"/>
                  </a:cubicBezTo>
                  <a:cubicBezTo>
                    <a:pt x="10755" y="13004"/>
                    <a:pt x="11557" y="13004"/>
                    <a:pt x="12359" y="12934"/>
                  </a:cubicBezTo>
                  <a:lnTo>
                    <a:pt x="12359" y="12934"/>
                  </a:lnTo>
                  <a:cubicBezTo>
                    <a:pt x="11923" y="16699"/>
                    <a:pt x="10895" y="19105"/>
                    <a:pt x="9884" y="19105"/>
                  </a:cubicBezTo>
                  <a:cubicBezTo>
                    <a:pt x="8942" y="19105"/>
                    <a:pt x="7844" y="16699"/>
                    <a:pt x="7496" y="12934"/>
                  </a:cubicBezTo>
                  <a:close/>
                  <a:moveTo>
                    <a:pt x="9884" y="0"/>
                  </a:moveTo>
                  <a:cubicBezTo>
                    <a:pt x="9012" y="0"/>
                    <a:pt x="8210" y="1011"/>
                    <a:pt x="7565" y="2981"/>
                  </a:cubicBezTo>
                  <a:cubicBezTo>
                    <a:pt x="7269" y="4062"/>
                    <a:pt x="7060" y="5369"/>
                    <a:pt x="6903" y="6833"/>
                  </a:cubicBezTo>
                  <a:cubicBezTo>
                    <a:pt x="5456" y="6973"/>
                    <a:pt x="4149" y="7182"/>
                    <a:pt x="3051" y="7548"/>
                  </a:cubicBezTo>
                  <a:cubicBezTo>
                    <a:pt x="1098" y="8141"/>
                    <a:pt x="0" y="8925"/>
                    <a:pt x="0" y="9884"/>
                  </a:cubicBezTo>
                  <a:cubicBezTo>
                    <a:pt x="0" y="10755"/>
                    <a:pt x="1098" y="11540"/>
                    <a:pt x="3051" y="12132"/>
                  </a:cubicBezTo>
                  <a:cubicBezTo>
                    <a:pt x="4149" y="12498"/>
                    <a:pt x="5456" y="12708"/>
                    <a:pt x="6903" y="12847"/>
                  </a:cubicBezTo>
                  <a:cubicBezTo>
                    <a:pt x="7060" y="14311"/>
                    <a:pt x="7269" y="15619"/>
                    <a:pt x="7565" y="16699"/>
                  </a:cubicBezTo>
                  <a:cubicBezTo>
                    <a:pt x="8210" y="18669"/>
                    <a:pt x="9012" y="19680"/>
                    <a:pt x="9884" y="19680"/>
                  </a:cubicBezTo>
                  <a:cubicBezTo>
                    <a:pt x="10825" y="19680"/>
                    <a:pt x="11627" y="18669"/>
                    <a:pt x="12202" y="16699"/>
                  </a:cubicBezTo>
                  <a:cubicBezTo>
                    <a:pt x="12568" y="15619"/>
                    <a:pt x="12795" y="14311"/>
                    <a:pt x="12934" y="12847"/>
                  </a:cubicBezTo>
                  <a:cubicBezTo>
                    <a:pt x="13597" y="12777"/>
                    <a:pt x="14242" y="12708"/>
                    <a:pt x="14817" y="12638"/>
                  </a:cubicBezTo>
                  <a:cubicBezTo>
                    <a:pt x="15043" y="13074"/>
                    <a:pt x="15479" y="13370"/>
                    <a:pt x="15985" y="13370"/>
                  </a:cubicBezTo>
                  <a:cubicBezTo>
                    <a:pt x="16647" y="13370"/>
                    <a:pt x="17222" y="12777"/>
                    <a:pt x="17222" y="12063"/>
                  </a:cubicBezTo>
                  <a:lnTo>
                    <a:pt x="17222" y="11975"/>
                  </a:lnTo>
                  <a:cubicBezTo>
                    <a:pt x="18896" y="11470"/>
                    <a:pt x="19767" y="10668"/>
                    <a:pt x="19767" y="9884"/>
                  </a:cubicBezTo>
                  <a:cubicBezTo>
                    <a:pt x="19767" y="8925"/>
                    <a:pt x="18739" y="8141"/>
                    <a:pt x="16786" y="7548"/>
                  </a:cubicBezTo>
                  <a:cubicBezTo>
                    <a:pt x="15688" y="7182"/>
                    <a:pt x="14381" y="6973"/>
                    <a:pt x="12934" y="6833"/>
                  </a:cubicBezTo>
                  <a:cubicBezTo>
                    <a:pt x="12864" y="6171"/>
                    <a:pt x="12795" y="5526"/>
                    <a:pt x="12638" y="4933"/>
                  </a:cubicBezTo>
                  <a:cubicBezTo>
                    <a:pt x="13074" y="4724"/>
                    <a:pt x="13370" y="4288"/>
                    <a:pt x="13370" y="3783"/>
                  </a:cubicBezTo>
                  <a:cubicBezTo>
                    <a:pt x="13370" y="3120"/>
                    <a:pt x="12864" y="2545"/>
                    <a:pt x="12132" y="2545"/>
                  </a:cubicBezTo>
                  <a:lnTo>
                    <a:pt x="12063" y="2545"/>
                  </a:lnTo>
                  <a:cubicBezTo>
                    <a:pt x="11487" y="872"/>
                    <a:pt x="10755" y="0"/>
                    <a:pt x="9884" y="0"/>
                  </a:cubicBez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738" y="795700"/>
            <a:ext cx="345757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40"/>
          <p:cNvSpPr txBox="1"/>
          <p:nvPr/>
        </p:nvSpPr>
        <p:spPr>
          <a:xfrm>
            <a:off x="2375250" y="3793700"/>
            <a:ext cx="439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Rat in a Maze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1"/>
          <p:cNvSpPr txBox="1"/>
          <p:nvPr/>
        </p:nvSpPr>
        <p:spPr>
          <a:xfrm>
            <a:off x="719700" y="632250"/>
            <a:ext cx="7704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Một mê cung được cho bởi một ma trận n x n chứa các số 0 và 1 trong đó ô nào chứa số 1 là có thể đi qua được còn chứa số 0 là vật cản không thể đi qua được. Một con chuột được thả vào góc trên bên trái mê cung để tìm lối thoát ở góc dưới bên phải.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Nếu có đường đi, in 1</a:t>
            </a: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 đường đi</a:t>
            </a: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 bất kỳ dưới dạng ma trận n x n với các ô 1 là ô con chuột đi qua, 0 là ô con chuột không đi qua.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Nếu không có đường đi, hãy cho biết.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2"/>
          <p:cNvSpPr txBox="1"/>
          <p:nvPr/>
        </p:nvSpPr>
        <p:spPr>
          <a:xfrm>
            <a:off x="5032750" y="956050"/>
            <a:ext cx="2218200" cy="4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Output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marR="1905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marR="1905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1  0  0  0 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marR="1905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1  1  0  0 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marR="1905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0  1  0  0 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marR="1905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0  1  1  1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marR="1905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15" name="Google Shape;715;p42"/>
          <p:cNvSpPr txBox="1"/>
          <p:nvPr/>
        </p:nvSpPr>
        <p:spPr>
          <a:xfrm>
            <a:off x="1981200" y="956050"/>
            <a:ext cx="2218200" cy="4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Input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marR="1905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marR="1905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1  0  0  0 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marR="1905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1  1  0  1 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marR="1905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0  1  0  0 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marR="1905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1  1  1  1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marR="1905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3"/>
          <p:cNvSpPr txBox="1"/>
          <p:nvPr/>
        </p:nvSpPr>
        <p:spPr>
          <a:xfrm>
            <a:off x="1296600" y="632250"/>
            <a:ext cx="6550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Ý tưởng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Xét từ ô 0, 0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Với mỗi ô đang xét, ta lại xét các ô liền kề với nó có đi đến lối thoát hay không bằng đệ quy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Các ô ta xét có thể trả về: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Xanh Mono"/>
              <a:buChar char="-"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True: nếu tồn tại ô kề nó hợp lệ hoặc nó là ô cuối cùng và đi được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Xanh Mono"/>
              <a:buChar char="-"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False: ngược lại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Các ô đã đi qua sẽ được đánh là False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200" y="152400"/>
            <a:ext cx="389360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4"/>
          <p:cNvSpPr txBox="1"/>
          <p:nvPr/>
        </p:nvSpPr>
        <p:spPr>
          <a:xfrm>
            <a:off x="762600" y="632225"/>
            <a:ext cx="76188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Tạo một ma trận đầu ra với mọi ô bằng 0</a:t>
            </a:r>
            <a:endParaRPr b="1" sz="22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Tạo một hàm đệ quy, lấy ma trận ban đầu, ma trận đầu ra và vị trí của con chuột (i, j).</a:t>
            </a:r>
            <a:endParaRPr b="1" sz="22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Nếu vị trí nằm ngoài ma trận hoặc vị trí không hợp lệ thì quay trở lại.</a:t>
            </a:r>
            <a:endParaRPr b="1" sz="22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Đánh dấu đầu ra vị trí [i] [j] là 1 và kiểm tra xem vị trí hiện tại có phải là đích hay không. Nếu đến đích, in ma trận đầu ra và trả về.</a:t>
            </a:r>
            <a:endParaRPr b="1" sz="22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Gọi đệ quy cho vị trí (i + 1, j) và (i, j + 1).</a:t>
            </a:r>
            <a:endParaRPr b="1" sz="22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Bỏ đánh dấu vị trí (i, j), tức là đầu ra [i] [j] = 0.</a:t>
            </a:r>
            <a:endParaRPr b="1" sz="22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" name="Google Shape;7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75" y="724238"/>
            <a:ext cx="3855225" cy="3695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18500"/>
            <a:ext cx="3855225" cy="2906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6"/>
          <p:cNvSpPr txBox="1"/>
          <p:nvPr/>
        </p:nvSpPr>
        <p:spPr>
          <a:xfrm>
            <a:off x="1543050" y="1039425"/>
            <a:ext cx="52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737" name="Google Shape;7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924" y="788325"/>
            <a:ext cx="7076173" cy="30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46"/>
          <p:cNvSpPr txBox="1"/>
          <p:nvPr/>
        </p:nvSpPr>
        <p:spPr>
          <a:xfrm>
            <a:off x="2636050" y="3911200"/>
            <a:ext cx="416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Tô màu bản đồ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7"/>
          <p:cNvSpPr txBox="1"/>
          <p:nvPr/>
        </p:nvSpPr>
        <p:spPr>
          <a:xfrm>
            <a:off x="1543050" y="1039425"/>
            <a:ext cx="52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4" name="Google Shape;744;p47"/>
          <p:cNvSpPr txBox="1"/>
          <p:nvPr/>
        </p:nvSpPr>
        <p:spPr>
          <a:xfrm>
            <a:off x="918900" y="632250"/>
            <a:ext cx="7306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Cho đồ thị không liên thông có v đỉnh, ma trận kề của đồ thị này và số nguyên m. m là số màu tối đa có thể dùng để tô các đỉnh của đồ thị sao cho không có 2 đỉnh kề nào có màu trùng nhau.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Nếu tồn tại cách làm thỏa đề, xuất ra 1 cách bất kỳ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Nếu không, hãy cho biết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8"/>
          <p:cNvSpPr txBox="1"/>
          <p:nvPr/>
        </p:nvSpPr>
        <p:spPr>
          <a:xfrm>
            <a:off x="2547650" y="1186500"/>
            <a:ext cx="1502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Input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4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0 1 1 1 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1 0 1 0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1 1 0 1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1 0 1 0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3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750" name="Google Shape;750;p48"/>
          <p:cNvSpPr txBox="1"/>
          <p:nvPr/>
        </p:nvSpPr>
        <p:spPr>
          <a:xfrm>
            <a:off x="5196825" y="1186500"/>
            <a:ext cx="1502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Output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1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2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3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2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9"/>
          <p:cNvSpPr txBox="1"/>
          <p:nvPr/>
        </p:nvSpPr>
        <p:spPr>
          <a:xfrm>
            <a:off x="741150" y="611050"/>
            <a:ext cx="7661700" cy="42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Tạo một hàm đệ quy lấy đồ thị, index, số đỉnh và mảng đầu ra đã tô màu.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Nếu index bằng số đỉnh. In cấu hình màu.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Gán màu cho một đỉnh (1 đến m).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Đối với mỗi màu được chỉ định, kiểm tra xem cấu hình hợp lệ hay không, gọi hàm đệ quy với chỉ số và số đỉnh tiếp theo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Nếu bất kỳ hàm đệ quy nào trả về true, phá vỡ vòng lặp và trả về true.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Ngược lại thì trả về false.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Google Shape;76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50" y="918438"/>
            <a:ext cx="3969575" cy="3115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025" y="1059725"/>
            <a:ext cx="3666076" cy="28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1"/>
          <p:cNvSpPr/>
          <p:nvPr/>
        </p:nvSpPr>
        <p:spPr>
          <a:xfrm>
            <a:off x="922109" y="3058852"/>
            <a:ext cx="1084205" cy="184608"/>
          </a:xfrm>
          <a:custGeom>
            <a:rect b="b" l="l" r="r" t="t"/>
            <a:pathLst>
              <a:path extrusionOk="0" h="9299" w="54613">
                <a:moveTo>
                  <a:pt x="1454" y="0"/>
                </a:moveTo>
                <a:cubicBezTo>
                  <a:pt x="728" y="0"/>
                  <a:pt x="1" y="627"/>
                  <a:pt x="1" y="1454"/>
                </a:cubicBezTo>
                <a:lnTo>
                  <a:pt x="1" y="7845"/>
                </a:lnTo>
                <a:cubicBezTo>
                  <a:pt x="1" y="8672"/>
                  <a:pt x="728" y="9299"/>
                  <a:pt x="1454" y="9299"/>
                </a:cubicBezTo>
                <a:lnTo>
                  <a:pt x="53159" y="9299"/>
                </a:lnTo>
                <a:cubicBezTo>
                  <a:pt x="53986" y="9299"/>
                  <a:pt x="54613" y="8672"/>
                  <a:pt x="54613" y="7845"/>
                </a:cubicBezTo>
                <a:lnTo>
                  <a:pt x="54613" y="1454"/>
                </a:lnTo>
                <a:cubicBezTo>
                  <a:pt x="54613" y="627"/>
                  <a:pt x="53986" y="0"/>
                  <a:pt x="531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1"/>
          <p:cNvSpPr/>
          <p:nvPr/>
        </p:nvSpPr>
        <p:spPr>
          <a:xfrm>
            <a:off x="920123" y="3054862"/>
            <a:ext cx="1088175" cy="190584"/>
          </a:xfrm>
          <a:custGeom>
            <a:rect b="b" l="l" r="r" t="t"/>
            <a:pathLst>
              <a:path extrusionOk="0" h="9600" w="54813">
                <a:moveTo>
                  <a:pt x="53259" y="302"/>
                </a:moveTo>
                <a:cubicBezTo>
                  <a:pt x="53560" y="302"/>
                  <a:pt x="53885" y="527"/>
                  <a:pt x="54186" y="728"/>
                </a:cubicBezTo>
                <a:cubicBezTo>
                  <a:pt x="54387" y="928"/>
                  <a:pt x="54512" y="1254"/>
                  <a:pt x="54512" y="1655"/>
                </a:cubicBezTo>
                <a:lnTo>
                  <a:pt x="54512" y="8046"/>
                </a:lnTo>
                <a:cubicBezTo>
                  <a:pt x="54512" y="8347"/>
                  <a:pt x="54387" y="8673"/>
                  <a:pt x="54186" y="8973"/>
                </a:cubicBezTo>
                <a:cubicBezTo>
                  <a:pt x="53885" y="9174"/>
                  <a:pt x="53560" y="9299"/>
                  <a:pt x="53259" y="9299"/>
                </a:cubicBezTo>
                <a:lnTo>
                  <a:pt x="1554" y="9299"/>
                </a:lnTo>
                <a:cubicBezTo>
                  <a:pt x="1254" y="9299"/>
                  <a:pt x="928" y="9174"/>
                  <a:pt x="727" y="8973"/>
                </a:cubicBezTo>
                <a:cubicBezTo>
                  <a:pt x="401" y="8673"/>
                  <a:pt x="301" y="8347"/>
                  <a:pt x="301" y="8046"/>
                </a:cubicBezTo>
                <a:lnTo>
                  <a:pt x="301" y="1655"/>
                </a:lnTo>
                <a:cubicBezTo>
                  <a:pt x="301" y="1254"/>
                  <a:pt x="401" y="928"/>
                  <a:pt x="727" y="728"/>
                </a:cubicBezTo>
                <a:cubicBezTo>
                  <a:pt x="928" y="527"/>
                  <a:pt x="1254" y="302"/>
                  <a:pt x="1554" y="302"/>
                </a:cubicBezTo>
                <a:close/>
                <a:moveTo>
                  <a:pt x="1554" y="1"/>
                </a:moveTo>
                <a:cubicBezTo>
                  <a:pt x="727" y="1"/>
                  <a:pt x="0" y="728"/>
                  <a:pt x="0" y="1655"/>
                </a:cubicBezTo>
                <a:lnTo>
                  <a:pt x="0" y="8046"/>
                </a:lnTo>
                <a:cubicBezTo>
                  <a:pt x="0" y="8873"/>
                  <a:pt x="727" y="9600"/>
                  <a:pt x="1554" y="9600"/>
                </a:cubicBezTo>
                <a:lnTo>
                  <a:pt x="53259" y="9600"/>
                </a:lnTo>
                <a:cubicBezTo>
                  <a:pt x="54086" y="9600"/>
                  <a:pt x="54813" y="8873"/>
                  <a:pt x="54813" y="8046"/>
                </a:cubicBezTo>
                <a:lnTo>
                  <a:pt x="54813" y="1655"/>
                </a:lnTo>
                <a:cubicBezTo>
                  <a:pt x="54813" y="728"/>
                  <a:pt x="54086" y="1"/>
                  <a:pt x="53259" y="1"/>
                </a:cubicBez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1"/>
          <p:cNvSpPr/>
          <p:nvPr/>
        </p:nvSpPr>
        <p:spPr>
          <a:xfrm>
            <a:off x="1156467" y="3083727"/>
            <a:ext cx="611517" cy="134858"/>
          </a:xfrm>
          <a:custGeom>
            <a:rect b="b" l="l" r="r" t="t"/>
            <a:pathLst>
              <a:path extrusionOk="0" h="6793" w="30803">
                <a:moveTo>
                  <a:pt x="201" y="1"/>
                </a:moveTo>
                <a:cubicBezTo>
                  <a:pt x="101" y="1"/>
                  <a:pt x="0" y="101"/>
                  <a:pt x="0" y="201"/>
                </a:cubicBezTo>
                <a:lnTo>
                  <a:pt x="0" y="6692"/>
                </a:lnTo>
                <a:cubicBezTo>
                  <a:pt x="0" y="6793"/>
                  <a:pt x="101" y="6793"/>
                  <a:pt x="201" y="6793"/>
                </a:cubicBezTo>
                <a:lnTo>
                  <a:pt x="30702" y="6793"/>
                </a:lnTo>
                <a:cubicBezTo>
                  <a:pt x="30802" y="6793"/>
                  <a:pt x="30802" y="6793"/>
                  <a:pt x="30802" y="6692"/>
                </a:cubicBezTo>
                <a:lnTo>
                  <a:pt x="30802" y="201"/>
                </a:lnTo>
                <a:cubicBezTo>
                  <a:pt x="30802" y="101"/>
                  <a:pt x="30802" y="1"/>
                  <a:pt x="307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51"/>
          <p:cNvSpPr/>
          <p:nvPr/>
        </p:nvSpPr>
        <p:spPr>
          <a:xfrm>
            <a:off x="1153966" y="3081742"/>
            <a:ext cx="617988" cy="140834"/>
          </a:xfrm>
          <a:custGeom>
            <a:rect b="b" l="l" r="r" t="t"/>
            <a:pathLst>
              <a:path extrusionOk="0" h="7094" w="31129">
                <a:moveTo>
                  <a:pt x="30828" y="301"/>
                </a:moveTo>
                <a:lnTo>
                  <a:pt x="30828" y="6792"/>
                </a:lnTo>
                <a:lnTo>
                  <a:pt x="327" y="6792"/>
                </a:lnTo>
                <a:lnTo>
                  <a:pt x="327" y="301"/>
                </a:lnTo>
                <a:close/>
                <a:moveTo>
                  <a:pt x="327" y="0"/>
                </a:moveTo>
                <a:cubicBezTo>
                  <a:pt x="126" y="0"/>
                  <a:pt x="1" y="101"/>
                  <a:pt x="1" y="301"/>
                </a:cubicBezTo>
                <a:lnTo>
                  <a:pt x="1" y="6792"/>
                </a:lnTo>
                <a:cubicBezTo>
                  <a:pt x="1" y="6993"/>
                  <a:pt x="126" y="7093"/>
                  <a:pt x="327" y="7093"/>
                </a:cubicBezTo>
                <a:lnTo>
                  <a:pt x="30828" y="7093"/>
                </a:lnTo>
                <a:cubicBezTo>
                  <a:pt x="31029" y="7093"/>
                  <a:pt x="31129" y="6993"/>
                  <a:pt x="31129" y="6792"/>
                </a:cubicBezTo>
                <a:lnTo>
                  <a:pt x="31129" y="301"/>
                </a:lnTo>
                <a:cubicBezTo>
                  <a:pt x="31129" y="101"/>
                  <a:pt x="31029" y="0"/>
                  <a:pt x="30828" y="0"/>
                </a:cubicBez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1"/>
          <p:cNvSpPr/>
          <p:nvPr/>
        </p:nvSpPr>
        <p:spPr>
          <a:xfrm>
            <a:off x="1819720" y="3083727"/>
            <a:ext cx="28866" cy="134858"/>
          </a:xfrm>
          <a:custGeom>
            <a:rect b="b" l="l" r="r" t="t"/>
            <a:pathLst>
              <a:path extrusionOk="0" h="6793" w="1454">
                <a:moveTo>
                  <a:pt x="0" y="1"/>
                </a:moveTo>
                <a:lnTo>
                  <a:pt x="0" y="6793"/>
                </a:lnTo>
                <a:lnTo>
                  <a:pt x="1454" y="6793"/>
                </a:lnTo>
                <a:lnTo>
                  <a:pt x="145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51"/>
          <p:cNvSpPr/>
          <p:nvPr/>
        </p:nvSpPr>
        <p:spPr>
          <a:xfrm>
            <a:off x="1817715" y="3081742"/>
            <a:ext cx="32856" cy="140834"/>
          </a:xfrm>
          <a:custGeom>
            <a:rect b="b" l="l" r="r" t="t"/>
            <a:pathLst>
              <a:path extrusionOk="0" h="7094" w="1655">
                <a:moveTo>
                  <a:pt x="1354" y="301"/>
                </a:moveTo>
                <a:lnTo>
                  <a:pt x="1354" y="6792"/>
                </a:lnTo>
                <a:lnTo>
                  <a:pt x="302" y="6792"/>
                </a:lnTo>
                <a:lnTo>
                  <a:pt x="302" y="301"/>
                </a:lnTo>
                <a:close/>
                <a:moveTo>
                  <a:pt x="1" y="0"/>
                </a:moveTo>
                <a:lnTo>
                  <a:pt x="1" y="7093"/>
                </a:lnTo>
                <a:lnTo>
                  <a:pt x="1655" y="7093"/>
                </a:lnTo>
                <a:lnTo>
                  <a:pt x="1655" y="6893"/>
                </a:lnTo>
                <a:lnTo>
                  <a:pt x="1655" y="0"/>
                </a:lnTo>
                <a:close/>
              </a:path>
            </a:pathLst>
          </a:custGeom>
          <a:solidFill>
            <a:srgbClr val="2825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1"/>
          <p:cNvSpPr/>
          <p:nvPr/>
        </p:nvSpPr>
        <p:spPr>
          <a:xfrm>
            <a:off x="1877927" y="3102627"/>
            <a:ext cx="28866" cy="97059"/>
          </a:xfrm>
          <a:custGeom>
            <a:rect b="b" l="l" r="r" t="t"/>
            <a:pathLst>
              <a:path extrusionOk="0" h="4889" w="1454">
                <a:moveTo>
                  <a:pt x="0" y="1"/>
                </a:moveTo>
                <a:lnTo>
                  <a:pt x="0" y="4888"/>
                </a:lnTo>
                <a:lnTo>
                  <a:pt x="1454" y="4888"/>
                </a:lnTo>
                <a:lnTo>
                  <a:pt x="145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1"/>
          <p:cNvSpPr/>
          <p:nvPr/>
        </p:nvSpPr>
        <p:spPr>
          <a:xfrm>
            <a:off x="1875446" y="3100145"/>
            <a:ext cx="35337" cy="104007"/>
          </a:xfrm>
          <a:custGeom>
            <a:rect b="b" l="l" r="r" t="t"/>
            <a:pathLst>
              <a:path extrusionOk="0" h="5239" w="1780">
                <a:moveTo>
                  <a:pt x="1479" y="326"/>
                </a:moveTo>
                <a:lnTo>
                  <a:pt x="1479" y="4913"/>
                </a:lnTo>
                <a:lnTo>
                  <a:pt x="326" y="4913"/>
                </a:lnTo>
                <a:lnTo>
                  <a:pt x="326" y="326"/>
                </a:lnTo>
                <a:close/>
                <a:moveTo>
                  <a:pt x="0" y="1"/>
                </a:moveTo>
                <a:lnTo>
                  <a:pt x="0" y="5239"/>
                </a:lnTo>
                <a:lnTo>
                  <a:pt x="1780" y="5239"/>
                </a:lnTo>
                <a:lnTo>
                  <a:pt x="1780" y="5013"/>
                </a:lnTo>
                <a:lnTo>
                  <a:pt x="1780" y="1"/>
                </a:lnTo>
                <a:close/>
              </a:path>
            </a:pathLst>
          </a:custGeom>
          <a:solidFill>
            <a:srgbClr val="2825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51"/>
          <p:cNvSpPr/>
          <p:nvPr/>
        </p:nvSpPr>
        <p:spPr>
          <a:xfrm>
            <a:off x="1007186" y="3400498"/>
            <a:ext cx="57751" cy="58227"/>
          </a:xfrm>
          <a:custGeom>
            <a:rect b="b" l="l" r="r" t="t"/>
            <a:pathLst>
              <a:path extrusionOk="0" h="2933" w="2909">
                <a:moveTo>
                  <a:pt x="1" y="0"/>
                </a:moveTo>
                <a:lnTo>
                  <a:pt x="1" y="2933"/>
                </a:lnTo>
                <a:lnTo>
                  <a:pt x="2908" y="2933"/>
                </a:lnTo>
                <a:lnTo>
                  <a:pt x="290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1"/>
          <p:cNvSpPr/>
          <p:nvPr/>
        </p:nvSpPr>
        <p:spPr>
          <a:xfrm>
            <a:off x="1004705" y="3398513"/>
            <a:ext cx="62218" cy="62218"/>
          </a:xfrm>
          <a:custGeom>
            <a:rect b="b" l="l" r="r" t="t"/>
            <a:pathLst>
              <a:path extrusionOk="0" h="3134" w="3134">
                <a:moveTo>
                  <a:pt x="2833" y="326"/>
                </a:moveTo>
                <a:lnTo>
                  <a:pt x="2833" y="2832"/>
                </a:lnTo>
                <a:lnTo>
                  <a:pt x="326" y="2832"/>
                </a:lnTo>
                <a:lnTo>
                  <a:pt x="326" y="326"/>
                </a:lnTo>
                <a:close/>
                <a:moveTo>
                  <a:pt x="0" y="0"/>
                </a:moveTo>
                <a:lnTo>
                  <a:pt x="0" y="100"/>
                </a:lnTo>
                <a:lnTo>
                  <a:pt x="0" y="3033"/>
                </a:lnTo>
                <a:lnTo>
                  <a:pt x="0" y="3133"/>
                </a:lnTo>
                <a:lnTo>
                  <a:pt x="3133" y="3133"/>
                </a:lnTo>
                <a:lnTo>
                  <a:pt x="3133" y="3033"/>
                </a:lnTo>
                <a:lnTo>
                  <a:pt x="3133" y="100"/>
                </a:lnTo>
                <a:lnTo>
                  <a:pt x="3133" y="0"/>
                </a:ln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1"/>
          <p:cNvSpPr/>
          <p:nvPr/>
        </p:nvSpPr>
        <p:spPr>
          <a:xfrm>
            <a:off x="922109" y="3255888"/>
            <a:ext cx="1113070" cy="227887"/>
          </a:xfrm>
          <a:custGeom>
            <a:rect b="b" l="l" r="r" t="t"/>
            <a:pathLst>
              <a:path extrusionOk="0" h="11479" w="56067">
                <a:moveTo>
                  <a:pt x="1" y="0"/>
                </a:moveTo>
                <a:cubicBezTo>
                  <a:pt x="1" y="0"/>
                  <a:pt x="2808" y="6065"/>
                  <a:pt x="1" y="11479"/>
                </a:cubicBezTo>
                <a:lnTo>
                  <a:pt x="53259" y="11479"/>
                </a:lnTo>
                <a:cubicBezTo>
                  <a:pt x="54813" y="11479"/>
                  <a:pt x="56066" y="9825"/>
                  <a:pt x="56066" y="7720"/>
                </a:cubicBezTo>
                <a:lnTo>
                  <a:pt x="56066" y="3760"/>
                </a:lnTo>
                <a:cubicBezTo>
                  <a:pt x="56066" y="1679"/>
                  <a:pt x="54813" y="0"/>
                  <a:pt x="532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1"/>
          <p:cNvSpPr/>
          <p:nvPr/>
        </p:nvSpPr>
        <p:spPr>
          <a:xfrm>
            <a:off x="915637" y="3251898"/>
            <a:ext cx="1124009" cy="236364"/>
          </a:xfrm>
          <a:custGeom>
            <a:rect b="b" l="l" r="r" t="t"/>
            <a:pathLst>
              <a:path extrusionOk="0" h="11906" w="56618">
                <a:moveTo>
                  <a:pt x="53585" y="402"/>
                </a:moveTo>
                <a:cubicBezTo>
                  <a:pt x="54312" y="402"/>
                  <a:pt x="54939" y="828"/>
                  <a:pt x="55465" y="1454"/>
                </a:cubicBezTo>
                <a:cubicBezTo>
                  <a:pt x="55866" y="2081"/>
                  <a:pt x="56192" y="2908"/>
                  <a:pt x="56192" y="3961"/>
                </a:cubicBezTo>
                <a:lnTo>
                  <a:pt x="56192" y="7921"/>
                </a:lnTo>
                <a:cubicBezTo>
                  <a:pt x="56192" y="8973"/>
                  <a:pt x="55866" y="9800"/>
                  <a:pt x="55465" y="10427"/>
                </a:cubicBezTo>
                <a:cubicBezTo>
                  <a:pt x="54939" y="11053"/>
                  <a:pt x="54312" y="11480"/>
                  <a:pt x="53585" y="11480"/>
                </a:cubicBezTo>
                <a:lnTo>
                  <a:pt x="674" y="11480"/>
                </a:lnTo>
                <a:cubicBezTo>
                  <a:pt x="1511" y="9700"/>
                  <a:pt x="1780" y="7927"/>
                  <a:pt x="1780" y="6266"/>
                </a:cubicBezTo>
                <a:cubicBezTo>
                  <a:pt x="1780" y="3490"/>
                  <a:pt x="973" y="1198"/>
                  <a:pt x="654" y="402"/>
                </a:cubicBezTo>
                <a:close/>
                <a:moveTo>
                  <a:pt x="1" y="1"/>
                </a:moveTo>
                <a:lnTo>
                  <a:pt x="226" y="302"/>
                </a:lnTo>
                <a:cubicBezTo>
                  <a:pt x="327" y="627"/>
                  <a:pt x="1354" y="3134"/>
                  <a:pt x="1354" y="6266"/>
                </a:cubicBezTo>
                <a:cubicBezTo>
                  <a:pt x="1354" y="7921"/>
                  <a:pt x="1054" y="9800"/>
                  <a:pt x="226" y="11580"/>
                </a:cubicBezTo>
                <a:lnTo>
                  <a:pt x="1" y="11906"/>
                </a:lnTo>
                <a:lnTo>
                  <a:pt x="53585" y="11906"/>
                </a:lnTo>
                <a:cubicBezTo>
                  <a:pt x="54512" y="11906"/>
                  <a:pt x="55239" y="11379"/>
                  <a:pt x="55766" y="10652"/>
                </a:cubicBezTo>
                <a:cubicBezTo>
                  <a:pt x="56292" y="10026"/>
                  <a:pt x="56618" y="8973"/>
                  <a:pt x="56618" y="7921"/>
                </a:cubicBezTo>
                <a:lnTo>
                  <a:pt x="56618" y="3961"/>
                </a:lnTo>
                <a:cubicBezTo>
                  <a:pt x="56618" y="2808"/>
                  <a:pt x="56292" y="1880"/>
                  <a:pt x="55766" y="1129"/>
                </a:cubicBezTo>
                <a:cubicBezTo>
                  <a:pt x="55239" y="502"/>
                  <a:pt x="54512" y="1"/>
                  <a:pt x="53585" y="1"/>
                </a:cubicBez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1"/>
          <p:cNvSpPr/>
          <p:nvPr/>
        </p:nvSpPr>
        <p:spPr>
          <a:xfrm>
            <a:off x="946984" y="3318086"/>
            <a:ext cx="1084205" cy="5976"/>
          </a:xfrm>
          <a:custGeom>
            <a:rect b="b" l="l" r="r" t="t"/>
            <a:pathLst>
              <a:path extrusionOk="0" h="301" w="54613">
                <a:moveTo>
                  <a:pt x="1" y="0"/>
                </a:moveTo>
                <a:lnTo>
                  <a:pt x="1" y="301"/>
                </a:lnTo>
                <a:lnTo>
                  <a:pt x="54613" y="301"/>
                </a:lnTo>
                <a:lnTo>
                  <a:pt x="5461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1"/>
          <p:cNvSpPr/>
          <p:nvPr/>
        </p:nvSpPr>
        <p:spPr>
          <a:xfrm>
            <a:off x="942517" y="3432020"/>
            <a:ext cx="1084701" cy="6492"/>
          </a:xfrm>
          <a:custGeom>
            <a:rect b="b" l="l" r="r" t="t"/>
            <a:pathLst>
              <a:path extrusionOk="0" h="327" w="54638">
                <a:moveTo>
                  <a:pt x="0" y="0"/>
                </a:moveTo>
                <a:lnTo>
                  <a:pt x="0" y="326"/>
                </a:lnTo>
                <a:lnTo>
                  <a:pt x="54637" y="326"/>
                </a:lnTo>
                <a:lnTo>
                  <a:pt x="5463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1"/>
          <p:cNvSpPr/>
          <p:nvPr/>
        </p:nvSpPr>
        <p:spPr>
          <a:xfrm>
            <a:off x="950974" y="3355389"/>
            <a:ext cx="1080214" cy="5995"/>
          </a:xfrm>
          <a:custGeom>
            <a:rect b="b" l="l" r="r" t="t"/>
            <a:pathLst>
              <a:path extrusionOk="0" h="302" w="54412">
                <a:moveTo>
                  <a:pt x="0" y="1"/>
                </a:moveTo>
                <a:lnTo>
                  <a:pt x="0" y="302"/>
                </a:lnTo>
                <a:lnTo>
                  <a:pt x="54412" y="302"/>
                </a:lnTo>
                <a:lnTo>
                  <a:pt x="544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1"/>
          <p:cNvSpPr/>
          <p:nvPr/>
        </p:nvSpPr>
        <p:spPr>
          <a:xfrm>
            <a:off x="940532" y="3299167"/>
            <a:ext cx="1088671" cy="6492"/>
          </a:xfrm>
          <a:custGeom>
            <a:rect b="b" l="l" r="r" t="t"/>
            <a:pathLst>
              <a:path extrusionOk="0" h="327" w="54838">
                <a:moveTo>
                  <a:pt x="0" y="1"/>
                </a:moveTo>
                <a:lnTo>
                  <a:pt x="0" y="327"/>
                </a:lnTo>
                <a:lnTo>
                  <a:pt x="54837" y="327"/>
                </a:lnTo>
                <a:lnTo>
                  <a:pt x="548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1"/>
          <p:cNvSpPr/>
          <p:nvPr/>
        </p:nvSpPr>
        <p:spPr>
          <a:xfrm>
            <a:off x="950974" y="3390726"/>
            <a:ext cx="1080214" cy="5995"/>
          </a:xfrm>
          <a:custGeom>
            <a:rect b="b" l="l" r="r" t="t"/>
            <a:pathLst>
              <a:path extrusionOk="0" h="302" w="54412">
                <a:moveTo>
                  <a:pt x="0" y="0"/>
                </a:moveTo>
                <a:lnTo>
                  <a:pt x="0" y="301"/>
                </a:lnTo>
                <a:lnTo>
                  <a:pt x="54412" y="301"/>
                </a:lnTo>
                <a:lnTo>
                  <a:pt x="5441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1"/>
          <p:cNvSpPr/>
          <p:nvPr/>
        </p:nvSpPr>
        <p:spPr>
          <a:xfrm>
            <a:off x="911666" y="3245426"/>
            <a:ext cx="1135940" cy="248811"/>
          </a:xfrm>
          <a:custGeom>
            <a:rect b="b" l="l" r="r" t="t"/>
            <a:pathLst>
              <a:path extrusionOk="0" h="12533" w="57219">
                <a:moveTo>
                  <a:pt x="527" y="1"/>
                </a:moveTo>
                <a:cubicBezTo>
                  <a:pt x="201" y="1"/>
                  <a:pt x="0" y="201"/>
                  <a:pt x="0" y="527"/>
                </a:cubicBezTo>
                <a:cubicBezTo>
                  <a:pt x="0" y="828"/>
                  <a:pt x="201" y="1154"/>
                  <a:pt x="527" y="1154"/>
                </a:cubicBezTo>
                <a:lnTo>
                  <a:pt x="53785" y="1154"/>
                </a:lnTo>
                <a:cubicBezTo>
                  <a:pt x="55038" y="1154"/>
                  <a:pt x="56066" y="2507"/>
                  <a:pt x="56066" y="4287"/>
                </a:cubicBezTo>
                <a:lnTo>
                  <a:pt x="56066" y="8247"/>
                </a:lnTo>
                <a:cubicBezTo>
                  <a:pt x="56066" y="9926"/>
                  <a:pt x="55038" y="11379"/>
                  <a:pt x="53785" y="11379"/>
                </a:cubicBezTo>
                <a:lnTo>
                  <a:pt x="527" y="11379"/>
                </a:lnTo>
                <a:cubicBezTo>
                  <a:pt x="201" y="11379"/>
                  <a:pt x="0" y="11705"/>
                  <a:pt x="0" y="12006"/>
                </a:cubicBezTo>
                <a:cubicBezTo>
                  <a:pt x="0" y="12332"/>
                  <a:pt x="201" y="12532"/>
                  <a:pt x="527" y="12532"/>
                </a:cubicBezTo>
                <a:lnTo>
                  <a:pt x="53785" y="12532"/>
                </a:lnTo>
                <a:cubicBezTo>
                  <a:pt x="55665" y="12532"/>
                  <a:pt x="57219" y="10653"/>
                  <a:pt x="57219" y="8247"/>
                </a:cubicBezTo>
                <a:lnTo>
                  <a:pt x="57219" y="4287"/>
                </a:lnTo>
                <a:cubicBezTo>
                  <a:pt x="57219" y="1881"/>
                  <a:pt x="55665" y="1"/>
                  <a:pt x="53785" y="1"/>
                </a:cubicBezTo>
                <a:close/>
              </a:path>
            </a:pathLst>
          </a:custGeom>
          <a:solidFill>
            <a:srgbClr val="416C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1"/>
          <p:cNvSpPr/>
          <p:nvPr/>
        </p:nvSpPr>
        <p:spPr>
          <a:xfrm>
            <a:off x="907676" y="3241456"/>
            <a:ext cx="1141936" cy="256752"/>
          </a:xfrm>
          <a:custGeom>
            <a:rect b="b" l="l" r="r" t="t"/>
            <a:pathLst>
              <a:path extrusionOk="0" h="12933" w="57521">
                <a:moveTo>
                  <a:pt x="53986" y="301"/>
                </a:moveTo>
                <a:cubicBezTo>
                  <a:pt x="54913" y="301"/>
                  <a:pt x="55766" y="727"/>
                  <a:pt x="56267" y="1554"/>
                </a:cubicBezTo>
                <a:cubicBezTo>
                  <a:pt x="56893" y="2281"/>
                  <a:pt x="57219" y="3334"/>
                  <a:pt x="57219" y="4487"/>
                </a:cubicBezTo>
                <a:lnTo>
                  <a:pt x="57219" y="8447"/>
                </a:lnTo>
                <a:cubicBezTo>
                  <a:pt x="57219" y="9599"/>
                  <a:pt x="56893" y="10652"/>
                  <a:pt x="56267" y="11379"/>
                </a:cubicBezTo>
                <a:cubicBezTo>
                  <a:pt x="55766" y="12106"/>
                  <a:pt x="54913" y="12632"/>
                  <a:pt x="53986" y="12632"/>
                </a:cubicBezTo>
                <a:lnTo>
                  <a:pt x="728" y="12632"/>
                </a:lnTo>
                <a:cubicBezTo>
                  <a:pt x="502" y="12632"/>
                  <a:pt x="302" y="12432"/>
                  <a:pt x="302" y="12206"/>
                </a:cubicBezTo>
                <a:cubicBezTo>
                  <a:pt x="302" y="11905"/>
                  <a:pt x="502" y="11805"/>
                  <a:pt x="728" y="11805"/>
                </a:cubicBezTo>
                <a:lnTo>
                  <a:pt x="53986" y="11805"/>
                </a:lnTo>
                <a:cubicBezTo>
                  <a:pt x="54713" y="11805"/>
                  <a:pt x="55340" y="11379"/>
                  <a:pt x="55766" y="10752"/>
                </a:cubicBezTo>
                <a:cubicBezTo>
                  <a:pt x="56167" y="10126"/>
                  <a:pt x="56392" y="9399"/>
                  <a:pt x="56392" y="8447"/>
                </a:cubicBezTo>
                <a:lnTo>
                  <a:pt x="56392" y="4487"/>
                </a:lnTo>
                <a:cubicBezTo>
                  <a:pt x="56392" y="3534"/>
                  <a:pt x="56167" y="2707"/>
                  <a:pt x="55766" y="2181"/>
                </a:cubicBezTo>
                <a:cubicBezTo>
                  <a:pt x="55340" y="1554"/>
                  <a:pt x="54713" y="1153"/>
                  <a:pt x="53986" y="1153"/>
                </a:cubicBezTo>
                <a:lnTo>
                  <a:pt x="728" y="1153"/>
                </a:lnTo>
                <a:cubicBezTo>
                  <a:pt x="502" y="1153"/>
                  <a:pt x="302" y="928"/>
                  <a:pt x="302" y="727"/>
                </a:cubicBezTo>
                <a:cubicBezTo>
                  <a:pt x="302" y="527"/>
                  <a:pt x="502" y="301"/>
                  <a:pt x="728" y="301"/>
                </a:cubicBezTo>
                <a:close/>
                <a:moveTo>
                  <a:pt x="728" y="0"/>
                </a:moveTo>
                <a:cubicBezTo>
                  <a:pt x="302" y="0"/>
                  <a:pt x="1" y="301"/>
                  <a:pt x="1" y="727"/>
                </a:cubicBezTo>
                <a:cubicBezTo>
                  <a:pt x="1" y="1153"/>
                  <a:pt x="302" y="1454"/>
                  <a:pt x="728" y="1454"/>
                </a:cubicBezTo>
                <a:lnTo>
                  <a:pt x="53986" y="1454"/>
                </a:lnTo>
                <a:cubicBezTo>
                  <a:pt x="54613" y="1454"/>
                  <a:pt x="55139" y="1780"/>
                  <a:pt x="55440" y="2281"/>
                </a:cubicBezTo>
                <a:cubicBezTo>
                  <a:pt x="55866" y="2908"/>
                  <a:pt x="56066" y="3660"/>
                  <a:pt x="56066" y="4487"/>
                </a:cubicBezTo>
                <a:lnTo>
                  <a:pt x="56066" y="8447"/>
                </a:lnTo>
                <a:cubicBezTo>
                  <a:pt x="56066" y="9299"/>
                  <a:pt x="55866" y="10026"/>
                  <a:pt x="55440" y="10552"/>
                </a:cubicBezTo>
                <a:cubicBezTo>
                  <a:pt x="55139" y="11178"/>
                  <a:pt x="54613" y="11479"/>
                  <a:pt x="53986" y="11479"/>
                </a:cubicBezTo>
                <a:lnTo>
                  <a:pt x="728" y="11479"/>
                </a:lnTo>
                <a:cubicBezTo>
                  <a:pt x="302" y="11479"/>
                  <a:pt x="1" y="11805"/>
                  <a:pt x="1" y="12206"/>
                </a:cubicBezTo>
                <a:cubicBezTo>
                  <a:pt x="1" y="12632"/>
                  <a:pt x="302" y="12933"/>
                  <a:pt x="728" y="12933"/>
                </a:cubicBezTo>
                <a:lnTo>
                  <a:pt x="53986" y="12933"/>
                </a:lnTo>
                <a:cubicBezTo>
                  <a:pt x="55014" y="12933"/>
                  <a:pt x="55966" y="12432"/>
                  <a:pt x="56593" y="11579"/>
                </a:cubicBezTo>
                <a:cubicBezTo>
                  <a:pt x="57219" y="10752"/>
                  <a:pt x="57520" y="9700"/>
                  <a:pt x="57520" y="8447"/>
                </a:cubicBezTo>
                <a:lnTo>
                  <a:pt x="57520" y="4487"/>
                </a:lnTo>
                <a:cubicBezTo>
                  <a:pt x="57520" y="3234"/>
                  <a:pt x="57219" y="2081"/>
                  <a:pt x="56593" y="1354"/>
                </a:cubicBezTo>
                <a:cubicBezTo>
                  <a:pt x="55966" y="527"/>
                  <a:pt x="55014" y="0"/>
                  <a:pt x="53986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1"/>
          <p:cNvSpPr/>
          <p:nvPr/>
        </p:nvSpPr>
        <p:spPr>
          <a:xfrm>
            <a:off x="880319" y="2880716"/>
            <a:ext cx="1053354" cy="167714"/>
          </a:xfrm>
          <a:custGeom>
            <a:rect b="b" l="l" r="r" t="t"/>
            <a:pathLst>
              <a:path extrusionOk="0" h="8448" w="53059">
                <a:moveTo>
                  <a:pt x="2106" y="1"/>
                </a:moveTo>
                <a:cubicBezTo>
                  <a:pt x="953" y="1"/>
                  <a:pt x="0" y="1154"/>
                  <a:pt x="0" y="2708"/>
                </a:cubicBezTo>
                <a:lnTo>
                  <a:pt x="0" y="5740"/>
                </a:lnTo>
                <a:cubicBezTo>
                  <a:pt x="0" y="7194"/>
                  <a:pt x="953" y="8447"/>
                  <a:pt x="2106" y="8447"/>
                </a:cubicBezTo>
                <a:lnTo>
                  <a:pt x="53058" y="8447"/>
                </a:lnTo>
                <a:cubicBezTo>
                  <a:pt x="53058" y="8447"/>
                  <a:pt x="50978" y="3961"/>
                  <a:pt x="530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1"/>
          <p:cNvSpPr/>
          <p:nvPr/>
        </p:nvSpPr>
        <p:spPr>
          <a:xfrm>
            <a:off x="876329" y="2876249"/>
            <a:ext cx="1061315" cy="176648"/>
          </a:xfrm>
          <a:custGeom>
            <a:rect b="b" l="l" r="r" t="t"/>
            <a:pathLst>
              <a:path extrusionOk="0" h="8898" w="53460">
                <a:moveTo>
                  <a:pt x="52906" y="426"/>
                </a:moveTo>
                <a:cubicBezTo>
                  <a:pt x="52300" y="1692"/>
                  <a:pt x="52107" y="3025"/>
                  <a:pt x="52107" y="4186"/>
                </a:cubicBezTo>
                <a:cubicBezTo>
                  <a:pt x="52107" y="6125"/>
                  <a:pt x="52676" y="7808"/>
                  <a:pt x="52935" y="8472"/>
                </a:cubicBezTo>
                <a:lnTo>
                  <a:pt x="2307" y="8472"/>
                </a:lnTo>
                <a:cubicBezTo>
                  <a:pt x="1780" y="8472"/>
                  <a:pt x="1254" y="8146"/>
                  <a:pt x="953" y="7745"/>
                </a:cubicBezTo>
                <a:cubicBezTo>
                  <a:pt x="628" y="7319"/>
                  <a:pt x="427" y="6692"/>
                  <a:pt x="427" y="5965"/>
                </a:cubicBezTo>
                <a:lnTo>
                  <a:pt x="427" y="2933"/>
                </a:lnTo>
                <a:cubicBezTo>
                  <a:pt x="427" y="2206"/>
                  <a:pt x="628" y="1579"/>
                  <a:pt x="953" y="1153"/>
                </a:cubicBezTo>
                <a:cubicBezTo>
                  <a:pt x="1254" y="627"/>
                  <a:pt x="1780" y="426"/>
                  <a:pt x="2307" y="426"/>
                </a:cubicBezTo>
                <a:close/>
                <a:moveTo>
                  <a:pt x="2307" y="0"/>
                </a:moveTo>
                <a:cubicBezTo>
                  <a:pt x="1580" y="0"/>
                  <a:pt x="1054" y="326"/>
                  <a:pt x="628" y="852"/>
                </a:cubicBezTo>
                <a:cubicBezTo>
                  <a:pt x="201" y="1379"/>
                  <a:pt x="1" y="2106"/>
                  <a:pt x="1" y="2933"/>
                </a:cubicBezTo>
                <a:lnTo>
                  <a:pt x="1" y="5965"/>
                </a:lnTo>
                <a:cubicBezTo>
                  <a:pt x="1" y="6692"/>
                  <a:pt x="201" y="7419"/>
                  <a:pt x="628" y="8045"/>
                </a:cubicBezTo>
                <a:cubicBezTo>
                  <a:pt x="1054" y="8572"/>
                  <a:pt x="1580" y="8898"/>
                  <a:pt x="2307" y="8898"/>
                </a:cubicBezTo>
                <a:lnTo>
                  <a:pt x="53259" y="8898"/>
                </a:lnTo>
                <a:cubicBezTo>
                  <a:pt x="53259" y="8898"/>
                  <a:pt x="53360" y="8898"/>
                  <a:pt x="53360" y="8772"/>
                </a:cubicBezTo>
                <a:cubicBezTo>
                  <a:pt x="53460" y="8772"/>
                  <a:pt x="53460" y="8672"/>
                  <a:pt x="53360" y="8572"/>
                </a:cubicBezTo>
                <a:cubicBezTo>
                  <a:pt x="53259" y="8371"/>
                  <a:pt x="52533" y="6492"/>
                  <a:pt x="52533" y="4186"/>
                </a:cubicBezTo>
                <a:cubicBezTo>
                  <a:pt x="52533" y="2933"/>
                  <a:pt x="52733" y="1579"/>
                  <a:pt x="53360" y="226"/>
                </a:cubicBezTo>
                <a:cubicBezTo>
                  <a:pt x="53460" y="226"/>
                  <a:pt x="53460" y="126"/>
                  <a:pt x="53360" y="126"/>
                </a:cubicBezTo>
                <a:cubicBezTo>
                  <a:pt x="53360" y="0"/>
                  <a:pt x="53259" y="0"/>
                  <a:pt x="53259" y="0"/>
                </a:cubicBezTo>
                <a:close/>
              </a:path>
            </a:pathLst>
          </a:custGeom>
          <a:solidFill>
            <a:srgbClr val="2825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1"/>
          <p:cNvSpPr/>
          <p:nvPr/>
        </p:nvSpPr>
        <p:spPr>
          <a:xfrm>
            <a:off x="882801" y="2998640"/>
            <a:ext cx="1032469" cy="6492"/>
          </a:xfrm>
          <a:custGeom>
            <a:rect b="b" l="l" r="r" t="t"/>
            <a:pathLst>
              <a:path extrusionOk="0" h="327" w="52007">
                <a:moveTo>
                  <a:pt x="1" y="1"/>
                </a:moveTo>
                <a:lnTo>
                  <a:pt x="1" y="327"/>
                </a:lnTo>
                <a:lnTo>
                  <a:pt x="52006" y="327"/>
                </a:lnTo>
                <a:lnTo>
                  <a:pt x="5200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51"/>
          <p:cNvSpPr/>
          <p:nvPr/>
        </p:nvSpPr>
        <p:spPr>
          <a:xfrm>
            <a:off x="882801" y="2922029"/>
            <a:ext cx="1036439" cy="3990"/>
          </a:xfrm>
          <a:custGeom>
            <a:rect b="b" l="l" r="r" t="t"/>
            <a:pathLst>
              <a:path extrusionOk="0" h="201" w="52207">
                <a:moveTo>
                  <a:pt x="1" y="0"/>
                </a:moveTo>
                <a:lnTo>
                  <a:pt x="1" y="201"/>
                </a:lnTo>
                <a:lnTo>
                  <a:pt x="52207" y="201"/>
                </a:lnTo>
                <a:lnTo>
                  <a:pt x="522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1"/>
          <p:cNvSpPr/>
          <p:nvPr/>
        </p:nvSpPr>
        <p:spPr>
          <a:xfrm>
            <a:off x="882801" y="2973764"/>
            <a:ext cx="1027982" cy="6492"/>
          </a:xfrm>
          <a:custGeom>
            <a:rect b="b" l="l" r="r" t="t"/>
            <a:pathLst>
              <a:path extrusionOk="0" h="327" w="51781">
                <a:moveTo>
                  <a:pt x="1" y="1"/>
                </a:moveTo>
                <a:lnTo>
                  <a:pt x="1" y="326"/>
                </a:lnTo>
                <a:lnTo>
                  <a:pt x="51781" y="326"/>
                </a:lnTo>
                <a:lnTo>
                  <a:pt x="5178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1"/>
          <p:cNvSpPr/>
          <p:nvPr/>
        </p:nvSpPr>
        <p:spPr>
          <a:xfrm>
            <a:off x="882801" y="3011087"/>
            <a:ext cx="1036439" cy="6492"/>
          </a:xfrm>
          <a:custGeom>
            <a:rect b="b" l="l" r="r" t="t"/>
            <a:pathLst>
              <a:path extrusionOk="0" h="327" w="52207">
                <a:moveTo>
                  <a:pt x="1" y="0"/>
                </a:moveTo>
                <a:lnTo>
                  <a:pt x="1" y="326"/>
                </a:lnTo>
                <a:lnTo>
                  <a:pt x="52207" y="326"/>
                </a:lnTo>
                <a:lnTo>
                  <a:pt x="522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1"/>
          <p:cNvSpPr/>
          <p:nvPr/>
        </p:nvSpPr>
        <p:spPr>
          <a:xfrm>
            <a:off x="882801" y="2948889"/>
            <a:ext cx="1027982" cy="6492"/>
          </a:xfrm>
          <a:custGeom>
            <a:rect b="b" l="l" r="r" t="t"/>
            <a:pathLst>
              <a:path extrusionOk="0" h="327" w="51781">
                <a:moveTo>
                  <a:pt x="1" y="1"/>
                </a:moveTo>
                <a:lnTo>
                  <a:pt x="1" y="326"/>
                </a:lnTo>
                <a:lnTo>
                  <a:pt x="51781" y="326"/>
                </a:lnTo>
                <a:lnTo>
                  <a:pt x="5178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51"/>
          <p:cNvSpPr/>
          <p:nvPr/>
        </p:nvSpPr>
        <p:spPr>
          <a:xfrm>
            <a:off x="870373" y="2870273"/>
            <a:ext cx="1071757" cy="188599"/>
          </a:xfrm>
          <a:custGeom>
            <a:rect b="b" l="l" r="r" t="t"/>
            <a:pathLst>
              <a:path extrusionOk="0" h="9500" w="53986">
                <a:moveTo>
                  <a:pt x="2607" y="1"/>
                </a:moveTo>
                <a:cubicBezTo>
                  <a:pt x="1128" y="1"/>
                  <a:pt x="0" y="1454"/>
                  <a:pt x="0" y="3234"/>
                </a:cubicBezTo>
                <a:lnTo>
                  <a:pt x="0" y="6266"/>
                </a:lnTo>
                <a:cubicBezTo>
                  <a:pt x="0" y="8046"/>
                  <a:pt x="1128" y="9499"/>
                  <a:pt x="2607" y="9499"/>
                </a:cubicBezTo>
                <a:lnTo>
                  <a:pt x="53559" y="9499"/>
                </a:lnTo>
                <a:cubicBezTo>
                  <a:pt x="53760" y="9499"/>
                  <a:pt x="53985" y="9299"/>
                  <a:pt x="53985" y="8973"/>
                </a:cubicBezTo>
                <a:cubicBezTo>
                  <a:pt x="53985" y="8672"/>
                  <a:pt x="53760" y="8447"/>
                  <a:pt x="53559" y="8447"/>
                </a:cubicBezTo>
                <a:lnTo>
                  <a:pt x="2607" y="8447"/>
                </a:lnTo>
                <a:cubicBezTo>
                  <a:pt x="1654" y="8447"/>
                  <a:pt x="928" y="7419"/>
                  <a:pt x="928" y="6266"/>
                </a:cubicBezTo>
                <a:lnTo>
                  <a:pt x="928" y="3234"/>
                </a:lnTo>
                <a:cubicBezTo>
                  <a:pt x="928" y="1981"/>
                  <a:pt x="1654" y="928"/>
                  <a:pt x="2607" y="928"/>
                </a:cubicBezTo>
                <a:lnTo>
                  <a:pt x="53559" y="928"/>
                </a:lnTo>
                <a:cubicBezTo>
                  <a:pt x="53760" y="928"/>
                  <a:pt x="53985" y="727"/>
                  <a:pt x="53985" y="527"/>
                </a:cubicBezTo>
                <a:cubicBezTo>
                  <a:pt x="53985" y="201"/>
                  <a:pt x="53760" y="1"/>
                  <a:pt x="535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1"/>
          <p:cNvSpPr/>
          <p:nvPr/>
        </p:nvSpPr>
        <p:spPr>
          <a:xfrm>
            <a:off x="865886" y="2866303"/>
            <a:ext cx="1080214" cy="194555"/>
          </a:xfrm>
          <a:custGeom>
            <a:rect b="b" l="l" r="r" t="t"/>
            <a:pathLst>
              <a:path extrusionOk="0" h="9800" w="54412">
                <a:moveTo>
                  <a:pt x="53785" y="301"/>
                </a:moveTo>
                <a:cubicBezTo>
                  <a:pt x="53886" y="301"/>
                  <a:pt x="54111" y="501"/>
                  <a:pt x="54111" y="727"/>
                </a:cubicBezTo>
                <a:cubicBezTo>
                  <a:pt x="54111" y="827"/>
                  <a:pt x="53886" y="1028"/>
                  <a:pt x="53785" y="1028"/>
                </a:cubicBezTo>
                <a:lnTo>
                  <a:pt x="2833" y="1028"/>
                </a:lnTo>
                <a:cubicBezTo>
                  <a:pt x="2306" y="1028"/>
                  <a:pt x="1880" y="1353"/>
                  <a:pt x="1580" y="1754"/>
                </a:cubicBezTo>
                <a:cubicBezTo>
                  <a:pt x="1254" y="2181"/>
                  <a:pt x="1053" y="2807"/>
                  <a:pt x="1053" y="3434"/>
                </a:cubicBezTo>
                <a:lnTo>
                  <a:pt x="1053" y="6466"/>
                </a:lnTo>
                <a:cubicBezTo>
                  <a:pt x="1053" y="7093"/>
                  <a:pt x="1254" y="7719"/>
                  <a:pt x="1580" y="8145"/>
                </a:cubicBezTo>
                <a:cubicBezTo>
                  <a:pt x="1880" y="8546"/>
                  <a:pt x="2306" y="8872"/>
                  <a:pt x="2833" y="8872"/>
                </a:cubicBezTo>
                <a:lnTo>
                  <a:pt x="53785" y="8872"/>
                </a:lnTo>
                <a:cubicBezTo>
                  <a:pt x="53886" y="8872"/>
                  <a:pt x="54111" y="8973"/>
                  <a:pt x="54111" y="9173"/>
                </a:cubicBezTo>
                <a:cubicBezTo>
                  <a:pt x="54111" y="9399"/>
                  <a:pt x="53886" y="9499"/>
                  <a:pt x="53785" y="9499"/>
                </a:cubicBezTo>
                <a:lnTo>
                  <a:pt x="2833" y="9499"/>
                </a:lnTo>
                <a:cubicBezTo>
                  <a:pt x="2106" y="9499"/>
                  <a:pt x="1580" y="9173"/>
                  <a:pt x="1053" y="8647"/>
                </a:cubicBezTo>
                <a:cubicBezTo>
                  <a:pt x="627" y="8020"/>
                  <a:pt x="326" y="7293"/>
                  <a:pt x="326" y="6466"/>
                </a:cubicBezTo>
                <a:lnTo>
                  <a:pt x="326" y="3434"/>
                </a:lnTo>
                <a:cubicBezTo>
                  <a:pt x="326" y="2607"/>
                  <a:pt x="627" y="1754"/>
                  <a:pt x="1053" y="1253"/>
                </a:cubicBezTo>
                <a:cubicBezTo>
                  <a:pt x="1580" y="727"/>
                  <a:pt x="2106" y="301"/>
                  <a:pt x="2833" y="301"/>
                </a:cubicBezTo>
                <a:close/>
                <a:moveTo>
                  <a:pt x="2833" y="0"/>
                </a:moveTo>
                <a:cubicBezTo>
                  <a:pt x="1981" y="0"/>
                  <a:pt x="1354" y="401"/>
                  <a:pt x="853" y="1028"/>
                </a:cubicBezTo>
                <a:cubicBezTo>
                  <a:pt x="326" y="1654"/>
                  <a:pt x="1" y="2506"/>
                  <a:pt x="1" y="3434"/>
                </a:cubicBezTo>
                <a:lnTo>
                  <a:pt x="1" y="6466"/>
                </a:lnTo>
                <a:cubicBezTo>
                  <a:pt x="1" y="7394"/>
                  <a:pt x="326" y="8246"/>
                  <a:pt x="853" y="8872"/>
                </a:cubicBezTo>
                <a:cubicBezTo>
                  <a:pt x="1354" y="9499"/>
                  <a:pt x="1981" y="9800"/>
                  <a:pt x="2833" y="9800"/>
                </a:cubicBezTo>
                <a:lnTo>
                  <a:pt x="53785" y="9800"/>
                </a:lnTo>
                <a:cubicBezTo>
                  <a:pt x="54111" y="9800"/>
                  <a:pt x="54412" y="9499"/>
                  <a:pt x="54412" y="9173"/>
                </a:cubicBezTo>
                <a:cubicBezTo>
                  <a:pt x="54412" y="8872"/>
                  <a:pt x="54111" y="8546"/>
                  <a:pt x="53785" y="8546"/>
                </a:cubicBezTo>
                <a:lnTo>
                  <a:pt x="2833" y="8546"/>
                </a:lnTo>
                <a:cubicBezTo>
                  <a:pt x="2407" y="8546"/>
                  <a:pt x="2106" y="8346"/>
                  <a:pt x="1780" y="7920"/>
                </a:cubicBezTo>
                <a:cubicBezTo>
                  <a:pt x="1479" y="7519"/>
                  <a:pt x="1354" y="6993"/>
                  <a:pt x="1354" y="6466"/>
                </a:cubicBezTo>
                <a:lnTo>
                  <a:pt x="1354" y="3434"/>
                </a:lnTo>
                <a:cubicBezTo>
                  <a:pt x="1354" y="2807"/>
                  <a:pt x="1479" y="2281"/>
                  <a:pt x="1780" y="1980"/>
                </a:cubicBezTo>
                <a:cubicBezTo>
                  <a:pt x="2106" y="1554"/>
                  <a:pt x="2407" y="1353"/>
                  <a:pt x="2833" y="1353"/>
                </a:cubicBezTo>
                <a:lnTo>
                  <a:pt x="53785" y="1353"/>
                </a:lnTo>
                <a:cubicBezTo>
                  <a:pt x="54111" y="1353"/>
                  <a:pt x="54412" y="1028"/>
                  <a:pt x="54412" y="727"/>
                </a:cubicBezTo>
                <a:cubicBezTo>
                  <a:pt x="54412" y="301"/>
                  <a:pt x="54111" y="0"/>
                  <a:pt x="537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51"/>
          <p:cNvSpPr/>
          <p:nvPr/>
        </p:nvSpPr>
        <p:spPr>
          <a:xfrm>
            <a:off x="870373" y="3494218"/>
            <a:ext cx="1144397" cy="186594"/>
          </a:xfrm>
          <a:custGeom>
            <a:rect b="b" l="l" r="r" t="t"/>
            <a:pathLst>
              <a:path extrusionOk="0" h="9399" w="57645">
                <a:moveTo>
                  <a:pt x="1454" y="0"/>
                </a:moveTo>
                <a:cubicBezTo>
                  <a:pt x="627" y="0"/>
                  <a:pt x="0" y="727"/>
                  <a:pt x="0" y="1579"/>
                </a:cubicBezTo>
                <a:lnTo>
                  <a:pt x="0" y="7845"/>
                </a:lnTo>
                <a:cubicBezTo>
                  <a:pt x="0" y="8672"/>
                  <a:pt x="627" y="9399"/>
                  <a:pt x="1454" y="9399"/>
                </a:cubicBezTo>
                <a:lnTo>
                  <a:pt x="56066" y="9399"/>
                </a:lnTo>
                <a:cubicBezTo>
                  <a:pt x="56893" y="9399"/>
                  <a:pt x="57645" y="8672"/>
                  <a:pt x="57645" y="7845"/>
                </a:cubicBezTo>
                <a:lnTo>
                  <a:pt x="57645" y="1579"/>
                </a:lnTo>
                <a:cubicBezTo>
                  <a:pt x="57645" y="727"/>
                  <a:pt x="56893" y="0"/>
                  <a:pt x="560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51"/>
          <p:cNvSpPr/>
          <p:nvPr/>
        </p:nvSpPr>
        <p:spPr>
          <a:xfrm>
            <a:off x="865886" y="3492232"/>
            <a:ext cx="1150869" cy="190584"/>
          </a:xfrm>
          <a:custGeom>
            <a:rect b="b" l="l" r="r" t="t"/>
            <a:pathLst>
              <a:path extrusionOk="0" h="9600" w="57971">
                <a:moveTo>
                  <a:pt x="56292" y="301"/>
                </a:moveTo>
                <a:cubicBezTo>
                  <a:pt x="56718" y="301"/>
                  <a:pt x="57018" y="426"/>
                  <a:pt x="57244" y="727"/>
                </a:cubicBezTo>
                <a:cubicBezTo>
                  <a:pt x="57545" y="927"/>
                  <a:pt x="57645" y="1253"/>
                  <a:pt x="57645" y="1679"/>
                </a:cubicBezTo>
                <a:lnTo>
                  <a:pt x="57645" y="7945"/>
                </a:lnTo>
                <a:cubicBezTo>
                  <a:pt x="57645" y="8346"/>
                  <a:pt x="57545" y="8672"/>
                  <a:pt x="57244" y="8872"/>
                </a:cubicBezTo>
                <a:cubicBezTo>
                  <a:pt x="57018" y="9198"/>
                  <a:pt x="56718" y="9298"/>
                  <a:pt x="56292" y="9298"/>
                </a:cubicBezTo>
                <a:lnTo>
                  <a:pt x="1680" y="9298"/>
                </a:lnTo>
                <a:cubicBezTo>
                  <a:pt x="1354" y="9298"/>
                  <a:pt x="953" y="9198"/>
                  <a:pt x="727" y="8872"/>
                </a:cubicBezTo>
                <a:cubicBezTo>
                  <a:pt x="527" y="8672"/>
                  <a:pt x="326" y="8346"/>
                  <a:pt x="326" y="7945"/>
                </a:cubicBezTo>
                <a:lnTo>
                  <a:pt x="326" y="1679"/>
                </a:lnTo>
                <a:cubicBezTo>
                  <a:pt x="326" y="1253"/>
                  <a:pt x="527" y="927"/>
                  <a:pt x="727" y="727"/>
                </a:cubicBezTo>
                <a:cubicBezTo>
                  <a:pt x="953" y="426"/>
                  <a:pt x="1354" y="301"/>
                  <a:pt x="1680" y="301"/>
                </a:cubicBezTo>
                <a:close/>
                <a:moveTo>
                  <a:pt x="1680" y="0"/>
                </a:moveTo>
                <a:cubicBezTo>
                  <a:pt x="727" y="0"/>
                  <a:pt x="1" y="727"/>
                  <a:pt x="1" y="1679"/>
                </a:cubicBezTo>
                <a:lnTo>
                  <a:pt x="1" y="7945"/>
                </a:lnTo>
                <a:cubicBezTo>
                  <a:pt x="1" y="8872"/>
                  <a:pt x="727" y="9599"/>
                  <a:pt x="1680" y="9599"/>
                </a:cubicBezTo>
                <a:lnTo>
                  <a:pt x="56292" y="9599"/>
                </a:lnTo>
                <a:cubicBezTo>
                  <a:pt x="57244" y="9599"/>
                  <a:pt x="57971" y="8872"/>
                  <a:pt x="57971" y="7945"/>
                </a:cubicBezTo>
                <a:lnTo>
                  <a:pt x="57971" y="1679"/>
                </a:lnTo>
                <a:cubicBezTo>
                  <a:pt x="57971" y="727"/>
                  <a:pt x="57244" y="0"/>
                  <a:pt x="56292" y="0"/>
                </a:cubicBez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51"/>
          <p:cNvSpPr/>
          <p:nvPr/>
        </p:nvSpPr>
        <p:spPr>
          <a:xfrm>
            <a:off x="1332599" y="3494218"/>
            <a:ext cx="217444" cy="186594"/>
          </a:xfrm>
          <a:custGeom>
            <a:rect b="b" l="l" r="r" t="t"/>
            <a:pathLst>
              <a:path extrusionOk="0" h="9399" w="10953">
                <a:moveTo>
                  <a:pt x="1" y="0"/>
                </a:moveTo>
                <a:lnTo>
                  <a:pt x="1" y="9399"/>
                </a:lnTo>
                <a:lnTo>
                  <a:pt x="10953" y="9399"/>
                </a:lnTo>
                <a:lnTo>
                  <a:pt x="10953" y="0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51"/>
          <p:cNvSpPr/>
          <p:nvPr/>
        </p:nvSpPr>
        <p:spPr>
          <a:xfrm>
            <a:off x="1330614" y="3492232"/>
            <a:ext cx="223916" cy="190584"/>
          </a:xfrm>
          <a:custGeom>
            <a:rect b="b" l="l" r="r" t="t"/>
            <a:pathLst>
              <a:path extrusionOk="0" h="9600" w="11279">
                <a:moveTo>
                  <a:pt x="10953" y="301"/>
                </a:moveTo>
                <a:lnTo>
                  <a:pt x="10953" y="9298"/>
                </a:lnTo>
                <a:lnTo>
                  <a:pt x="301" y="9298"/>
                </a:lnTo>
                <a:lnTo>
                  <a:pt x="301" y="301"/>
                </a:lnTo>
                <a:close/>
                <a:moveTo>
                  <a:pt x="0" y="0"/>
                </a:moveTo>
                <a:lnTo>
                  <a:pt x="0" y="9599"/>
                </a:lnTo>
                <a:lnTo>
                  <a:pt x="11279" y="9599"/>
                </a:lnTo>
                <a:lnTo>
                  <a:pt x="11279" y="9499"/>
                </a:lnTo>
                <a:lnTo>
                  <a:pt x="112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51"/>
          <p:cNvSpPr/>
          <p:nvPr/>
        </p:nvSpPr>
        <p:spPr>
          <a:xfrm>
            <a:off x="1015147" y="3771680"/>
            <a:ext cx="35357" cy="186594"/>
          </a:xfrm>
          <a:custGeom>
            <a:rect b="b" l="l" r="r" t="t"/>
            <a:pathLst>
              <a:path extrusionOk="0" h="9399" w="1781">
                <a:moveTo>
                  <a:pt x="1" y="0"/>
                </a:moveTo>
                <a:lnTo>
                  <a:pt x="1" y="9399"/>
                </a:lnTo>
                <a:lnTo>
                  <a:pt x="1780" y="9399"/>
                </a:lnTo>
                <a:lnTo>
                  <a:pt x="17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51"/>
          <p:cNvSpPr/>
          <p:nvPr/>
        </p:nvSpPr>
        <p:spPr>
          <a:xfrm>
            <a:off x="1011177" y="3769695"/>
            <a:ext cx="43298" cy="190584"/>
          </a:xfrm>
          <a:custGeom>
            <a:rect b="b" l="l" r="r" t="t"/>
            <a:pathLst>
              <a:path extrusionOk="0" h="9600" w="2181">
                <a:moveTo>
                  <a:pt x="1880" y="301"/>
                </a:moveTo>
                <a:lnTo>
                  <a:pt x="1880" y="9298"/>
                </a:lnTo>
                <a:lnTo>
                  <a:pt x="301" y="9298"/>
                </a:lnTo>
                <a:lnTo>
                  <a:pt x="301" y="301"/>
                </a:lnTo>
                <a:close/>
                <a:moveTo>
                  <a:pt x="0" y="0"/>
                </a:moveTo>
                <a:lnTo>
                  <a:pt x="0" y="9599"/>
                </a:lnTo>
                <a:lnTo>
                  <a:pt x="2181" y="9599"/>
                </a:lnTo>
                <a:lnTo>
                  <a:pt x="2181" y="9499"/>
                </a:lnTo>
                <a:lnTo>
                  <a:pt x="218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51"/>
          <p:cNvSpPr/>
          <p:nvPr/>
        </p:nvSpPr>
        <p:spPr>
          <a:xfrm>
            <a:off x="1075360" y="3771680"/>
            <a:ext cx="37343" cy="186594"/>
          </a:xfrm>
          <a:custGeom>
            <a:rect b="b" l="l" r="r" t="t"/>
            <a:pathLst>
              <a:path extrusionOk="0" h="9399" w="1881">
                <a:moveTo>
                  <a:pt x="0" y="0"/>
                </a:moveTo>
                <a:lnTo>
                  <a:pt x="0" y="9399"/>
                </a:lnTo>
                <a:lnTo>
                  <a:pt x="1880" y="9399"/>
                </a:lnTo>
                <a:lnTo>
                  <a:pt x="18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51"/>
          <p:cNvSpPr/>
          <p:nvPr/>
        </p:nvSpPr>
        <p:spPr>
          <a:xfrm>
            <a:off x="1073375" y="3769695"/>
            <a:ext cx="41313" cy="190584"/>
          </a:xfrm>
          <a:custGeom>
            <a:rect b="b" l="l" r="r" t="t"/>
            <a:pathLst>
              <a:path extrusionOk="0" h="9600" w="2081">
                <a:moveTo>
                  <a:pt x="1780" y="301"/>
                </a:moveTo>
                <a:lnTo>
                  <a:pt x="1780" y="9298"/>
                </a:lnTo>
                <a:lnTo>
                  <a:pt x="301" y="9298"/>
                </a:lnTo>
                <a:lnTo>
                  <a:pt x="301" y="301"/>
                </a:lnTo>
                <a:close/>
                <a:moveTo>
                  <a:pt x="0" y="0"/>
                </a:moveTo>
                <a:lnTo>
                  <a:pt x="0" y="9599"/>
                </a:lnTo>
                <a:lnTo>
                  <a:pt x="2080" y="9599"/>
                </a:lnTo>
                <a:lnTo>
                  <a:pt x="2080" y="9499"/>
                </a:lnTo>
                <a:lnTo>
                  <a:pt x="20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51"/>
          <p:cNvSpPr/>
          <p:nvPr/>
        </p:nvSpPr>
        <p:spPr>
          <a:xfrm>
            <a:off x="1869470" y="3494218"/>
            <a:ext cx="35337" cy="186594"/>
          </a:xfrm>
          <a:custGeom>
            <a:rect b="b" l="l" r="r" t="t"/>
            <a:pathLst>
              <a:path extrusionOk="0" h="9399" w="1780">
                <a:moveTo>
                  <a:pt x="0" y="0"/>
                </a:moveTo>
                <a:lnTo>
                  <a:pt x="0" y="9399"/>
                </a:lnTo>
                <a:lnTo>
                  <a:pt x="1780" y="9399"/>
                </a:lnTo>
                <a:lnTo>
                  <a:pt x="17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1"/>
          <p:cNvSpPr/>
          <p:nvPr/>
        </p:nvSpPr>
        <p:spPr>
          <a:xfrm>
            <a:off x="1865480" y="3492232"/>
            <a:ext cx="43318" cy="190584"/>
          </a:xfrm>
          <a:custGeom>
            <a:rect b="b" l="l" r="r" t="t"/>
            <a:pathLst>
              <a:path extrusionOk="0" h="9600" w="2182">
                <a:moveTo>
                  <a:pt x="1880" y="301"/>
                </a:moveTo>
                <a:lnTo>
                  <a:pt x="1880" y="9298"/>
                </a:lnTo>
                <a:lnTo>
                  <a:pt x="302" y="9298"/>
                </a:lnTo>
                <a:lnTo>
                  <a:pt x="302" y="301"/>
                </a:lnTo>
                <a:close/>
                <a:moveTo>
                  <a:pt x="1" y="0"/>
                </a:moveTo>
                <a:lnTo>
                  <a:pt x="1" y="9599"/>
                </a:lnTo>
                <a:lnTo>
                  <a:pt x="2181" y="9599"/>
                </a:lnTo>
                <a:lnTo>
                  <a:pt x="2181" y="9499"/>
                </a:lnTo>
                <a:lnTo>
                  <a:pt x="2181" y="0"/>
                </a:ln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51"/>
          <p:cNvSpPr/>
          <p:nvPr/>
        </p:nvSpPr>
        <p:spPr>
          <a:xfrm>
            <a:off x="1303237" y="1703006"/>
            <a:ext cx="155763" cy="95550"/>
          </a:xfrm>
          <a:custGeom>
            <a:rect b="b" l="l" r="r" t="t"/>
            <a:pathLst>
              <a:path extrusionOk="0" h="4813" w="7846">
                <a:moveTo>
                  <a:pt x="6066" y="0"/>
                </a:moveTo>
                <a:cubicBezTo>
                  <a:pt x="5013" y="0"/>
                  <a:pt x="3986" y="201"/>
                  <a:pt x="3033" y="727"/>
                </a:cubicBezTo>
                <a:cubicBezTo>
                  <a:pt x="1480" y="1679"/>
                  <a:pt x="427" y="3033"/>
                  <a:pt x="1" y="4587"/>
                </a:cubicBezTo>
                <a:lnTo>
                  <a:pt x="853" y="4812"/>
                </a:lnTo>
                <a:cubicBezTo>
                  <a:pt x="1154" y="3459"/>
                  <a:pt x="2106" y="2206"/>
                  <a:pt x="3459" y="1454"/>
                </a:cubicBezTo>
                <a:cubicBezTo>
                  <a:pt x="4287" y="1053"/>
                  <a:pt x="5239" y="827"/>
                  <a:pt x="6066" y="827"/>
                </a:cubicBezTo>
                <a:cubicBezTo>
                  <a:pt x="6592" y="827"/>
                  <a:pt x="7119" y="953"/>
                  <a:pt x="7645" y="1053"/>
                </a:cubicBezTo>
                <a:lnTo>
                  <a:pt x="7845" y="201"/>
                </a:lnTo>
                <a:cubicBezTo>
                  <a:pt x="7319" y="101"/>
                  <a:pt x="6693" y="0"/>
                  <a:pt x="6066" y="0"/>
                </a:cubicBezTo>
                <a:close/>
              </a:path>
            </a:pathLst>
          </a:custGeom>
          <a:solidFill>
            <a:srgbClr val="416C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51"/>
          <p:cNvSpPr/>
          <p:nvPr/>
        </p:nvSpPr>
        <p:spPr>
          <a:xfrm>
            <a:off x="1241039" y="1638823"/>
            <a:ext cx="236364" cy="140814"/>
          </a:xfrm>
          <a:custGeom>
            <a:rect b="b" l="l" r="r" t="t"/>
            <a:pathLst>
              <a:path extrusionOk="0" h="7093" w="11906">
                <a:moveTo>
                  <a:pt x="9199" y="0"/>
                </a:moveTo>
                <a:cubicBezTo>
                  <a:pt x="7645" y="0"/>
                  <a:pt x="6066" y="426"/>
                  <a:pt x="4613" y="1153"/>
                </a:cubicBezTo>
                <a:cubicBezTo>
                  <a:pt x="2307" y="2506"/>
                  <a:pt x="753" y="4587"/>
                  <a:pt x="1" y="6892"/>
                </a:cubicBezTo>
                <a:lnTo>
                  <a:pt x="853" y="7093"/>
                </a:lnTo>
                <a:cubicBezTo>
                  <a:pt x="1480" y="5013"/>
                  <a:pt x="2933" y="3133"/>
                  <a:pt x="5014" y="1880"/>
                </a:cubicBezTo>
                <a:cubicBezTo>
                  <a:pt x="6392" y="1153"/>
                  <a:pt x="7745" y="827"/>
                  <a:pt x="9199" y="827"/>
                </a:cubicBezTo>
                <a:cubicBezTo>
                  <a:pt x="10026" y="827"/>
                  <a:pt x="10878" y="927"/>
                  <a:pt x="11705" y="1153"/>
                </a:cubicBezTo>
                <a:lnTo>
                  <a:pt x="11906" y="426"/>
                </a:lnTo>
                <a:cubicBezTo>
                  <a:pt x="10978" y="100"/>
                  <a:pt x="10151" y="0"/>
                  <a:pt x="91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51"/>
          <p:cNvSpPr/>
          <p:nvPr/>
        </p:nvSpPr>
        <p:spPr>
          <a:xfrm>
            <a:off x="1181343" y="1574640"/>
            <a:ext cx="310989" cy="184608"/>
          </a:xfrm>
          <a:custGeom>
            <a:rect b="b" l="l" r="r" t="t"/>
            <a:pathLst>
              <a:path extrusionOk="0" h="9299" w="15665">
                <a:moveTo>
                  <a:pt x="12106" y="0"/>
                </a:moveTo>
                <a:cubicBezTo>
                  <a:pt x="10026" y="0"/>
                  <a:pt x="7920" y="526"/>
                  <a:pt x="6041" y="1554"/>
                </a:cubicBezTo>
                <a:cubicBezTo>
                  <a:pt x="3008" y="3233"/>
                  <a:pt x="928" y="5940"/>
                  <a:pt x="0" y="9073"/>
                </a:cubicBezTo>
                <a:lnTo>
                  <a:pt x="828" y="9298"/>
                </a:lnTo>
                <a:cubicBezTo>
                  <a:pt x="1655" y="6366"/>
                  <a:pt x="3534" y="3860"/>
                  <a:pt x="6467" y="2281"/>
                </a:cubicBezTo>
                <a:cubicBezTo>
                  <a:pt x="8246" y="1253"/>
                  <a:pt x="10226" y="827"/>
                  <a:pt x="12106" y="827"/>
                </a:cubicBezTo>
                <a:cubicBezTo>
                  <a:pt x="13259" y="827"/>
                  <a:pt x="14286" y="927"/>
                  <a:pt x="15439" y="1253"/>
                </a:cubicBezTo>
                <a:lnTo>
                  <a:pt x="15665" y="526"/>
                </a:lnTo>
                <a:cubicBezTo>
                  <a:pt x="14512" y="100"/>
                  <a:pt x="13259" y="0"/>
                  <a:pt x="121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1"/>
          <p:cNvSpPr/>
          <p:nvPr/>
        </p:nvSpPr>
        <p:spPr>
          <a:xfrm>
            <a:off x="1365435" y="1767189"/>
            <a:ext cx="77147" cy="49770"/>
          </a:xfrm>
          <a:custGeom>
            <a:rect b="b" l="l" r="r" t="t"/>
            <a:pathLst>
              <a:path extrusionOk="0" h="2507" w="3886">
                <a:moveTo>
                  <a:pt x="2933" y="0"/>
                </a:moveTo>
                <a:cubicBezTo>
                  <a:pt x="2407" y="0"/>
                  <a:pt x="1880" y="101"/>
                  <a:pt x="1479" y="326"/>
                </a:cubicBezTo>
                <a:cubicBezTo>
                  <a:pt x="753" y="727"/>
                  <a:pt x="226" y="1479"/>
                  <a:pt x="1" y="2206"/>
                </a:cubicBezTo>
                <a:lnTo>
                  <a:pt x="753" y="2507"/>
                </a:lnTo>
                <a:cubicBezTo>
                  <a:pt x="953" y="1880"/>
                  <a:pt x="1254" y="1354"/>
                  <a:pt x="1880" y="1053"/>
                </a:cubicBezTo>
                <a:cubicBezTo>
                  <a:pt x="2206" y="953"/>
                  <a:pt x="2632" y="853"/>
                  <a:pt x="2933" y="853"/>
                </a:cubicBezTo>
                <a:cubicBezTo>
                  <a:pt x="3134" y="853"/>
                  <a:pt x="3359" y="853"/>
                  <a:pt x="3560" y="953"/>
                </a:cubicBezTo>
                <a:lnTo>
                  <a:pt x="3885" y="101"/>
                </a:lnTo>
                <a:cubicBezTo>
                  <a:pt x="3560" y="0"/>
                  <a:pt x="3259" y="0"/>
                  <a:pt x="2933" y="0"/>
                </a:cubicBezTo>
                <a:close/>
              </a:path>
            </a:pathLst>
          </a:custGeom>
          <a:solidFill>
            <a:srgbClr val="416C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1"/>
          <p:cNvSpPr/>
          <p:nvPr/>
        </p:nvSpPr>
        <p:spPr>
          <a:xfrm>
            <a:off x="1303237" y="1703006"/>
            <a:ext cx="155763" cy="95550"/>
          </a:xfrm>
          <a:custGeom>
            <a:rect b="b" l="l" r="r" t="t"/>
            <a:pathLst>
              <a:path extrusionOk="0" h="4813" w="7846">
                <a:moveTo>
                  <a:pt x="6066" y="0"/>
                </a:moveTo>
                <a:cubicBezTo>
                  <a:pt x="5013" y="0"/>
                  <a:pt x="3986" y="201"/>
                  <a:pt x="3033" y="727"/>
                </a:cubicBezTo>
                <a:cubicBezTo>
                  <a:pt x="1480" y="1679"/>
                  <a:pt x="427" y="3033"/>
                  <a:pt x="1" y="4587"/>
                </a:cubicBezTo>
                <a:lnTo>
                  <a:pt x="853" y="4812"/>
                </a:lnTo>
                <a:cubicBezTo>
                  <a:pt x="1154" y="3459"/>
                  <a:pt x="2106" y="2206"/>
                  <a:pt x="3459" y="1454"/>
                </a:cubicBezTo>
                <a:cubicBezTo>
                  <a:pt x="4287" y="1053"/>
                  <a:pt x="5239" y="827"/>
                  <a:pt x="6066" y="827"/>
                </a:cubicBezTo>
                <a:cubicBezTo>
                  <a:pt x="6592" y="827"/>
                  <a:pt x="7119" y="953"/>
                  <a:pt x="7645" y="1053"/>
                </a:cubicBezTo>
                <a:lnTo>
                  <a:pt x="7845" y="201"/>
                </a:lnTo>
                <a:cubicBezTo>
                  <a:pt x="7319" y="101"/>
                  <a:pt x="6693" y="0"/>
                  <a:pt x="60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1"/>
          <p:cNvSpPr/>
          <p:nvPr/>
        </p:nvSpPr>
        <p:spPr>
          <a:xfrm>
            <a:off x="1365435" y="1767189"/>
            <a:ext cx="77147" cy="49770"/>
          </a:xfrm>
          <a:custGeom>
            <a:rect b="b" l="l" r="r" t="t"/>
            <a:pathLst>
              <a:path extrusionOk="0" h="2507" w="3886">
                <a:moveTo>
                  <a:pt x="2933" y="0"/>
                </a:moveTo>
                <a:cubicBezTo>
                  <a:pt x="2407" y="0"/>
                  <a:pt x="1880" y="101"/>
                  <a:pt x="1479" y="326"/>
                </a:cubicBezTo>
                <a:cubicBezTo>
                  <a:pt x="753" y="727"/>
                  <a:pt x="226" y="1479"/>
                  <a:pt x="1" y="2206"/>
                </a:cubicBezTo>
                <a:lnTo>
                  <a:pt x="753" y="2507"/>
                </a:lnTo>
                <a:cubicBezTo>
                  <a:pt x="953" y="1880"/>
                  <a:pt x="1254" y="1354"/>
                  <a:pt x="1880" y="1053"/>
                </a:cubicBezTo>
                <a:cubicBezTo>
                  <a:pt x="2206" y="953"/>
                  <a:pt x="2632" y="853"/>
                  <a:pt x="2933" y="853"/>
                </a:cubicBezTo>
                <a:cubicBezTo>
                  <a:pt x="3134" y="853"/>
                  <a:pt x="3359" y="853"/>
                  <a:pt x="3560" y="953"/>
                </a:cubicBezTo>
                <a:lnTo>
                  <a:pt x="3885" y="101"/>
                </a:lnTo>
                <a:cubicBezTo>
                  <a:pt x="3560" y="0"/>
                  <a:pt x="3259" y="0"/>
                  <a:pt x="29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1"/>
          <p:cNvSpPr/>
          <p:nvPr/>
        </p:nvSpPr>
        <p:spPr>
          <a:xfrm>
            <a:off x="1168895" y="1701021"/>
            <a:ext cx="1262341" cy="522438"/>
          </a:xfrm>
          <a:custGeom>
            <a:rect b="b" l="l" r="r" t="t"/>
            <a:pathLst>
              <a:path extrusionOk="0" h="26316" w="63586">
                <a:moveTo>
                  <a:pt x="29124" y="0"/>
                </a:moveTo>
                <a:lnTo>
                  <a:pt x="1" y="19724"/>
                </a:lnTo>
                <a:lnTo>
                  <a:pt x="34562" y="26316"/>
                </a:lnTo>
                <a:lnTo>
                  <a:pt x="63585" y="6566"/>
                </a:lnTo>
                <a:lnTo>
                  <a:pt x="291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1"/>
          <p:cNvSpPr/>
          <p:nvPr/>
        </p:nvSpPr>
        <p:spPr>
          <a:xfrm>
            <a:off x="1164428" y="1697030"/>
            <a:ext cx="1270778" cy="530419"/>
          </a:xfrm>
          <a:custGeom>
            <a:rect b="b" l="l" r="r" t="t"/>
            <a:pathLst>
              <a:path extrusionOk="0" h="26718" w="64011">
                <a:moveTo>
                  <a:pt x="29290" y="409"/>
                </a:moveTo>
                <a:lnTo>
                  <a:pt x="63284" y="6893"/>
                </a:lnTo>
                <a:lnTo>
                  <a:pt x="34687" y="26316"/>
                </a:lnTo>
                <a:lnTo>
                  <a:pt x="727" y="19825"/>
                </a:lnTo>
                <a:lnTo>
                  <a:pt x="29290" y="409"/>
                </a:lnTo>
                <a:close/>
                <a:moveTo>
                  <a:pt x="29148" y="1"/>
                </a:moveTo>
                <a:lnTo>
                  <a:pt x="101" y="19725"/>
                </a:lnTo>
                <a:cubicBezTo>
                  <a:pt x="0" y="19825"/>
                  <a:pt x="0" y="19825"/>
                  <a:pt x="0" y="19925"/>
                </a:cubicBezTo>
                <a:cubicBezTo>
                  <a:pt x="0" y="20051"/>
                  <a:pt x="101" y="20151"/>
                  <a:pt x="226" y="20151"/>
                </a:cubicBezTo>
                <a:lnTo>
                  <a:pt x="34687" y="26717"/>
                </a:lnTo>
                <a:cubicBezTo>
                  <a:pt x="34787" y="26717"/>
                  <a:pt x="34787" y="26717"/>
                  <a:pt x="34888" y="26617"/>
                </a:cubicBezTo>
                <a:lnTo>
                  <a:pt x="63910" y="6893"/>
                </a:lnTo>
                <a:cubicBezTo>
                  <a:pt x="64011" y="6893"/>
                  <a:pt x="64011" y="6767"/>
                  <a:pt x="64011" y="6667"/>
                </a:cubicBezTo>
                <a:lnTo>
                  <a:pt x="63910" y="6567"/>
                </a:lnTo>
                <a:lnTo>
                  <a:pt x="29349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1"/>
          <p:cNvSpPr/>
          <p:nvPr/>
        </p:nvSpPr>
        <p:spPr>
          <a:xfrm>
            <a:off x="1164428" y="1678131"/>
            <a:ext cx="1266808" cy="414480"/>
          </a:xfrm>
          <a:custGeom>
            <a:rect b="b" l="l" r="r" t="t"/>
            <a:pathLst>
              <a:path extrusionOk="0" h="20878" w="63811">
                <a:moveTo>
                  <a:pt x="29048" y="0"/>
                </a:moveTo>
                <a:lnTo>
                  <a:pt x="0" y="19750"/>
                </a:lnTo>
                <a:lnTo>
                  <a:pt x="226" y="20877"/>
                </a:lnTo>
                <a:lnTo>
                  <a:pt x="29349" y="1153"/>
                </a:lnTo>
                <a:lnTo>
                  <a:pt x="63810" y="7719"/>
                </a:lnTo>
                <a:lnTo>
                  <a:pt x="63610" y="6592"/>
                </a:lnTo>
                <a:lnTo>
                  <a:pt x="290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51"/>
          <p:cNvSpPr/>
          <p:nvPr/>
        </p:nvSpPr>
        <p:spPr>
          <a:xfrm>
            <a:off x="1160438" y="1674140"/>
            <a:ext cx="1274769" cy="422938"/>
          </a:xfrm>
          <a:custGeom>
            <a:rect b="b" l="l" r="r" t="t"/>
            <a:pathLst>
              <a:path extrusionOk="0" h="21304" w="64212">
                <a:moveTo>
                  <a:pt x="29349" y="402"/>
                </a:moveTo>
                <a:lnTo>
                  <a:pt x="63585" y="6993"/>
                </a:lnTo>
                <a:lnTo>
                  <a:pt x="63811" y="7620"/>
                </a:lnTo>
                <a:lnTo>
                  <a:pt x="29550" y="1154"/>
                </a:lnTo>
                <a:lnTo>
                  <a:pt x="29349" y="1154"/>
                </a:lnTo>
                <a:lnTo>
                  <a:pt x="527" y="20677"/>
                </a:lnTo>
                <a:lnTo>
                  <a:pt x="441" y="20056"/>
                </a:lnTo>
                <a:lnTo>
                  <a:pt x="29349" y="402"/>
                </a:lnTo>
                <a:close/>
                <a:moveTo>
                  <a:pt x="29124" y="1"/>
                </a:moveTo>
                <a:lnTo>
                  <a:pt x="101" y="19825"/>
                </a:lnTo>
                <a:cubicBezTo>
                  <a:pt x="1" y="19825"/>
                  <a:pt x="1" y="19951"/>
                  <a:pt x="1" y="20051"/>
                </a:cubicBezTo>
                <a:lnTo>
                  <a:pt x="201" y="21078"/>
                </a:lnTo>
                <a:cubicBezTo>
                  <a:pt x="201" y="21204"/>
                  <a:pt x="302" y="21204"/>
                  <a:pt x="302" y="21304"/>
                </a:cubicBezTo>
                <a:cubicBezTo>
                  <a:pt x="427" y="21304"/>
                  <a:pt x="527" y="21304"/>
                  <a:pt x="527" y="21204"/>
                </a:cubicBezTo>
                <a:lnTo>
                  <a:pt x="29550" y="1555"/>
                </a:lnTo>
                <a:lnTo>
                  <a:pt x="64011" y="8146"/>
                </a:lnTo>
                <a:cubicBezTo>
                  <a:pt x="64011" y="8146"/>
                  <a:pt x="64111" y="8146"/>
                  <a:pt x="64212" y="8046"/>
                </a:cubicBezTo>
                <a:lnTo>
                  <a:pt x="64212" y="7820"/>
                </a:lnTo>
                <a:lnTo>
                  <a:pt x="64011" y="6793"/>
                </a:lnTo>
                <a:cubicBezTo>
                  <a:pt x="64011" y="6667"/>
                  <a:pt x="63911" y="6667"/>
                  <a:pt x="63811" y="6567"/>
                </a:cubicBezTo>
                <a:lnTo>
                  <a:pt x="29349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51"/>
          <p:cNvSpPr/>
          <p:nvPr/>
        </p:nvSpPr>
        <p:spPr>
          <a:xfrm>
            <a:off x="1517187" y="2153797"/>
            <a:ext cx="679690" cy="157907"/>
          </a:xfrm>
          <a:custGeom>
            <a:rect b="b" l="l" r="r" t="t"/>
            <a:pathLst>
              <a:path extrusionOk="0" h="7954" w="34237">
                <a:moveTo>
                  <a:pt x="31893" y="0"/>
                </a:moveTo>
                <a:cubicBezTo>
                  <a:pt x="28930" y="0"/>
                  <a:pt x="23209" y="783"/>
                  <a:pt x="16693" y="2156"/>
                </a:cubicBezTo>
                <a:cubicBezTo>
                  <a:pt x="7294" y="4035"/>
                  <a:pt x="1" y="6542"/>
                  <a:pt x="201" y="7469"/>
                </a:cubicBezTo>
                <a:cubicBezTo>
                  <a:pt x="264" y="7798"/>
                  <a:pt x="1066" y="7954"/>
                  <a:pt x="2423" y="7954"/>
                </a:cubicBezTo>
                <a:cubicBezTo>
                  <a:pt x="5400" y="7954"/>
                  <a:pt x="11049" y="7206"/>
                  <a:pt x="17419" y="5915"/>
                </a:cubicBezTo>
                <a:cubicBezTo>
                  <a:pt x="26818" y="3935"/>
                  <a:pt x="34237" y="1529"/>
                  <a:pt x="34036" y="476"/>
                </a:cubicBezTo>
                <a:cubicBezTo>
                  <a:pt x="33975" y="154"/>
                  <a:pt x="33204" y="0"/>
                  <a:pt x="318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1"/>
          <p:cNvSpPr/>
          <p:nvPr/>
        </p:nvSpPr>
        <p:spPr>
          <a:xfrm>
            <a:off x="1517187" y="2150799"/>
            <a:ext cx="679690" cy="165709"/>
          </a:xfrm>
          <a:custGeom>
            <a:rect b="b" l="l" r="r" t="t"/>
            <a:pathLst>
              <a:path extrusionOk="0" h="8347" w="34237">
                <a:moveTo>
                  <a:pt x="31831" y="427"/>
                </a:moveTo>
                <a:cubicBezTo>
                  <a:pt x="32457" y="427"/>
                  <a:pt x="32983" y="427"/>
                  <a:pt x="33309" y="527"/>
                </a:cubicBezTo>
                <a:cubicBezTo>
                  <a:pt x="33510" y="527"/>
                  <a:pt x="33610" y="627"/>
                  <a:pt x="33710" y="627"/>
                </a:cubicBezTo>
                <a:lnTo>
                  <a:pt x="33836" y="728"/>
                </a:lnTo>
                <a:lnTo>
                  <a:pt x="33710" y="828"/>
                </a:lnTo>
                <a:cubicBezTo>
                  <a:pt x="33710" y="953"/>
                  <a:pt x="33510" y="1053"/>
                  <a:pt x="33209" y="1254"/>
                </a:cubicBezTo>
                <a:cubicBezTo>
                  <a:pt x="32257" y="1780"/>
                  <a:pt x="30176" y="2607"/>
                  <a:pt x="27445" y="3459"/>
                </a:cubicBezTo>
                <a:cubicBezTo>
                  <a:pt x="24638" y="4186"/>
                  <a:pt x="21179" y="5114"/>
                  <a:pt x="17419" y="5840"/>
                </a:cubicBezTo>
                <a:cubicBezTo>
                  <a:pt x="10953" y="7219"/>
                  <a:pt x="5314" y="7946"/>
                  <a:pt x="2382" y="7946"/>
                </a:cubicBezTo>
                <a:cubicBezTo>
                  <a:pt x="1655" y="7946"/>
                  <a:pt x="1129" y="7946"/>
                  <a:pt x="828" y="7845"/>
                </a:cubicBezTo>
                <a:cubicBezTo>
                  <a:pt x="627" y="7845"/>
                  <a:pt x="502" y="7720"/>
                  <a:pt x="402" y="7720"/>
                </a:cubicBezTo>
                <a:lnTo>
                  <a:pt x="402" y="7620"/>
                </a:lnTo>
                <a:lnTo>
                  <a:pt x="402" y="7520"/>
                </a:lnTo>
                <a:cubicBezTo>
                  <a:pt x="502" y="7419"/>
                  <a:pt x="627" y="7319"/>
                  <a:pt x="928" y="7094"/>
                </a:cubicBezTo>
                <a:cubicBezTo>
                  <a:pt x="1881" y="6592"/>
                  <a:pt x="3961" y="5740"/>
                  <a:pt x="6768" y="4913"/>
                </a:cubicBezTo>
                <a:cubicBezTo>
                  <a:pt x="9500" y="4186"/>
                  <a:pt x="12933" y="3234"/>
                  <a:pt x="16693" y="2507"/>
                </a:cubicBezTo>
                <a:cubicBezTo>
                  <a:pt x="23184" y="1154"/>
                  <a:pt x="28923" y="427"/>
                  <a:pt x="31831" y="427"/>
                </a:cubicBezTo>
                <a:close/>
                <a:moveTo>
                  <a:pt x="31831" y="1"/>
                </a:moveTo>
                <a:cubicBezTo>
                  <a:pt x="28823" y="1"/>
                  <a:pt x="23059" y="728"/>
                  <a:pt x="16693" y="2081"/>
                </a:cubicBezTo>
                <a:cubicBezTo>
                  <a:pt x="12006" y="3033"/>
                  <a:pt x="7921" y="4086"/>
                  <a:pt x="4888" y="5114"/>
                </a:cubicBezTo>
                <a:cubicBezTo>
                  <a:pt x="3434" y="5540"/>
                  <a:pt x="2181" y="6066"/>
                  <a:pt x="1354" y="6467"/>
                </a:cubicBezTo>
                <a:cubicBezTo>
                  <a:pt x="928" y="6592"/>
                  <a:pt x="627" y="6793"/>
                  <a:pt x="402" y="6993"/>
                </a:cubicBezTo>
                <a:cubicBezTo>
                  <a:pt x="201" y="7094"/>
                  <a:pt x="101" y="7219"/>
                  <a:pt x="101" y="7319"/>
                </a:cubicBezTo>
                <a:cubicBezTo>
                  <a:pt x="1" y="7419"/>
                  <a:pt x="1" y="7520"/>
                  <a:pt x="1" y="7620"/>
                </a:cubicBezTo>
                <a:lnTo>
                  <a:pt x="1" y="7720"/>
                </a:lnTo>
                <a:cubicBezTo>
                  <a:pt x="1" y="7845"/>
                  <a:pt x="101" y="8046"/>
                  <a:pt x="201" y="8046"/>
                </a:cubicBezTo>
                <a:cubicBezTo>
                  <a:pt x="402" y="8146"/>
                  <a:pt x="728" y="8246"/>
                  <a:pt x="1028" y="8246"/>
                </a:cubicBezTo>
                <a:cubicBezTo>
                  <a:pt x="1454" y="8347"/>
                  <a:pt x="1881" y="8347"/>
                  <a:pt x="2382" y="8347"/>
                </a:cubicBezTo>
                <a:cubicBezTo>
                  <a:pt x="5314" y="8347"/>
                  <a:pt x="11054" y="7620"/>
                  <a:pt x="17545" y="6266"/>
                </a:cubicBezTo>
                <a:cubicBezTo>
                  <a:pt x="22131" y="5339"/>
                  <a:pt x="26317" y="4287"/>
                  <a:pt x="29224" y="3234"/>
                </a:cubicBezTo>
                <a:cubicBezTo>
                  <a:pt x="30803" y="2833"/>
                  <a:pt x="31956" y="2307"/>
                  <a:pt x="32783" y="1880"/>
                </a:cubicBezTo>
                <a:cubicBezTo>
                  <a:pt x="33209" y="1680"/>
                  <a:pt x="33610" y="1580"/>
                  <a:pt x="33836" y="1354"/>
                </a:cubicBezTo>
                <a:cubicBezTo>
                  <a:pt x="33936" y="1254"/>
                  <a:pt x="34036" y="1154"/>
                  <a:pt x="34136" y="1053"/>
                </a:cubicBezTo>
                <a:cubicBezTo>
                  <a:pt x="34136" y="953"/>
                  <a:pt x="34237" y="828"/>
                  <a:pt x="34237" y="728"/>
                </a:cubicBezTo>
                <a:lnTo>
                  <a:pt x="34237" y="627"/>
                </a:lnTo>
                <a:cubicBezTo>
                  <a:pt x="34136" y="427"/>
                  <a:pt x="34036" y="327"/>
                  <a:pt x="33936" y="327"/>
                </a:cubicBezTo>
                <a:cubicBezTo>
                  <a:pt x="33710" y="201"/>
                  <a:pt x="33510" y="101"/>
                  <a:pt x="330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51"/>
          <p:cNvSpPr/>
          <p:nvPr/>
        </p:nvSpPr>
        <p:spPr>
          <a:xfrm>
            <a:off x="1574918" y="2177679"/>
            <a:ext cx="2052451" cy="1291683"/>
          </a:xfrm>
          <a:custGeom>
            <a:rect b="b" l="l" r="r" t="t"/>
            <a:pathLst>
              <a:path extrusionOk="0" h="65064" w="103385">
                <a:moveTo>
                  <a:pt x="4712" y="0"/>
                </a:moveTo>
                <a:cubicBezTo>
                  <a:pt x="2105" y="0"/>
                  <a:pt x="0" y="2206"/>
                  <a:pt x="0" y="4712"/>
                </a:cubicBezTo>
                <a:lnTo>
                  <a:pt x="0" y="65063"/>
                </a:lnTo>
                <a:lnTo>
                  <a:pt x="103384" y="65063"/>
                </a:lnTo>
                <a:lnTo>
                  <a:pt x="103384" y="4712"/>
                </a:lnTo>
                <a:cubicBezTo>
                  <a:pt x="103384" y="2206"/>
                  <a:pt x="101304" y="0"/>
                  <a:pt x="986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51"/>
          <p:cNvSpPr/>
          <p:nvPr/>
        </p:nvSpPr>
        <p:spPr>
          <a:xfrm>
            <a:off x="1572913" y="2175674"/>
            <a:ext cx="2056441" cy="1295673"/>
          </a:xfrm>
          <a:custGeom>
            <a:rect b="b" l="l" r="r" t="t"/>
            <a:pathLst>
              <a:path extrusionOk="0" h="65265" w="103586">
                <a:moveTo>
                  <a:pt x="98798" y="327"/>
                </a:moveTo>
                <a:cubicBezTo>
                  <a:pt x="100052" y="327"/>
                  <a:pt x="101204" y="828"/>
                  <a:pt x="102031" y="1680"/>
                </a:cubicBezTo>
                <a:cubicBezTo>
                  <a:pt x="102758" y="2407"/>
                  <a:pt x="103285" y="3560"/>
                  <a:pt x="103285" y="4813"/>
                </a:cubicBezTo>
                <a:lnTo>
                  <a:pt x="103285" y="64964"/>
                </a:lnTo>
                <a:lnTo>
                  <a:pt x="327" y="64964"/>
                </a:lnTo>
                <a:lnTo>
                  <a:pt x="327" y="4813"/>
                </a:lnTo>
                <a:cubicBezTo>
                  <a:pt x="327" y="3560"/>
                  <a:pt x="828" y="2407"/>
                  <a:pt x="1580" y="1680"/>
                </a:cubicBezTo>
                <a:cubicBezTo>
                  <a:pt x="2407" y="828"/>
                  <a:pt x="3560" y="327"/>
                  <a:pt x="4813" y="327"/>
                </a:cubicBezTo>
                <a:close/>
                <a:moveTo>
                  <a:pt x="4813" y="1"/>
                </a:moveTo>
                <a:cubicBezTo>
                  <a:pt x="2081" y="1"/>
                  <a:pt x="1" y="2206"/>
                  <a:pt x="1" y="4813"/>
                </a:cubicBezTo>
                <a:lnTo>
                  <a:pt x="1" y="65264"/>
                </a:lnTo>
                <a:lnTo>
                  <a:pt x="103585" y="65264"/>
                </a:lnTo>
                <a:lnTo>
                  <a:pt x="103585" y="65164"/>
                </a:lnTo>
                <a:lnTo>
                  <a:pt x="103585" y="4813"/>
                </a:lnTo>
                <a:cubicBezTo>
                  <a:pt x="103585" y="2206"/>
                  <a:pt x="101505" y="1"/>
                  <a:pt x="98798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51"/>
          <p:cNvSpPr/>
          <p:nvPr/>
        </p:nvSpPr>
        <p:spPr>
          <a:xfrm>
            <a:off x="1645573" y="2287642"/>
            <a:ext cx="1911637" cy="1103104"/>
          </a:xfrm>
          <a:custGeom>
            <a:rect b="b" l="l" r="r" t="t"/>
            <a:pathLst>
              <a:path extrusionOk="0" h="55565" w="96292">
                <a:moveTo>
                  <a:pt x="0" y="0"/>
                </a:moveTo>
                <a:lnTo>
                  <a:pt x="0" y="55564"/>
                </a:lnTo>
                <a:lnTo>
                  <a:pt x="96291" y="55564"/>
                </a:lnTo>
                <a:lnTo>
                  <a:pt x="9629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51"/>
          <p:cNvSpPr/>
          <p:nvPr/>
        </p:nvSpPr>
        <p:spPr>
          <a:xfrm>
            <a:off x="1643568" y="2283652"/>
            <a:ext cx="1915627" cy="1111065"/>
          </a:xfrm>
          <a:custGeom>
            <a:rect b="b" l="l" r="r" t="t"/>
            <a:pathLst>
              <a:path extrusionOk="0" h="55966" w="96493">
                <a:moveTo>
                  <a:pt x="96167" y="301"/>
                </a:moveTo>
                <a:lnTo>
                  <a:pt x="96167" y="55665"/>
                </a:lnTo>
                <a:lnTo>
                  <a:pt x="302" y="55665"/>
                </a:lnTo>
                <a:lnTo>
                  <a:pt x="302" y="301"/>
                </a:lnTo>
                <a:close/>
                <a:moveTo>
                  <a:pt x="1" y="1"/>
                </a:moveTo>
                <a:lnTo>
                  <a:pt x="1" y="55966"/>
                </a:lnTo>
                <a:lnTo>
                  <a:pt x="96493" y="55966"/>
                </a:lnTo>
                <a:lnTo>
                  <a:pt x="96493" y="55765"/>
                </a:lnTo>
                <a:lnTo>
                  <a:pt x="96493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51"/>
          <p:cNvSpPr/>
          <p:nvPr/>
        </p:nvSpPr>
        <p:spPr>
          <a:xfrm>
            <a:off x="2584458" y="2223439"/>
            <a:ext cx="33352" cy="33372"/>
          </a:xfrm>
          <a:custGeom>
            <a:rect b="b" l="l" r="r" t="t"/>
            <a:pathLst>
              <a:path extrusionOk="0" h="1681" w="1680">
                <a:moveTo>
                  <a:pt x="853" y="1"/>
                </a:moveTo>
                <a:cubicBezTo>
                  <a:pt x="427" y="1"/>
                  <a:pt x="1" y="302"/>
                  <a:pt x="1" y="828"/>
                </a:cubicBezTo>
                <a:cubicBezTo>
                  <a:pt x="1" y="1254"/>
                  <a:pt x="427" y="1680"/>
                  <a:pt x="853" y="1680"/>
                </a:cubicBezTo>
                <a:cubicBezTo>
                  <a:pt x="1254" y="1680"/>
                  <a:pt x="1680" y="1254"/>
                  <a:pt x="1680" y="828"/>
                </a:cubicBezTo>
                <a:cubicBezTo>
                  <a:pt x="1680" y="302"/>
                  <a:pt x="1254" y="1"/>
                  <a:pt x="85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51"/>
          <p:cNvSpPr/>
          <p:nvPr/>
        </p:nvSpPr>
        <p:spPr>
          <a:xfrm>
            <a:off x="1305738" y="3469342"/>
            <a:ext cx="2591307" cy="49770"/>
          </a:xfrm>
          <a:custGeom>
            <a:rect b="b" l="l" r="r" t="t"/>
            <a:pathLst>
              <a:path extrusionOk="0" h="2507" w="130528">
                <a:moveTo>
                  <a:pt x="0" y="0"/>
                </a:moveTo>
                <a:lnTo>
                  <a:pt x="0" y="2506"/>
                </a:lnTo>
                <a:lnTo>
                  <a:pt x="130527" y="2506"/>
                </a:lnTo>
                <a:lnTo>
                  <a:pt x="13052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51"/>
          <p:cNvSpPr/>
          <p:nvPr/>
        </p:nvSpPr>
        <p:spPr>
          <a:xfrm>
            <a:off x="1301252" y="3465352"/>
            <a:ext cx="2599764" cy="57731"/>
          </a:xfrm>
          <a:custGeom>
            <a:rect b="b" l="l" r="r" t="t"/>
            <a:pathLst>
              <a:path extrusionOk="0" h="2908" w="130954">
                <a:moveTo>
                  <a:pt x="130653" y="301"/>
                </a:moveTo>
                <a:lnTo>
                  <a:pt x="130653" y="2607"/>
                </a:lnTo>
                <a:lnTo>
                  <a:pt x="326" y="2607"/>
                </a:lnTo>
                <a:lnTo>
                  <a:pt x="326" y="301"/>
                </a:lnTo>
                <a:close/>
                <a:moveTo>
                  <a:pt x="1" y="1"/>
                </a:moveTo>
                <a:lnTo>
                  <a:pt x="1" y="2908"/>
                </a:lnTo>
                <a:lnTo>
                  <a:pt x="130954" y="2908"/>
                </a:lnTo>
                <a:lnTo>
                  <a:pt x="130954" y="2707"/>
                </a:lnTo>
                <a:lnTo>
                  <a:pt x="130954" y="1"/>
                </a:ln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51"/>
          <p:cNvSpPr/>
          <p:nvPr/>
        </p:nvSpPr>
        <p:spPr>
          <a:xfrm>
            <a:off x="1301252" y="3519093"/>
            <a:ext cx="2599764" cy="43795"/>
          </a:xfrm>
          <a:custGeom>
            <a:rect b="b" l="l" r="r" t="t"/>
            <a:pathLst>
              <a:path extrusionOk="0" h="2206" w="130954">
                <a:moveTo>
                  <a:pt x="226" y="0"/>
                </a:moveTo>
                <a:cubicBezTo>
                  <a:pt x="226" y="0"/>
                  <a:pt x="1" y="2206"/>
                  <a:pt x="4813" y="2206"/>
                </a:cubicBezTo>
                <a:lnTo>
                  <a:pt x="126167" y="2206"/>
                </a:lnTo>
                <a:cubicBezTo>
                  <a:pt x="130954" y="2206"/>
                  <a:pt x="130753" y="0"/>
                  <a:pt x="130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51"/>
          <p:cNvSpPr/>
          <p:nvPr/>
        </p:nvSpPr>
        <p:spPr>
          <a:xfrm>
            <a:off x="1301252" y="3517107"/>
            <a:ext cx="2599764" cy="49770"/>
          </a:xfrm>
          <a:custGeom>
            <a:rect b="b" l="l" r="r" t="t"/>
            <a:pathLst>
              <a:path extrusionOk="0" h="2507" w="130954">
                <a:moveTo>
                  <a:pt x="130635" y="301"/>
                </a:moveTo>
                <a:lnTo>
                  <a:pt x="130635" y="301"/>
                </a:lnTo>
                <a:cubicBezTo>
                  <a:pt x="130594" y="524"/>
                  <a:pt x="130461" y="889"/>
                  <a:pt x="130026" y="1253"/>
                </a:cubicBezTo>
                <a:cubicBezTo>
                  <a:pt x="129500" y="1679"/>
                  <a:pt x="128347" y="2181"/>
                  <a:pt x="126167" y="2181"/>
                </a:cubicBezTo>
                <a:lnTo>
                  <a:pt x="4813" y="2181"/>
                </a:lnTo>
                <a:cubicBezTo>
                  <a:pt x="2607" y="2181"/>
                  <a:pt x="1479" y="1679"/>
                  <a:pt x="953" y="1253"/>
                </a:cubicBezTo>
                <a:cubicBezTo>
                  <a:pt x="519" y="889"/>
                  <a:pt x="385" y="524"/>
                  <a:pt x="345" y="301"/>
                </a:cubicBezTo>
                <a:close/>
                <a:moveTo>
                  <a:pt x="1" y="0"/>
                </a:moveTo>
                <a:lnTo>
                  <a:pt x="1" y="100"/>
                </a:lnTo>
                <a:cubicBezTo>
                  <a:pt x="1" y="301"/>
                  <a:pt x="1" y="827"/>
                  <a:pt x="727" y="1454"/>
                </a:cubicBezTo>
                <a:cubicBezTo>
                  <a:pt x="1354" y="1980"/>
                  <a:pt x="2507" y="2506"/>
                  <a:pt x="4813" y="2506"/>
                </a:cubicBezTo>
                <a:lnTo>
                  <a:pt x="126167" y="2506"/>
                </a:lnTo>
                <a:cubicBezTo>
                  <a:pt x="128447" y="2506"/>
                  <a:pt x="129600" y="1980"/>
                  <a:pt x="130227" y="1454"/>
                </a:cubicBezTo>
                <a:cubicBezTo>
                  <a:pt x="130954" y="827"/>
                  <a:pt x="130954" y="301"/>
                  <a:pt x="130954" y="100"/>
                </a:cubicBezTo>
                <a:lnTo>
                  <a:pt x="130954" y="0"/>
                </a:ln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51"/>
          <p:cNvSpPr/>
          <p:nvPr/>
        </p:nvSpPr>
        <p:spPr>
          <a:xfrm>
            <a:off x="2313292" y="3469342"/>
            <a:ext cx="576199" cy="33352"/>
          </a:xfrm>
          <a:custGeom>
            <a:rect b="b" l="l" r="r" t="t"/>
            <a:pathLst>
              <a:path extrusionOk="0" h="1680" w="29024">
                <a:moveTo>
                  <a:pt x="0" y="0"/>
                </a:moveTo>
                <a:lnTo>
                  <a:pt x="0" y="527"/>
                </a:lnTo>
                <a:cubicBezTo>
                  <a:pt x="0" y="1153"/>
                  <a:pt x="502" y="1679"/>
                  <a:pt x="1128" y="1679"/>
                </a:cubicBezTo>
                <a:lnTo>
                  <a:pt x="27870" y="1679"/>
                </a:lnTo>
                <a:cubicBezTo>
                  <a:pt x="28497" y="1679"/>
                  <a:pt x="29023" y="1153"/>
                  <a:pt x="29023" y="527"/>
                </a:cubicBezTo>
                <a:lnTo>
                  <a:pt x="290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51"/>
          <p:cNvSpPr/>
          <p:nvPr/>
        </p:nvSpPr>
        <p:spPr>
          <a:xfrm>
            <a:off x="2308806" y="3465352"/>
            <a:ext cx="584656" cy="41313"/>
          </a:xfrm>
          <a:custGeom>
            <a:rect b="b" l="l" r="r" t="t"/>
            <a:pathLst>
              <a:path extrusionOk="0" h="2081" w="29450">
                <a:moveTo>
                  <a:pt x="29149" y="301"/>
                </a:moveTo>
                <a:lnTo>
                  <a:pt x="29149" y="728"/>
                </a:lnTo>
                <a:cubicBezTo>
                  <a:pt x="29149" y="1028"/>
                  <a:pt x="29049" y="1254"/>
                  <a:pt x="28823" y="1454"/>
                </a:cubicBezTo>
                <a:cubicBezTo>
                  <a:pt x="28622" y="1655"/>
                  <a:pt x="28422" y="1780"/>
                  <a:pt x="28096" y="1780"/>
                </a:cubicBezTo>
                <a:lnTo>
                  <a:pt x="1354" y="1780"/>
                </a:lnTo>
                <a:cubicBezTo>
                  <a:pt x="1053" y="1780"/>
                  <a:pt x="853" y="1655"/>
                  <a:pt x="627" y="1454"/>
                </a:cubicBezTo>
                <a:cubicBezTo>
                  <a:pt x="427" y="1254"/>
                  <a:pt x="327" y="1028"/>
                  <a:pt x="327" y="728"/>
                </a:cubicBezTo>
                <a:lnTo>
                  <a:pt x="327" y="301"/>
                </a:lnTo>
                <a:close/>
                <a:moveTo>
                  <a:pt x="1" y="1"/>
                </a:moveTo>
                <a:lnTo>
                  <a:pt x="1" y="201"/>
                </a:lnTo>
                <a:lnTo>
                  <a:pt x="1" y="728"/>
                </a:lnTo>
                <a:cubicBezTo>
                  <a:pt x="1" y="1454"/>
                  <a:pt x="627" y="2081"/>
                  <a:pt x="1354" y="2081"/>
                </a:cubicBezTo>
                <a:lnTo>
                  <a:pt x="28096" y="2081"/>
                </a:lnTo>
                <a:cubicBezTo>
                  <a:pt x="28823" y="2081"/>
                  <a:pt x="29450" y="1454"/>
                  <a:pt x="29450" y="728"/>
                </a:cubicBezTo>
                <a:lnTo>
                  <a:pt x="29450" y="1"/>
                </a:ln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51"/>
          <p:cNvSpPr/>
          <p:nvPr/>
        </p:nvSpPr>
        <p:spPr>
          <a:xfrm>
            <a:off x="2375490" y="2681694"/>
            <a:ext cx="451803" cy="314980"/>
          </a:xfrm>
          <a:custGeom>
            <a:rect b="b" l="l" r="r" t="t"/>
            <a:pathLst>
              <a:path extrusionOk="0" h="15866" w="22758">
                <a:moveTo>
                  <a:pt x="1554" y="1"/>
                </a:moveTo>
                <a:cubicBezTo>
                  <a:pt x="727" y="1"/>
                  <a:pt x="0" y="728"/>
                  <a:pt x="0" y="1655"/>
                </a:cubicBezTo>
                <a:lnTo>
                  <a:pt x="0" y="14186"/>
                </a:lnTo>
                <a:cubicBezTo>
                  <a:pt x="0" y="15139"/>
                  <a:pt x="727" y="15866"/>
                  <a:pt x="1554" y="15866"/>
                </a:cubicBezTo>
                <a:lnTo>
                  <a:pt x="21178" y="15866"/>
                </a:lnTo>
                <a:cubicBezTo>
                  <a:pt x="22030" y="15866"/>
                  <a:pt x="22757" y="15139"/>
                  <a:pt x="22757" y="14186"/>
                </a:cubicBezTo>
                <a:lnTo>
                  <a:pt x="22757" y="1655"/>
                </a:lnTo>
                <a:cubicBezTo>
                  <a:pt x="22757" y="728"/>
                  <a:pt x="22030" y="1"/>
                  <a:pt x="211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51"/>
          <p:cNvSpPr/>
          <p:nvPr/>
        </p:nvSpPr>
        <p:spPr>
          <a:xfrm>
            <a:off x="2371004" y="2679709"/>
            <a:ext cx="460260" cy="318950"/>
          </a:xfrm>
          <a:custGeom>
            <a:rect b="b" l="l" r="r" t="t"/>
            <a:pathLst>
              <a:path extrusionOk="0" h="16066" w="23184">
                <a:moveTo>
                  <a:pt x="21404" y="301"/>
                </a:moveTo>
                <a:cubicBezTo>
                  <a:pt x="22156" y="301"/>
                  <a:pt x="22883" y="928"/>
                  <a:pt x="22883" y="1755"/>
                </a:cubicBezTo>
                <a:lnTo>
                  <a:pt x="22883" y="14286"/>
                </a:lnTo>
                <a:cubicBezTo>
                  <a:pt x="22883" y="15138"/>
                  <a:pt x="22156" y="15765"/>
                  <a:pt x="21404" y="15765"/>
                </a:cubicBezTo>
                <a:lnTo>
                  <a:pt x="1780" y="15765"/>
                </a:lnTo>
                <a:cubicBezTo>
                  <a:pt x="1053" y="15765"/>
                  <a:pt x="326" y="15138"/>
                  <a:pt x="326" y="14286"/>
                </a:cubicBezTo>
                <a:lnTo>
                  <a:pt x="326" y="1755"/>
                </a:lnTo>
                <a:cubicBezTo>
                  <a:pt x="326" y="928"/>
                  <a:pt x="1053" y="301"/>
                  <a:pt x="1780" y="301"/>
                </a:cubicBezTo>
                <a:close/>
                <a:moveTo>
                  <a:pt x="1780" y="1"/>
                </a:moveTo>
                <a:cubicBezTo>
                  <a:pt x="853" y="1"/>
                  <a:pt x="1" y="727"/>
                  <a:pt x="1" y="1755"/>
                </a:cubicBezTo>
                <a:lnTo>
                  <a:pt x="1" y="14286"/>
                </a:lnTo>
                <a:cubicBezTo>
                  <a:pt x="1" y="15339"/>
                  <a:pt x="853" y="16066"/>
                  <a:pt x="1780" y="16066"/>
                </a:cubicBezTo>
                <a:lnTo>
                  <a:pt x="21404" y="16066"/>
                </a:lnTo>
                <a:cubicBezTo>
                  <a:pt x="22357" y="16066"/>
                  <a:pt x="23184" y="15339"/>
                  <a:pt x="23184" y="14286"/>
                </a:cubicBezTo>
                <a:lnTo>
                  <a:pt x="23184" y="1755"/>
                </a:lnTo>
                <a:cubicBezTo>
                  <a:pt x="23184" y="727"/>
                  <a:pt x="22357" y="1"/>
                  <a:pt x="21404" y="1"/>
                </a:cubicBez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51"/>
          <p:cNvSpPr/>
          <p:nvPr/>
        </p:nvSpPr>
        <p:spPr>
          <a:xfrm>
            <a:off x="2549636" y="2765015"/>
            <a:ext cx="132357" cy="148060"/>
          </a:xfrm>
          <a:custGeom>
            <a:rect b="b" l="l" r="r" t="t"/>
            <a:pathLst>
              <a:path extrusionOk="0" h="7458" w="6667">
                <a:moveTo>
                  <a:pt x="492" y="0"/>
                </a:moveTo>
                <a:cubicBezTo>
                  <a:pt x="212" y="0"/>
                  <a:pt x="0" y="199"/>
                  <a:pt x="0" y="491"/>
                </a:cubicBezTo>
                <a:lnTo>
                  <a:pt x="0" y="6982"/>
                </a:lnTo>
                <a:cubicBezTo>
                  <a:pt x="0" y="7212"/>
                  <a:pt x="236" y="7458"/>
                  <a:pt x="538" y="7458"/>
                </a:cubicBezTo>
                <a:cubicBezTo>
                  <a:pt x="630" y="7458"/>
                  <a:pt x="728" y="7435"/>
                  <a:pt x="827" y="7383"/>
                </a:cubicBezTo>
                <a:lnTo>
                  <a:pt x="6366" y="4150"/>
                </a:lnTo>
                <a:cubicBezTo>
                  <a:pt x="6667" y="3949"/>
                  <a:pt x="6667" y="3523"/>
                  <a:pt x="6366" y="3323"/>
                </a:cubicBezTo>
                <a:lnTo>
                  <a:pt x="827" y="90"/>
                </a:lnTo>
                <a:cubicBezTo>
                  <a:pt x="711" y="28"/>
                  <a:pt x="597" y="0"/>
                  <a:pt x="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51"/>
          <p:cNvSpPr/>
          <p:nvPr/>
        </p:nvSpPr>
        <p:spPr>
          <a:xfrm>
            <a:off x="2547135" y="2762296"/>
            <a:ext cx="136863" cy="153777"/>
          </a:xfrm>
          <a:custGeom>
            <a:rect b="b" l="l" r="r" t="t"/>
            <a:pathLst>
              <a:path extrusionOk="0" h="7746" w="6894">
                <a:moveTo>
                  <a:pt x="853" y="327"/>
                </a:moveTo>
                <a:lnTo>
                  <a:pt x="6392" y="3560"/>
                </a:lnTo>
                <a:cubicBezTo>
                  <a:pt x="6492" y="3660"/>
                  <a:pt x="6592" y="3760"/>
                  <a:pt x="6592" y="3861"/>
                </a:cubicBezTo>
                <a:cubicBezTo>
                  <a:pt x="6592" y="3986"/>
                  <a:pt x="6492" y="4086"/>
                  <a:pt x="6392" y="4186"/>
                </a:cubicBezTo>
                <a:lnTo>
                  <a:pt x="853" y="7420"/>
                </a:lnTo>
                <a:lnTo>
                  <a:pt x="627" y="7420"/>
                </a:lnTo>
                <a:cubicBezTo>
                  <a:pt x="527" y="7420"/>
                  <a:pt x="427" y="7420"/>
                  <a:pt x="427" y="7319"/>
                </a:cubicBezTo>
                <a:cubicBezTo>
                  <a:pt x="327" y="7319"/>
                  <a:pt x="327" y="7219"/>
                  <a:pt x="327" y="7119"/>
                </a:cubicBezTo>
                <a:lnTo>
                  <a:pt x="327" y="628"/>
                </a:lnTo>
                <a:cubicBezTo>
                  <a:pt x="327" y="527"/>
                  <a:pt x="327" y="427"/>
                  <a:pt x="427" y="427"/>
                </a:cubicBezTo>
                <a:cubicBezTo>
                  <a:pt x="427" y="327"/>
                  <a:pt x="527" y="327"/>
                  <a:pt x="627" y="327"/>
                </a:cubicBezTo>
                <a:close/>
                <a:moveTo>
                  <a:pt x="627" y="1"/>
                </a:moveTo>
                <a:cubicBezTo>
                  <a:pt x="327" y="1"/>
                  <a:pt x="1" y="327"/>
                  <a:pt x="1" y="628"/>
                </a:cubicBezTo>
                <a:lnTo>
                  <a:pt x="1" y="7119"/>
                </a:lnTo>
                <a:cubicBezTo>
                  <a:pt x="1" y="7420"/>
                  <a:pt x="327" y="7745"/>
                  <a:pt x="627" y="7745"/>
                </a:cubicBezTo>
                <a:cubicBezTo>
                  <a:pt x="753" y="7745"/>
                  <a:pt x="853" y="7745"/>
                  <a:pt x="953" y="7620"/>
                </a:cubicBezTo>
                <a:lnTo>
                  <a:pt x="6592" y="4387"/>
                </a:lnTo>
                <a:cubicBezTo>
                  <a:pt x="6793" y="4287"/>
                  <a:pt x="6893" y="4086"/>
                  <a:pt x="6893" y="3861"/>
                </a:cubicBezTo>
                <a:cubicBezTo>
                  <a:pt x="6893" y="3660"/>
                  <a:pt x="6793" y="3460"/>
                  <a:pt x="6592" y="3359"/>
                </a:cubicBezTo>
                <a:lnTo>
                  <a:pt x="953" y="101"/>
                </a:lnTo>
                <a:cubicBezTo>
                  <a:pt x="853" y="1"/>
                  <a:pt x="753" y="1"/>
                  <a:pt x="627" y="1"/>
                </a:cubicBez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51"/>
          <p:cNvSpPr/>
          <p:nvPr/>
        </p:nvSpPr>
        <p:spPr>
          <a:xfrm>
            <a:off x="1784382" y="2824493"/>
            <a:ext cx="344322" cy="344342"/>
          </a:xfrm>
          <a:custGeom>
            <a:rect b="b" l="l" r="r" t="t"/>
            <a:pathLst>
              <a:path extrusionOk="0" h="17345" w="17344">
                <a:moveTo>
                  <a:pt x="8672" y="6893"/>
                </a:moveTo>
                <a:cubicBezTo>
                  <a:pt x="7720" y="6893"/>
                  <a:pt x="6893" y="7620"/>
                  <a:pt x="6893" y="8673"/>
                </a:cubicBezTo>
                <a:cubicBezTo>
                  <a:pt x="6893" y="9725"/>
                  <a:pt x="7720" y="10452"/>
                  <a:pt x="8672" y="10452"/>
                </a:cubicBezTo>
                <a:cubicBezTo>
                  <a:pt x="9725" y="10452"/>
                  <a:pt x="10552" y="9725"/>
                  <a:pt x="10552" y="8673"/>
                </a:cubicBezTo>
                <a:cubicBezTo>
                  <a:pt x="10552" y="7620"/>
                  <a:pt x="9725" y="6893"/>
                  <a:pt x="8672" y="6893"/>
                </a:cubicBezTo>
                <a:close/>
                <a:moveTo>
                  <a:pt x="8672" y="4387"/>
                </a:moveTo>
                <a:cubicBezTo>
                  <a:pt x="11078" y="4387"/>
                  <a:pt x="13058" y="6267"/>
                  <a:pt x="13058" y="8673"/>
                </a:cubicBezTo>
                <a:cubicBezTo>
                  <a:pt x="13058" y="11079"/>
                  <a:pt x="11078" y="12958"/>
                  <a:pt x="8672" y="12958"/>
                </a:cubicBezTo>
                <a:cubicBezTo>
                  <a:pt x="6367" y="12958"/>
                  <a:pt x="4387" y="11079"/>
                  <a:pt x="4387" y="8673"/>
                </a:cubicBezTo>
                <a:cubicBezTo>
                  <a:pt x="4387" y="6267"/>
                  <a:pt x="6367" y="4387"/>
                  <a:pt x="8672" y="4387"/>
                </a:cubicBezTo>
                <a:close/>
                <a:moveTo>
                  <a:pt x="7620" y="1"/>
                </a:moveTo>
                <a:lnTo>
                  <a:pt x="6266" y="327"/>
                </a:lnTo>
                <a:lnTo>
                  <a:pt x="6066" y="1053"/>
                </a:lnTo>
                <a:cubicBezTo>
                  <a:pt x="5339" y="1254"/>
                  <a:pt x="4712" y="1580"/>
                  <a:pt x="4086" y="1981"/>
                </a:cubicBezTo>
                <a:lnTo>
                  <a:pt x="3459" y="1680"/>
                </a:lnTo>
                <a:lnTo>
                  <a:pt x="2407" y="2607"/>
                </a:lnTo>
                <a:lnTo>
                  <a:pt x="2607" y="3359"/>
                </a:lnTo>
                <a:cubicBezTo>
                  <a:pt x="2081" y="3986"/>
                  <a:pt x="1680" y="4612"/>
                  <a:pt x="1354" y="5239"/>
                </a:cubicBezTo>
                <a:lnTo>
                  <a:pt x="627" y="5339"/>
                </a:lnTo>
                <a:lnTo>
                  <a:pt x="201" y="6592"/>
                </a:lnTo>
                <a:lnTo>
                  <a:pt x="727" y="7219"/>
                </a:lnTo>
                <a:cubicBezTo>
                  <a:pt x="627" y="7845"/>
                  <a:pt x="627" y="8572"/>
                  <a:pt x="627" y="9299"/>
                </a:cubicBezTo>
                <a:lnTo>
                  <a:pt x="1" y="9825"/>
                </a:lnTo>
                <a:lnTo>
                  <a:pt x="326" y="11079"/>
                </a:lnTo>
                <a:lnTo>
                  <a:pt x="1053" y="11279"/>
                </a:lnTo>
                <a:cubicBezTo>
                  <a:pt x="1354" y="12006"/>
                  <a:pt x="1680" y="12632"/>
                  <a:pt x="2081" y="13259"/>
                </a:cubicBezTo>
                <a:lnTo>
                  <a:pt x="1780" y="14011"/>
                </a:lnTo>
                <a:lnTo>
                  <a:pt x="2607" y="14938"/>
                </a:lnTo>
                <a:lnTo>
                  <a:pt x="3459" y="14838"/>
                </a:lnTo>
                <a:cubicBezTo>
                  <a:pt x="3960" y="15264"/>
                  <a:pt x="4587" y="15665"/>
                  <a:pt x="5214" y="15991"/>
                </a:cubicBezTo>
                <a:lnTo>
                  <a:pt x="5339" y="16718"/>
                </a:lnTo>
                <a:lnTo>
                  <a:pt x="6592" y="17144"/>
                </a:lnTo>
                <a:lnTo>
                  <a:pt x="7219" y="16617"/>
                </a:lnTo>
                <a:cubicBezTo>
                  <a:pt x="7733" y="16688"/>
                  <a:pt x="8247" y="16759"/>
                  <a:pt x="8760" y="16759"/>
                </a:cubicBezTo>
                <a:cubicBezTo>
                  <a:pt x="8973" y="16759"/>
                  <a:pt x="9186" y="16747"/>
                  <a:pt x="9399" y="16718"/>
                </a:cubicBezTo>
                <a:lnTo>
                  <a:pt x="9825" y="17344"/>
                </a:lnTo>
                <a:lnTo>
                  <a:pt x="11179" y="17018"/>
                </a:lnTo>
                <a:lnTo>
                  <a:pt x="11379" y="16292"/>
                </a:lnTo>
                <a:cubicBezTo>
                  <a:pt x="12106" y="16091"/>
                  <a:pt x="12732" y="15765"/>
                  <a:pt x="13259" y="15364"/>
                </a:cubicBezTo>
                <a:lnTo>
                  <a:pt x="13986" y="15565"/>
                </a:lnTo>
                <a:lnTo>
                  <a:pt x="15038" y="14738"/>
                </a:lnTo>
                <a:lnTo>
                  <a:pt x="14838" y="13886"/>
                </a:lnTo>
                <a:cubicBezTo>
                  <a:pt x="15364" y="13384"/>
                  <a:pt x="15665" y="12758"/>
                  <a:pt x="15991" y="12131"/>
                </a:cubicBezTo>
                <a:lnTo>
                  <a:pt x="16818" y="12006"/>
                </a:lnTo>
                <a:lnTo>
                  <a:pt x="17244" y="10753"/>
                </a:lnTo>
                <a:lnTo>
                  <a:pt x="16617" y="10126"/>
                </a:lnTo>
                <a:cubicBezTo>
                  <a:pt x="16818" y="9500"/>
                  <a:pt x="16818" y="8773"/>
                  <a:pt x="16818" y="8046"/>
                </a:cubicBezTo>
                <a:lnTo>
                  <a:pt x="17344" y="7520"/>
                </a:lnTo>
                <a:lnTo>
                  <a:pt x="17118" y="6267"/>
                </a:lnTo>
                <a:lnTo>
                  <a:pt x="16291" y="5966"/>
                </a:lnTo>
                <a:cubicBezTo>
                  <a:pt x="16091" y="5339"/>
                  <a:pt x="15765" y="4713"/>
                  <a:pt x="15364" y="4086"/>
                </a:cubicBezTo>
                <a:lnTo>
                  <a:pt x="15665" y="3359"/>
                </a:lnTo>
                <a:lnTo>
                  <a:pt x="14737" y="2407"/>
                </a:lnTo>
                <a:lnTo>
                  <a:pt x="13986" y="2507"/>
                </a:lnTo>
                <a:cubicBezTo>
                  <a:pt x="13484" y="2106"/>
                  <a:pt x="12858" y="1680"/>
                  <a:pt x="12231" y="1354"/>
                </a:cubicBezTo>
                <a:lnTo>
                  <a:pt x="12106" y="627"/>
                </a:lnTo>
                <a:lnTo>
                  <a:pt x="10752" y="226"/>
                </a:lnTo>
                <a:lnTo>
                  <a:pt x="10226" y="728"/>
                </a:lnTo>
                <a:cubicBezTo>
                  <a:pt x="9712" y="657"/>
                  <a:pt x="9198" y="586"/>
                  <a:pt x="8684" y="586"/>
                </a:cubicBezTo>
                <a:cubicBezTo>
                  <a:pt x="8471" y="586"/>
                  <a:pt x="8259" y="598"/>
                  <a:pt x="8046" y="627"/>
                </a:cubicBezTo>
                <a:lnTo>
                  <a:pt x="76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51"/>
          <p:cNvSpPr/>
          <p:nvPr/>
        </p:nvSpPr>
        <p:spPr>
          <a:xfrm>
            <a:off x="1782397" y="2820523"/>
            <a:ext cx="350297" cy="352283"/>
          </a:xfrm>
          <a:custGeom>
            <a:rect b="b" l="l" r="r" t="t"/>
            <a:pathLst>
              <a:path extrusionOk="0" h="17745" w="17645">
                <a:moveTo>
                  <a:pt x="8772" y="7193"/>
                </a:moveTo>
                <a:cubicBezTo>
                  <a:pt x="9299" y="7193"/>
                  <a:pt x="9700" y="7419"/>
                  <a:pt x="10025" y="7720"/>
                </a:cubicBezTo>
                <a:cubicBezTo>
                  <a:pt x="10326" y="8045"/>
                  <a:pt x="10451" y="8446"/>
                  <a:pt x="10451" y="8873"/>
                </a:cubicBezTo>
                <a:cubicBezTo>
                  <a:pt x="10451" y="9299"/>
                  <a:pt x="10326" y="9700"/>
                  <a:pt x="10025" y="10025"/>
                </a:cubicBezTo>
                <a:cubicBezTo>
                  <a:pt x="9700" y="10326"/>
                  <a:pt x="9299" y="10552"/>
                  <a:pt x="8772" y="10552"/>
                </a:cubicBezTo>
                <a:cubicBezTo>
                  <a:pt x="8346" y="10552"/>
                  <a:pt x="7945" y="10326"/>
                  <a:pt x="7619" y="10025"/>
                </a:cubicBezTo>
                <a:cubicBezTo>
                  <a:pt x="7319" y="9700"/>
                  <a:pt x="7093" y="9299"/>
                  <a:pt x="7093" y="8873"/>
                </a:cubicBezTo>
                <a:cubicBezTo>
                  <a:pt x="7093" y="8446"/>
                  <a:pt x="7319" y="8045"/>
                  <a:pt x="7619" y="7720"/>
                </a:cubicBezTo>
                <a:cubicBezTo>
                  <a:pt x="7945" y="7419"/>
                  <a:pt x="8346" y="7193"/>
                  <a:pt x="8772" y="7193"/>
                </a:cubicBezTo>
                <a:close/>
                <a:moveTo>
                  <a:pt x="8772" y="6893"/>
                </a:moveTo>
                <a:cubicBezTo>
                  <a:pt x="7720" y="6893"/>
                  <a:pt x="6792" y="7720"/>
                  <a:pt x="6792" y="8873"/>
                </a:cubicBezTo>
                <a:cubicBezTo>
                  <a:pt x="6792" y="9925"/>
                  <a:pt x="7720" y="10852"/>
                  <a:pt x="8772" y="10852"/>
                </a:cubicBezTo>
                <a:cubicBezTo>
                  <a:pt x="9925" y="10852"/>
                  <a:pt x="10752" y="9925"/>
                  <a:pt x="10752" y="8873"/>
                </a:cubicBezTo>
                <a:cubicBezTo>
                  <a:pt x="10752" y="7720"/>
                  <a:pt x="9925" y="6893"/>
                  <a:pt x="8772" y="6893"/>
                </a:cubicBezTo>
                <a:close/>
                <a:moveTo>
                  <a:pt x="8772" y="4687"/>
                </a:moveTo>
                <a:cubicBezTo>
                  <a:pt x="9925" y="4687"/>
                  <a:pt x="10953" y="5213"/>
                  <a:pt x="11705" y="5940"/>
                </a:cubicBezTo>
                <a:cubicBezTo>
                  <a:pt x="12532" y="6692"/>
                  <a:pt x="12958" y="7720"/>
                  <a:pt x="12958" y="8873"/>
                </a:cubicBezTo>
                <a:cubicBezTo>
                  <a:pt x="12958" y="10025"/>
                  <a:pt x="12532" y="11078"/>
                  <a:pt x="11705" y="11805"/>
                </a:cubicBezTo>
                <a:cubicBezTo>
                  <a:pt x="10953" y="12532"/>
                  <a:pt x="9925" y="13058"/>
                  <a:pt x="8772" y="13058"/>
                </a:cubicBezTo>
                <a:cubicBezTo>
                  <a:pt x="7619" y="13058"/>
                  <a:pt x="6692" y="12532"/>
                  <a:pt x="5840" y="11805"/>
                </a:cubicBezTo>
                <a:cubicBezTo>
                  <a:pt x="5113" y="11078"/>
                  <a:pt x="4687" y="10025"/>
                  <a:pt x="4687" y="8873"/>
                </a:cubicBezTo>
                <a:cubicBezTo>
                  <a:pt x="4687" y="7720"/>
                  <a:pt x="5113" y="6692"/>
                  <a:pt x="5840" y="5940"/>
                </a:cubicBezTo>
                <a:cubicBezTo>
                  <a:pt x="6692" y="5213"/>
                  <a:pt x="7619" y="4687"/>
                  <a:pt x="8772" y="4687"/>
                </a:cubicBezTo>
                <a:close/>
                <a:moveTo>
                  <a:pt x="8772" y="4386"/>
                </a:moveTo>
                <a:cubicBezTo>
                  <a:pt x="6366" y="4386"/>
                  <a:pt x="4386" y="6366"/>
                  <a:pt x="4386" y="8873"/>
                </a:cubicBezTo>
                <a:cubicBezTo>
                  <a:pt x="4386" y="11379"/>
                  <a:pt x="6366" y="13359"/>
                  <a:pt x="8772" y="13359"/>
                </a:cubicBezTo>
                <a:cubicBezTo>
                  <a:pt x="11279" y="13359"/>
                  <a:pt x="13259" y="11379"/>
                  <a:pt x="13259" y="8873"/>
                </a:cubicBezTo>
                <a:cubicBezTo>
                  <a:pt x="13259" y="6366"/>
                  <a:pt x="11279" y="4386"/>
                  <a:pt x="8772" y="4386"/>
                </a:cubicBezTo>
                <a:close/>
                <a:moveTo>
                  <a:pt x="7619" y="426"/>
                </a:moveTo>
                <a:lnTo>
                  <a:pt x="8045" y="928"/>
                </a:lnTo>
                <a:lnTo>
                  <a:pt x="8873" y="928"/>
                </a:lnTo>
                <a:cubicBezTo>
                  <a:pt x="9299" y="928"/>
                  <a:pt x="9825" y="928"/>
                  <a:pt x="10326" y="1053"/>
                </a:cubicBezTo>
                <a:lnTo>
                  <a:pt x="10953" y="527"/>
                </a:lnTo>
                <a:lnTo>
                  <a:pt x="12005" y="928"/>
                </a:lnTo>
                <a:lnTo>
                  <a:pt x="12106" y="1680"/>
                </a:lnTo>
                <a:lnTo>
                  <a:pt x="12206" y="1680"/>
                </a:lnTo>
                <a:cubicBezTo>
                  <a:pt x="12832" y="1980"/>
                  <a:pt x="13459" y="2406"/>
                  <a:pt x="13985" y="2807"/>
                </a:cubicBezTo>
                <a:lnTo>
                  <a:pt x="13985" y="2933"/>
                </a:lnTo>
                <a:lnTo>
                  <a:pt x="14837" y="2707"/>
                </a:lnTo>
                <a:lnTo>
                  <a:pt x="15564" y="3559"/>
                </a:lnTo>
                <a:lnTo>
                  <a:pt x="15238" y="4286"/>
                </a:lnTo>
                <a:lnTo>
                  <a:pt x="15339" y="4386"/>
                </a:lnTo>
                <a:cubicBezTo>
                  <a:pt x="15765" y="4913"/>
                  <a:pt x="16091" y="5539"/>
                  <a:pt x="16291" y="6266"/>
                </a:cubicBezTo>
                <a:lnTo>
                  <a:pt x="16291" y="6366"/>
                </a:lnTo>
                <a:lnTo>
                  <a:pt x="17018" y="6567"/>
                </a:lnTo>
                <a:lnTo>
                  <a:pt x="17344" y="7720"/>
                </a:lnTo>
                <a:lnTo>
                  <a:pt x="16717" y="8146"/>
                </a:lnTo>
                <a:lnTo>
                  <a:pt x="16717" y="8246"/>
                </a:lnTo>
                <a:lnTo>
                  <a:pt x="16717" y="8873"/>
                </a:lnTo>
                <a:cubicBezTo>
                  <a:pt x="16717" y="9399"/>
                  <a:pt x="16717" y="9925"/>
                  <a:pt x="16592" y="10326"/>
                </a:cubicBezTo>
                <a:lnTo>
                  <a:pt x="16592" y="10451"/>
                </a:lnTo>
                <a:lnTo>
                  <a:pt x="17118" y="10953"/>
                </a:lnTo>
                <a:lnTo>
                  <a:pt x="16717" y="12106"/>
                </a:lnTo>
                <a:lnTo>
                  <a:pt x="15965" y="12206"/>
                </a:lnTo>
                <a:cubicBezTo>
                  <a:pt x="15665" y="12958"/>
                  <a:pt x="15238" y="13459"/>
                  <a:pt x="14837" y="13985"/>
                </a:cubicBezTo>
                <a:lnTo>
                  <a:pt x="14712" y="14086"/>
                </a:lnTo>
                <a:lnTo>
                  <a:pt x="14938" y="14837"/>
                </a:lnTo>
                <a:lnTo>
                  <a:pt x="14086" y="15665"/>
                </a:lnTo>
                <a:lnTo>
                  <a:pt x="13359" y="15339"/>
                </a:lnTo>
                <a:cubicBezTo>
                  <a:pt x="12732" y="15765"/>
                  <a:pt x="12106" y="16091"/>
                  <a:pt x="11379" y="16391"/>
                </a:cubicBezTo>
                <a:lnTo>
                  <a:pt x="11178" y="17118"/>
                </a:lnTo>
                <a:lnTo>
                  <a:pt x="10025" y="17344"/>
                </a:lnTo>
                <a:lnTo>
                  <a:pt x="9499" y="16817"/>
                </a:lnTo>
                <a:lnTo>
                  <a:pt x="8772" y="16817"/>
                </a:lnTo>
                <a:cubicBezTo>
                  <a:pt x="8246" y="16817"/>
                  <a:pt x="7820" y="16717"/>
                  <a:pt x="7319" y="16717"/>
                </a:cubicBezTo>
                <a:lnTo>
                  <a:pt x="7319" y="16592"/>
                </a:lnTo>
                <a:lnTo>
                  <a:pt x="6692" y="17118"/>
                </a:lnTo>
                <a:lnTo>
                  <a:pt x="5639" y="16817"/>
                </a:lnTo>
                <a:lnTo>
                  <a:pt x="5539" y="16091"/>
                </a:lnTo>
                <a:lnTo>
                  <a:pt x="5439" y="16091"/>
                </a:lnTo>
                <a:cubicBezTo>
                  <a:pt x="4812" y="15765"/>
                  <a:pt x="4186" y="15339"/>
                  <a:pt x="3659" y="14837"/>
                </a:cubicBezTo>
                <a:lnTo>
                  <a:pt x="3559" y="14837"/>
                </a:lnTo>
                <a:lnTo>
                  <a:pt x="2807" y="15038"/>
                </a:lnTo>
                <a:lnTo>
                  <a:pt x="2081" y="14086"/>
                </a:lnTo>
                <a:lnTo>
                  <a:pt x="2306" y="13459"/>
                </a:lnTo>
                <a:lnTo>
                  <a:pt x="2306" y="13359"/>
                </a:lnTo>
                <a:cubicBezTo>
                  <a:pt x="1880" y="12832"/>
                  <a:pt x="1554" y="12206"/>
                  <a:pt x="1354" y="11479"/>
                </a:cubicBezTo>
                <a:lnTo>
                  <a:pt x="1354" y="11379"/>
                </a:lnTo>
                <a:lnTo>
                  <a:pt x="527" y="11178"/>
                </a:lnTo>
                <a:lnTo>
                  <a:pt x="301" y="10025"/>
                </a:lnTo>
                <a:lnTo>
                  <a:pt x="928" y="9599"/>
                </a:lnTo>
                <a:lnTo>
                  <a:pt x="928" y="9499"/>
                </a:lnTo>
                <a:cubicBezTo>
                  <a:pt x="928" y="9299"/>
                  <a:pt x="827" y="9073"/>
                  <a:pt x="827" y="8873"/>
                </a:cubicBezTo>
                <a:cubicBezTo>
                  <a:pt x="827" y="8346"/>
                  <a:pt x="928" y="7820"/>
                  <a:pt x="1053" y="7419"/>
                </a:cubicBezTo>
                <a:lnTo>
                  <a:pt x="1053" y="7319"/>
                </a:lnTo>
                <a:lnTo>
                  <a:pt x="527" y="6792"/>
                </a:lnTo>
                <a:lnTo>
                  <a:pt x="827" y="5639"/>
                </a:lnTo>
                <a:lnTo>
                  <a:pt x="1554" y="5539"/>
                </a:lnTo>
                <a:lnTo>
                  <a:pt x="1680" y="5439"/>
                </a:lnTo>
                <a:cubicBezTo>
                  <a:pt x="1980" y="4812"/>
                  <a:pt x="2306" y="4286"/>
                  <a:pt x="2807" y="3659"/>
                </a:cubicBezTo>
                <a:lnTo>
                  <a:pt x="2707" y="2933"/>
                </a:lnTo>
                <a:lnTo>
                  <a:pt x="3559" y="2081"/>
                </a:lnTo>
                <a:lnTo>
                  <a:pt x="4286" y="2406"/>
                </a:lnTo>
                <a:lnTo>
                  <a:pt x="4286" y="2306"/>
                </a:lnTo>
                <a:lnTo>
                  <a:pt x="6166" y="1354"/>
                </a:lnTo>
                <a:lnTo>
                  <a:pt x="6266" y="1354"/>
                </a:lnTo>
                <a:lnTo>
                  <a:pt x="6467" y="627"/>
                </a:lnTo>
                <a:lnTo>
                  <a:pt x="7619" y="426"/>
                </a:lnTo>
                <a:close/>
                <a:moveTo>
                  <a:pt x="7720" y="0"/>
                </a:moveTo>
                <a:lnTo>
                  <a:pt x="6266" y="301"/>
                </a:lnTo>
                <a:lnTo>
                  <a:pt x="5959" y="1104"/>
                </a:lnTo>
                <a:lnTo>
                  <a:pt x="5959" y="1104"/>
                </a:lnTo>
                <a:cubicBezTo>
                  <a:pt x="5369" y="1384"/>
                  <a:pt x="4689" y="1689"/>
                  <a:pt x="4217" y="2056"/>
                </a:cubicBezTo>
                <a:lnTo>
                  <a:pt x="4217" y="2056"/>
                </a:lnTo>
                <a:lnTo>
                  <a:pt x="3434" y="1780"/>
                </a:lnTo>
                <a:lnTo>
                  <a:pt x="2306" y="2707"/>
                </a:lnTo>
                <a:lnTo>
                  <a:pt x="2489" y="3577"/>
                </a:lnTo>
                <a:lnTo>
                  <a:pt x="2489" y="3577"/>
                </a:lnTo>
                <a:cubicBezTo>
                  <a:pt x="2045" y="4124"/>
                  <a:pt x="1695" y="4672"/>
                  <a:pt x="1403" y="5220"/>
                </a:cubicBezTo>
                <a:lnTo>
                  <a:pt x="1403" y="5220"/>
                </a:lnTo>
                <a:lnTo>
                  <a:pt x="627" y="5314"/>
                </a:lnTo>
                <a:lnTo>
                  <a:pt x="101" y="6792"/>
                </a:lnTo>
                <a:lnTo>
                  <a:pt x="695" y="7482"/>
                </a:lnTo>
                <a:lnTo>
                  <a:pt x="695" y="7482"/>
                </a:lnTo>
                <a:cubicBezTo>
                  <a:pt x="606" y="7933"/>
                  <a:pt x="527" y="8403"/>
                  <a:pt x="527" y="8873"/>
                </a:cubicBezTo>
                <a:cubicBezTo>
                  <a:pt x="527" y="9042"/>
                  <a:pt x="598" y="9229"/>
                  <a:pt x="620" y="9404"/>
                </a:cubicBezTo>
                <a:lnTo>
                  <a:pt x="620" y="9404"/>
                </a:lnTo>
                <a:lnTo>
                  <a:pt x="0" y="9925"/>
                </a:lnTo>
                <a:lnTo>
                  <a:pt x="301" y="11379"/>
                </a:lnTo>
                <a:lnTo>
                  <a:pt x="1080" y="11677"/>
                </a:lnTo>
                <a:lnTo>
                  <a:pt x="1080" y="11677"/>
                </a:lnTo>
                <a:cubicBezTo>
                  <a:pt x="1279" y="12348"/>
                  <a:pt x="1651" y="12922"/>
                  <a:pt x="1934" y="13490"/>
                </a:cubicBezTo>
                <a:lnTo>
                  <a:pt x="1934" y="13490"/>
                </a:lnTo>
                <a:lnTo>
                  <a:pt x="1680" y="14211"/>
                </a:lnTo>
                <a:lnTo>
                  <a:pt x="2707" y="15339"/>
                </a:lnTo>
                <a:lnTo>
                  <a:pt x="3462" y="15161"/>
                </a:lnTo>
                <a:lnTo>
                  <a:pt x="3462" y="15161"/>
                </a:lnTo>
                <a:cubicBezTo>
                  <a:pt x="3960" y="15560"/>
                  <a:pt x="4546" y="15937"/>
                  <a:pt x="5220" y="16249"/>
                </a:cubicBezTo>
                <a:lnTo>
                  <a:pt x="5220" y="16249"/>
                </a:lnTo>
                <a:lnTo>
                  <a:pt x="5314" y="17018"/>
                </a:lnTo>
                <a:lnTo>
                  <a:pt x="6792" y="17544"/>
                </a:lnTo>
                <a:lnTo>
                  <a:pt x="7399" y="16937"/>
                </a:lnTo>
                <a:lnTo>
                  <a:pt x="7399" y="16937"/>
                </a:lnTo>
                <a:cubicBezTo>
                  <a:pt x="7789" y="17031"/>
                  <a:pt x="8281" y="17118"/>
                  <a:pt x="8772" y="17118"/>
                </a:cubicBezTo>
                <a:lnTo>
                  <a:pt x="9371" y="17118"/>
                </a:lnTo>
                <a:lnTo>
                  <a:pt x="9825" y="17745"/>
                </a:lnTo>
                <a:lnTo>
                  <a:pt x="11379" y="17444"/>
                </a:lnTo>
                <a:lnTo>
                  <a:pt x="11563" y="16568"/>
                </a:lnTo>
                <a:lnTo>
                  <a:pt x="11563" y="16568"/>
                </a:lnTo>
                <a:cubicBezTo>
                  <a:pt x="12248" y="16373"/>
                  <a:pt x="12945" y="16088"/>
                  <a:pt x="13426" y="15692"/>
                </a:cubicBezTo>
                <a:lnTo>
                  <a:pt x="13426" y="15692"/>
                </a:lnTo>
                <a:lnTo>
                  <a:pt x="14086" y="15965"/>
                </a:lnTo>
                <a:lnTo>
                  <a:pt x="15238" y="14938"/>
                </a:lnTo>
                <a:lnTo>
                  <a:pt x="15141" y="14105"/>
                </a:lnTo>
                <a:lnTo>
                  <a:pt x="15141" y="14105"/>
                </a:lnTo>
                <a:cubicBezTo>
                  <a:pt x="15591" y="13629"/>
                  <a:pt x="15947" y="13079"/>
                  <a:pt x="16242" y="12526"/>
                </a:cubicBezTo>
                <a:lnTo>
                  <a:pt x="16242" y="12526"/>
                </a:lnTo>
                <a:lnTo>
                  <a:pt x="17018" y="12431"/>
                </a:lnTo>
                <a:lnTo>
                  <a:pt x="17444" y="10953"/>
                </a:lnTo>
                <a:lnTo>
                  <a:pt x="16949" y="10269"/>
                </a:lnTo>
                <a:lnTo>
                  <a:pt x="16949" y="10269"/>
                </a:lnTo>
                <a:cubicBezTo>
                  <a:pt x="17018" y="9803"/>
                  <a:pt x="17018" y="9338"/>
                  <a:pt x="17018" y="8873"/>
                </a:cubicBezTo>
                <a:lnTo>
                  <a:pt x="17018" y="8274"/>
                </a:lnTo>
                <a:lnTo>
                  <a:pt x="17018" y="8274"/>
                </a:lnTo>
                <a:lnTo>
                  <a:pt x="17645" y="7820"/>
                </a:lnTo>
                <a:lnTo>
                  <a:pt x="17344" y="6266"/>
                </a:lnTo>
                <a:lnTo>
                  <a:pt x="16568" y="6083"/>
                </a:lnTo>
                <a:lnTo>
                  <a:pt x="16568" y="6083"/>
                </a:lnTo>
                <a:cubicBezTo>
                  <a:pt x="16369" y="5424"/>
                  <a:pt x="15989" y="4846"/>
                  <a:pt x="15620" y="4272"/>
                </a:cubicBezTo>
                <a:lnTo>
                  <a:pt x="15620" y="4272"/>
                </a:lnTo>
                <a:lnTo>
                  <a:pt x="15965" y="3559"/>
                </a:lnTo>
                <a:lnTo>
                  <a:pt x="14938" y="2406"/>
                </a:lnTo>
                <a:lnTo>
                  <a:pt x="14183" y="2584"/>
                </a:lnTo>
                <a:lnTo>
                  <a:pt x="14183" y="2584"/>
                </a:lnTo>
                <a:cubicBezTo>
                  <a:pt x="13685" y="2185"/>
                  <a:pt x="13099" y="1808"/>
                  <a:pt x="12424" y="1496"/>
                </a:cubicBezTo>
                <a:lnTo>
                  <a:pt x="12424" y="1496"/>
                </a:lnTo>
                <a:lnTo>
                  <a:pt x="12331" y="727"/>
                </a:lnTo>
                <a:lnTo>
                  <a:pt x="10852" y="201"/>
                </a:lnTo>
                <a:lnTo>
                  <a:pt x="10326" y="727"/>
                </a:lnTo>
                <a:cubicBezTo>
                  <a:pt x="9825" y="627"/>
                  <a:pt x="9299" y="627"/>
                  <a:pt x="8873" y="627"/>
                </a:cubicBezTo>
                <a:lnTo>
                  <a:pt x="8173" y="627"/>
                </a:lnTo>
                <a:lnTo>
                  <a:pt x="7720" y="0"/>
                </a:ln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51"/>
          <p:cNvSpPr/>
          <p:nvPr/>
        </p:nvSpPr>
        <p:spPr>
          <a:xfrm>
            <a:off x="2020726" y="2523966"/>
            <a:ext cx="246806" cy="246826"/>
          </a:xfrm>
          <a:custGeom>
            <a:rect b="b" l="l" r="r" t="t"/>
            <a:pathLst>
              <a:path extrusionOk="0" h="12433" w="12432">
                <a:moveTo>
                  <a:pt x="6166" y="3134"/>
                </a:moveTo>
                <a:cubicBezTo>
                  <a:pt x="7945" y="3134"/>
                  <a:pt x="9299" y="4487"/>
                  <a:pt x="9299" y="6166"/>
                </a:cubicBezTo>
                <a:cubicBezTo>
                  <a:pt x="9299" y="7846"/>
                  <a:pt x="7945" y="9299"/>
                  <a:pt x="6166" y="9299"/>
                </a:cubicBezTo>
                <a:cubicBezTo>
                  <a:pt x="4487" y="9299"/>
                  <a:pt x="3133" y="7846"/>
                  <a:pt x="3133" y="6166"/>
                </a:cubicBezTo>
                <a:cubicBezTo>
                  <a:pt x="3133" y="4487"/>
                  <a:pt x="4487" y="3134"/>
                  <a:pt x="6166" y="3134"/>
                </a:cubicBezTo>
                <a:close/>
                <a:moveTo>
                  <a:pt x="5439" y="1"/>
                </a:moveTo>
                <a:lnTo>
                  <a:pt x="4487" y="201"/>
                </a:lnTo>
                <a:lnTo>
                  <a:pt x="4286" y="728"/>
                </a:lnTo>
                <a:cubicBezTo>
                  <a:pt x="3760" y="828"/>
                  <a:pt x="3334" y="1154"/>
                  <a:pt x="2933" y="1455"/>
                </a:cubicBezTo>
                <a:lnTo>
                  <a:pt x="2406" y="1154"/>
                </a:lnTo>
                <a:lnTo>
                  <a:pt x="1680" y="1881"/>
                </a:lnTo>
                <a:lnTo>
                  <a:pt x="1780" y="2407"/>
                </a:lnTo>
                <a:cubicBezTo>
                  <a:pt x="1454" y="2833"/>
                  <a:pt x="1153" y="3234"/>
                  <a:pt x="953" y="3660"/>
                </a:cubicBezTo>
                <a:lnTo>
                  <a:pt x="426" y="3760"/>
                </a:lnTo>
                <a:lnTo>
                  <a:pt x="101" y="4713"/>
                </a:lnTo>
                <a:lnTo>
                  <a:pt x="527" y="5114"/>
                </a:lnTo>
                <a:cubicBezTo>
                  <a:pt x="426" y="5640"/>
                  <a:pt x="426" y="6166"/>
                  <a:pt x="426" y="6693"/>
                </a:cubicBezTo>
                <a:lnTo>
                  <a:pt x="0" y="6993"/>
                </a:lnTo>
                <a:lnTo>
                  <a:pt x="201" y="7946"/>
                </a:lnTo>
                <a:lnTo>
                  <a:pt x="727" y="8046"/>
                </a:lnTo>
                <a:cubicBezTo>
                  <a:pt x="953" y="8572"/>
                  <a:pt x="1153" y="9099"/>
                  <a:pt x="1454" y="9500"/>
                </a:cubicBezTo>
                <a:lnTo>
                  <a:pt x="1254" y="9926"/>
                </a:lnTo>
                <a:lnTo>
                  <a:pt x="1880" y="10653"/>
                </a:lnTo>
                <a:lnTo>
                  <a:pt x="2406" y="10552"/>
                </a:lnTo>
                <a:cubicBezTo>
                  <a:pt x="2832" y="10853"/>
                  <a:pt x="3233" y="11179"/>
                  <a:pt x="3760" y="11379"/>
                </a:cubicBezTo>
                <a:lnTo>
                  <a:pt x="3760" y="11906"/>
                </a:lnTo>
                <a:lnTo>
                  <a:pt x="4712" y="12232"/>
                </a:lnTo>
                <a:lnTo>
                  <a:pt x="5113" y="11906"/>
                </a:lnTo>
                <a:cubicBezTo>
                  <a:pt x="5376" y="11956"/>
                  <a:pt x="5640" y="11981"/>
                  <a:pt x="5903" y="11981"/>
                </a:cubicBezTo>
                <a:cubicBezTo>
                  <a:pt x="6166" y="11981"/>
                  <a:pt x="6429" y="11956"/>
                  <a:pt x="6692" y="11906"/>
                </a:cubicBezTo>
                <a:lnTo>
                  <a:pt x="6993" y="12432"/>
                </a:lnTo>
                <a:lnTo>
                  <a:pt x="7945" y="12232"/>
                </a:lnTo>
                <a:lnTo>
                  <a:pt x="8146" y="11605"/>
                </a:lnTo>
                <a:cubicBezTo>
                  <a:pt x="8572" y="11480"/>
                  <a:pt x="9098" y="11279"/>
                  <a:pt x="9499" y="10978"/>
                </a:cubicBezTo>
                <a:lnTo>
                  <a:pt x="10025" y="11179"/>
                </a:lnTo>
                <a:lnTo>
                  <a:pt x="10752" y="10552"/>
                </a:lnTo>
                <a:lnTo>
                  <a:pt x="10552" y="9926"/>
                </a:lnTo>
                <a:cubicBezTo>
                  <a:pt x="10978" y="9600"/>
                  <a:pt x="11178" y="9099"/>
                  <a:pt x="11379" y="8673"/>
                </a:cubicBezTo>
                <a:lnTo>
                  <a:pt x="12005" y="8572"/>
                </a:lnTo>
                <a:lnTo>
                  <a:pt x="12331" y="7620"/>
                </a:lnTo>
                <a:lnTo>
                  <a:pt x="11905" y="7219"/>
                </a:lnTo>
                <a:cubicBezTo>
                  <a:pt x="12005" y="6793"/>
                  <a:pt x="12005" y="6267"/>
                  <a:pt x="12005" y="5740"/>
                </a:cubicBezTo>
                <a:lnTo>
                  <a:pt x="12432" y="5339"/>
                </a:lnTo>
                <a:lnTo>
                  <a:pt x="12231" y="4387"/>
                </a:lnTo>
                <a:lnTo>
                  <a:pt x="11705" y="4287"/>
                </a:lnTo>
                <a:cubicBezTo>
                  <a:pt x="11479" y="3760"/>
                  <a:pt x="11279" y="3334"/>
                  <a:pt x="10978" y="2933"/>
                </a:cubicBezTo>
                <a:lnTo>
                  <a:pt x="11178" y="2407"/>
                </a:lnTo>
                <a:lnTo>
                  <a:pt x="10552" y="1680"/>
                </a:lnTo>
                <a:lnTo>
                  <a:pt x="10025" y="1780"/>
                </a:lnTo>
                <a:cubicBezTo>
                  <a:pt x="9599" y="1455"/>
                  <a:pt x="9198" y="1154"/>
                  <a:pt x="8672" y="953"/>
                </a:cubicBezTo>
                <a:lnTo>
                  <a:pt x="8572" y="427"/>
                </a:lnTo>
                <a:lnTo>
                  <a:pt x="7720" y="101"/>
                </a:lnTo>
                <a:lnTo>
                  <a:pt x="7319" y="527"/>
                </a:lnTo>
                <a:cubicBezTo>
                  <a:pt x="6947" y="456"/>
                  <a:pt x="6574" y="385"/>
                  <a:pt x="6202" y="385"/>
                </a:cubicBezTo>
                <a:cubicBezTo>
                  <a:pt x="6048" y="385"/>
                  <a:pt x="5894" y="398"/>
                  <a:pt x="5740" y="427"/>
                </a:cubicBezTo>
                <a:lnTo>
                  <a:pt x="54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1"/>
          <p:cNvSpPr/>
          <p:nvPr/>
        </p:nvSpPr>
        <p:spPr>
          <a:xfrm>
            <a:off x="2016736" y="2519996"/>
            <a:ext cx="252782" cy="252782"/>
          </a:xfrm>
          <a:custGeom>
            <a:rect b="b" l="l" r="r" t="t"/>
            <a:pathLst>
              <a:path extrusionOk="0" h="12733" w="12733">
                <a:moveTo>
                  <a:pt x="6367" y="3434"/>
                </a:moveTo>
                <a:cubicBezTo>
                  <a:pt x="7194" y="3434"/>
                  <a:pt x="7921" y="3760"/>
                  <a:pt x="8447" y="4286"/>
                </a:cubicBezTo>
                <a:cubicBezTo>
                  <a:pt x="8973" y="4787"/>
                  <a:pt x="9299" y="5539"/>
                  <a:pt x="9299" y="6366"/>
                </a:cubicBezTo>
                <a:cubicBezTo>
                  <a:pt x="9299" y="7193"/>
                  <a:pt x="8973" y="7920"/>
                  <a:pt x="8447" y="8447"/>
                </a:cubicBezTo>
                <a:cubicBezTo>
                  <a:pt x="7921" y="8973"/>
                  <a:pt x="7194" y="9299"/>
                  <a:pt x="6367" y="9299"/>
                </a:cubicBezTo>
                <a:cubicBezTo>
                  <a:pt x="5640" y="9299"/>
                  <a:pt x="4913" y="8973"/>
                  <a:pt x="4387" y="8447"/>
                </a:cubicBezTo>
                <a:cubicBezTo>
                  <a:pt x="3861" y="7920"/>
                  <a:pt x="3434" y="7193"/>
                  <a:pt x="3434" y="6366"/>
                </a:cubicBezTo>
                <a:cubicBezTo>
                  <a:pt x="3434" y="5539"/>
                  <a:pt x="3861" y="4787"/>
                  <a:pt x="4387" y="4286"/>
                </a:cubicBezTo>
                <a:cubicBezTo>
                  <a:pt x="4913" y="3760"/>
                  <a:pt x="5640" y="3434"/>
                  <a:pt x="6367" y="3434"/>
                </a:cubicBezTo>
                <a:close/>
                <a:moveTo>
                  <a:pt x="6367" y="3133"/>
                </a:moveTo>
                <a:cubicBezTo>
                  <a:pt x="4587" y="3133"/>
                  <a:pt x="3134" y="4587"/>
                  <a:pt x="3134" y="6366"/>
                </a:cubicBezTo>
                <a:cubicBezTo>
                  <a:pt x="3134" y="8146"/>
                  <a:pt x="4587" y="9599"/>
                  <a:pt x="6367" y="9599"/>
                </a:cubicBezTo>
                <a:cubicBezTo>
                  <a:pt x="8247" y="9599"/>
                  <a:pt x="9600" y="8146"/>
                  <a:pt x="9600" y="6366"/>
                </a:cubicBezTo>
                <a:cubicBezTo>
                  <a:pt x="9600" y="4587"/>
                  <a:pt x="8247" y="3133"/>
                  <a:pt x="6367" y="3133"/>
                </a:cubicBezTo>
                <a:close/>
                <a:moveTo>
                  <a:pt x="5540" y="301"/>
                </a:moveTo>
                <a:lnTo>
                  <a:pt x="5841" y="727"/>
                </a:lnTo>
                <a:lnTo>
                  <a:pt x="6467" y="727"/>
                </a:lnTo>
                <a:cubicBezTo>
                  <a:pt x="6793" y="727"/>
                  <a:pt x="7094" y="827"/>
                  <a:pt x="7419" y="827"/>
                </a:cubicBezTo>
                <a:lnTo>
                  <a:pt x="7520" y="827"/>
                </a:lnTo>
                <a:lnTo>
                  <a:pt x="7921" y="527"/>
                </a:lnTo>
                <a:lnTo>
                  <a:pt x="8673" y="727"/>
                </a:lnTo>
                <a:lnTo>
                  <a:pt x="8773" y="1153"/>
                </a:lnTo>
                <a:lnTo>
                  <a:pt x="8773" y="1254"/>
                </a:lnTo>
                <a:lnTo>
                  <a:pt x="8873" y="1254"/>
                </a:lnTo>
                <a:cubicBezTo>
                  <a:pt x="9299" y="1454"/>
                  <a:pt x="9700" y="1780"/>
                  <a:pt x="10126" y="2081"/>
                </a:cubicBezTo>
                <a:lnTo>
                  <a:pt x="10126" y="2181"/>
                </a:lnTo>
                <a:lnTo>
                  <a:pt x="10653" y="2081"/>
                </a:lnTo>
                <a:lnTo>
                  <a:pt x="11179" y="2607"/>
                </a:lnTo>
                <a:lnTo>
                  <a:pt x="10953" y="3133"/>
                </a:lnTo>
                <a:lnTo>
                  <a:pt x="11054" y="3133"/>
                </a:lnTo>
                <a:cubicBezTo>
                  <a:pt x="11279" y="3534"/>
                  <a:pt x="11580" y="4061"/>
                  <a:pt x="11680" y="4487"/>
                </a:cubicBezTo>
                <a:lnTo>
                  <a:pt x="11805" y="4587"/>
                </a:lnTo>
                <a:lnTo>
                  <a:pt x="12307" y="4787"/>
                </a:lnTo>
                <a:lnTo>
                  <a:pt x="12432" y="5539"/>
                </a:lnTo>
                <a:lnTo>
                  <a:pt x="12006" y="5840"/>
                </a:lnTo>
                <a:lnTo>
                  <a:pt x="12006" y="5940"/>
                </a:lnTo>
                <a:lnTo>
                  <a:pt x="12006" y="6366"/>
                </a:lnTo>
                <a:cubicBezTo>
                  <a:pt x="12006" y="6792"/>
                  <a:pt x="12006" y="7093"/>
                  <a:pt x="11906" y="7419"/>
                </a:cubicBezTo>
                <a:lnTo>
                  <a:pt x="11906" y="7519"/>
                </a:lnTo>
                <a:lnTo>
                  <a:pt x="12307" y="7920"/>
                </a:lnTo>
                <a:lnTo>
                  <a:pt x="12106" y="8672"/>
                </a:lnTo>
                <a:lnTo>
                  <a:pt x="11580" y="8672"/>
                </a:lnTo>
                <a:lnTo>
                  <a:pt x="11480" y="8772"/>
                </a:lnTo>
                <a:cubicBezTo>
                  <a:pt x="11279" y="9299"/>
                  <a:pt x="10953" y="9700"/>
                  <a:pt x="10653" y="10025"/>
                </a:cubicBezTo>
                <a:lnTo>
                  <a:pt x="10653" y="10126"/>
                </a:lnTo>
                <a:lnTo>
                  <a:pt x="10753" y="10652"/>
                </a:lnTo>
                <a:lnTo>
                  <a:pt x="10126" y="11178"/>
                </a:lnTo>
                <a:lnTo>
                  <a:pt x="9700" y="10953"/>
                </a:lnTo>
                <a:lnTo>
                  <a:pt x="9600" y="11053"/>
                </a:lnTo>
                <a:cubicBezTo>
                  <a:pt x="9174" y="11279"/>
                  <a:pt x="8773" y="11479"/>
                  <a:pt x="8247" y="11680"/>
                </a:cubicBezTo>
                <a:lnTo>
                  <a:pt x="8046" y="12206"/>
                </a:lnTo>
                <a:lnTo>
                  <a:pt x="7294" y="12432"/>
                </a:lnTo>
                <a:lnTo>
                  <a:pt x="6993" y="12005"/>
                </a:lnTo>
                <a:lnTo>
                  <a:pt x="6367" y="12005"/>
                </a:lnTo>
                <a:cubicBezTo>
                  <a:pt x="6041" y="12005"/>
                  <a:pt x="5740" y="12005"/>
                  <a:pt x="5314" y="11905"/>
                </a:cubicBezTo>
                <a:lnTo>
                  <a:pt x="4913" y="12306"/>
                </a:lnTo>
                <a:lnTo>
                  <a:pt x="4161" y="12005"/>
                </a:lnTo>
                <a:lnTo>
                  <a:pt x="4061" y="11579"/>
                </a:lnTo>
                <a:lnTo>
                  <a:pt x="4061" y="11479"/>
                </a:lnTo>
                <a:lnTo>
                  <a:pt x="3961" y="11479"/>
                </a:lnTo>
                <a:cubicBezTo>
                  <a:pt x="3535" y="11279"/>
                  <a:pt x="3134" y="10953"/>
                  <a:pt x="2708" y="10652"/>
                </a:cubicBezTo>
                <a:lnTo>
                  <a:pt x="2081" y="10752"/>
                </a:lnTo>
                <a:lnTo>
                  <a:pt x="1655" y="10126"/>
                </a:lnTo>
                <a:lnTo>
                  <a:pt x="1780" y="9599"/>
                </a:lnTo>
                <a:cubicBezTo>
                  <a:pt x="1455" y="9173"/>
                  <a:pt x="1254" y="8772"/>
                  <a:pt x="1028" y="8246"/>
                </a:cubicBezTo>
                <a:lnTo>
                  <a:pt x="1028" y="8146"/>
                </a:lnTo>
                <a:lnTo>
                  <a:pt x="527" y="8046"/>
                </a:lnTo>
                <a:lnTo>
                  <a:pt x="402" y="7193"/>
                </a:lnTo>
                <a:lnTo>
                  <a:pt x="828" y="6893"/>
                </a:lnTo>
                <a:lnTo>
                  <a:pt x="828" y="6792"/>
                </a:lnTo>
                <a:cubicBezTo>
                  <a:pt x="828" y="6667"/>
                  <a:pt x="728" y="6467"/>
                  <a:pt x="728" y="6366"/>
                </a:cubicBezTo>
                <a:cubicBezTo>
                  <a:pt x="728" y="6041"/>
                  <a:pt x="828" y="5640"/>
                  <a:pt x="828" y="5314"/>
                </a:cubicBezTo>
                <a:lnTo>
                  <a:pt x="928" y="5213"/>
                </a:lnTo>
                <a:lnTo>
                  <a:pt x="527" y="4787"/>
                </a:lnTo>
                <a:lnTo>
                  <a:pt x="728" y="4061"/>
                </a:lnTo>
                <a:lnTo>
                  <a:pt x="1254" y="4061"/>
                </a:lnTo>
                <a:lnTo>
                  <a:pt x="1354" y="3960"/>
                </a:lnTo>
                <a:cubicBezTo>
                  <a:pt x="1555" y="3534"/>
                  <a:pt x="1780" y="3133"/>
                  <a:pt x="2181" y="2707"/>
                </a:cubicBezTo>
                <a:lnTo>
                  <a:pt x="2181" y="2607"/>
                </a:lnTo>
                <a:lnTo>
                  <a:pt x="2081" y="2081"/>
                </a:lnTo>
                <a:lnTo>
                  <a:pt x="2607" y="1554"/>
                </a:lnTo>
                <a:lnTo>
                  <a:pt x="3134" y="1780"/>
                </a:lnTo>
                <a:lnTo>
                  <a:pt x="3234" y="1780"/>
                </a:lnTo>
                <a:cubicBezTo>
                  <a:pt x="3660" y="1454"/>
                  <a:pt x="4061" y="1254"/>
                  <a:pt x="4587" y="1028"/>
                </a:cubicBezTo>
                <a:lnTo>
                  <a:pt x="4788" y="527"/>
                </a:lnTo>
                <a:lnTo>
                  <a:pt x="5540" y="301"/>
                </a:lnTo>
                <a:close/>
                <a:moveTo>
                  <a:pt x="5640" y="0"/>
                </a:moveTo>
                <a:lnTo>
                  <a:pt x="4587" y="201"/>
                </a:lnTo>
                <a:lnTo>
                  <a:pt x="4409" y="757"/>
                </a:lnTo>
                <a:lnTo>
                  <a:pt x="4409" y="757"/>
                </a:lnTo>
                <a:cubicBezTo>
                  <a:pt x="3924" y="944"/>
                  <a:pt x="3444" y="1155"/>
                  <a:pt x="3068" y="1429"/>
                </a:cubicBezTo>
                <a:lnTo>
                  <a:pt x="3068" y="1429"/>
                </a:lnTo>
                <a:lnTo>
                  <a:pt x="2607" y="1254"/>
                </a:lnTo>
                <a:lnTo>
                  <a:pt x="1780" y="1980"/>
                </a:lnTo>
                <a:lnTo>
                  <a:pt x="1867" y="2523"/>
                </a:lnTo>
                <a:lnTo>
                  <a:pt x="1867" y="2523"/>
                </a:lnTo>
                <a:cubicBezTo>
                  <a:pt x="1564" y="2897"/>
                  <a:pt x="1284" y="3294"/>
                  <a:pt x="1066" y="3774"/>
                </a:cubicBezTo>
                <a:lnTo>
                  <a:pt x="1066" y="3774"/>
                </a:lnTo>
                <a:lnTo>
                  <a:pt x="527" y="3860"/>
                </a:lnTo>
                <a:lnTo>
                  <a:pt x="201" y="4913"/>
                </a:lnTo>
                <a:lnTo>
                  <a:pt x="542" y="5314"/>
                </a:lnTo>
                <a:lnTo>
                  <a:pt x="527" y="5314"/>
                </a:lnTo>
                <a:cubicBezTo>
                  <a:pt x="527" y="5640"/>
                  <a:pt x="402" y="5940"/>
                  <a:pt x="402" y="6366"/>
                </a:cubicBezTo>
                <a:cubicBezTo>
                  <a:pt x="402" y="6498"/>
                  <a:pt x="456" y="6586"/>
                  <a:pt x="493" y="6695"/>
                </a:cubicBezTo>
                <a:lnTo>
                  <a:pt x="493" y="6695"/>
                </a:lnTo>
                <a:lnTo>
                  <a:pt x="1" y="7093"/>
                </a:lnTo>
                <a:lnTo>
                  <a:pt x="302" y="8246"/>
                </a:lnTo>
                <a:lnTo>
                  <a:pt x="843" y="8419"/>
                </a:lnTo>
                <a:lnTo>
                  <a:pt x="843" y="8419"/>
                </a:lnTo>
                <a:cubicBezTo>
                  <a:pt x="951" y="8878"/>
                  <a:pt x="1226" y="9261"/>
                  <a:pt x="1495" y="9619"/>
                </a:cubicBezTo>
                <a:lnTo>
                  <a:pt x="1495" y="9619"/>
                </a:lnTo>
                <a:lnTo>
                  <a:pt x="1455" y="9599"/>
                </a:lnTo>
                <a:lnTo>
                  <a:pt x="1254" y="10226"/>
                </a:lnTo>
                <a:lnTo>
                  <a:pt x="1981" y="11053"/>
                </a:lnTo>
                <a:lnTo>
                  <a:pt x="2619" y="10965"/>
                </a:lnTo>
                <a:lnTo>
                  <a:pt x="2619" y="10965"/>
                </a:lnTo>
                <a:cubicBezTo>
                  <a:pt x="2968" y="11298"/>
                  <a:pt x="3341" y="11488"/>
                  <a:pt x="3785" y="11759"/>
                </a:cubicBezTo>
                <a:lnTo>
                  <a:pt x="3785" y="11759"/>
                </a:lnTo>
                <a:lnTo>
                  <a:pt x="3861" y="12306"/>
                </a:lnTo>
                <a:lnTo>
                  <a:pt x="4913" y="12632"/>
                </a:lnTo>
                <a:lnTo>
                  <a:pt x="5390" y="12227"/>
                </a:lnTo>
                <a:lnTo>
                  <a:pt x="5390" y="12227"/>
                </a:lnTo>
                <a:cubicBezTo>
                  <a:pt x="5700" y="12306"/>
                  <a:pt x="6066" y="12306"/>
                  <a:pt x="6367" y="12306"/>
                </a:cubicBezTo>
                <a:lnTo>
                  <a:pt x="6850" y="12306"/>
                </a:lnTo>
                <a:lnTo>
                  <a:pt x="7094" y="12732"/>
                </a:lnTo>
                <a:lnTo>
                  <a:pt x="8247" y="12532"/>
                </a:lnTo>
                <a:lnTo>
                  <a:pt x="8424" y="11976"/>
                </a:lnTo>
                <a:lnTo>
                  <a:pt x="8424" y="11976"/>
                </a:lnTo>
                <a:cubicBezTo>
                  <a:pt x="8890" y="11796"/>
                  <a:pt x="9351" y="11594"/>
                  <a:pt x="9720" y="11336"/>
                </a:cubicBezTo>
                <a:lnTo>
                  <a:pt x="9720" y="11336"/>
                </a:lnTo>
                <a:lnTo>
                  <a:pt x="10226" y="11579"/>
                </a:lnTo>
                <a:lnTo>
                  <a:pt x="11054" y="10752"/>
                </a:lnTo>
                <a:lnTo>
                  <a:pt x="10967" y="10209"/>
                </a:lnTo>
                <a:lnTo>
                  <a:pt x="10967" y="10209"/>
                </a:lnTo>
                <a:cubicBezTo>
                  <a:pt x="11287" y="9789"/>
                  <a:pt x="11583" y="9393"/>
                  <a:pt x="11805" y="8973"/>
                </a:cubicBezTo>
                <a:lnTo>
                  <a:pt x="12307" y="8973"/>
                </a:lnTo>
                <a:lnTo>
                  <a:pt x="12633" y="7820"/>
                </a:lnTo>
                <a:lnTo>
                  <a:pt x="12244" y="7340"/>
                </a:lnTo>
                <a:lnTo>
                  <a:pt x="12244" y="7340"/>
                </a:lnTo>
                <a:cubicBezTo>
                  <a:pt x="12307" y="7003"/>
                  <a:pt x="12307" y="6730"/>
                  <a:pt x="12307" y="6366"/>
                </a:cubicBezTo>
                <a:lnTo>
                  <a:pt x="12307" y="6041"/>
                </a:lnTo>
                <a:lnTo>
                  <a:pt x="12733" y="5640"/>
                </a:lnTo>
                <a:lnTo>
                  <a:pt x="12532" y="4487"/>
                </a:lnTo>
                <a:lnTo>
                  <a:pt x="11976" y="4309"/>
                </a:lnTo>
                <a:lnTo>
                  <a:pt x="11976" y="4309"/>
                </a:lnTo>
                <a:cubicBezTo>
                  <a:pt x="11789" y="3835"/>
                  <a:pt x="11580" y="3442"/>
                  <a:pt x="11308" y="3072"/>
                </a:cubicBezTo>
                <a:lnTo>
                  <a:pt x="11308" y="3072"/>
                </a:lnTo>
                <a:lnTo>
                  <a:pt x="11580" y="2507"/>
                </a:lnTo>
                <a:lnTo>
                  <a:pt x="10753" y="1655"/>
                </a:lnTo>
                <a:lnTo>
                  <a:pt x="10264" y="1830"/>
                </a:lnTo>
                <a:lnTo>
                  <a:pt x="10264" y="1830"/>
                </a:lnTo>
                <a:cubicBezTo>
                  <a:pt x="9900" y="1546"/>
                  <a:pt x="9448" y="1282"/>
                  <a:pt x="9061" y="1075"/>
                </a:cubicBezTo>
                <a:lnTo>
                  <a:pt x="9061" y="1075"/>
                </a:lnTo>
                <a:lnTo>
                  <a:pt x="8973" y="527"/>
                </a:lnTo>
                <a:lnTo>
                  <a:pt x="7820" y="101"/>
                </a:lnTo>
                <a:lnTo>
                  <a:pt x="7496" y="526"/>
                </a:lnTo>
                <a:lnTo>
                  <a:pt x="7496" y="526"/>
                </a:lnTo>
                <a:cubicBezTo>
                  <a:pt x="7175" y="521"/>
                  <a:pt x="6785" y="401"/>
                  <a:pt x="6467" y="401"/>
                </a:cubicBezTo>
                <a:lnTo>
                  <a:pt x="5946" y="401"/>
                </a:lnTo>
                <a:lnTo>
                  <a:pt x="5640" y="0"/>
                </a:ln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1"/>
          <p:cNvSpPr/>
          <p:nvPr/>
        </p:nvSpPr>
        <p:spPr>
          <a:xfrm>
            <a:off x="1645573" y="3311614"/>
            <a:ext cx="1913622" cy="79132"/>
          </a:xfrm>
          <a:custGeom>
            <a:rect b="b" l="l" r="r" t="t"/>
            <a:pathLst>
              <a:path extrusionOk="0" h="3986" w="96392">
                <a:moveTo>
                  <a:pt x="0" y="0"/>
                </a:moveTo>
                <a:lnTo>
                  <a:pt x="0" y="3985"/>
                </a:lnTo>
                <a:lnTo>
                  <a:pt x="96392" y="3985"/>
                </a:lnTo>
                <a:lnTo>
                  <a:pt x="963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1"/>
          <p:cNvSpPr/>
          <p:nvPr/>
        </p:nvSpPr>
        <p:spPr>
          <a:xfrm>
            <a:off x="1643568" y="3309629"/>
            <a:ext cx="1917613" cy="85088"/>
          </a:xfrm>
          <a:custGeom>
            <a:rect b="b" l="l" r="r" t="t"/>
            <a:pathLst>
              <a:path extrusionOk="0" h="4286" w="96593">
                <a:moveTo>
                  <a:pt x="96267" y="326"/>
                </a:moveTo>
                <a:lnTo>
                  <a:pt x="96267" y="3985"/>
                </a:lnTo>
                <a:lnTo>
                  <a:pt x="302" y="3985"/>
                </a:lnTo>
                <a:lnTo>
                  <a:pt x="302" y="326"/>
                </a:lnTo>
                <a:close/>
                <a:moveTo>
                  <a:pt x="1" y="0"/>
                </a:moveTo>
                <a:lnTo>
                  <a:pt x="1" y="4286"/>
                </a:lnTo>
                <a:lnTo>
                  <a:pt x="96593" y="4286"/>
                </a:lnTo>
                <a:lnTo>
                  <a:pt x="96593" y="4085"/>
                </a:lnTo>
                <a:lnTo>
                  <a:pt x="96593" y="0"/>
                </a:ln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1"/>
          <p:cNvSpPr/>
          <p:nvPr/>
        </p:nvSpPr>
        <p:spPr>
          <a:xfrm>
            <a:off x="1645573" y="2287642"/>
            <a:ext cx="1913622" cy="76631"/>
          </a:xfrm>
          <a:custGeom>
            <a:rect b="b" l="l" r="r" t="t"/>
            <a:pathLst>
              <a:path extrusionOk="0" h="3860" w="96392">
                <a:moveTo>
                  <a:pt x="0" y="0"/>
                </a:moveTo>
                <a:lnTo>
                  <a:pt x="0" y="3860"/>
                </a:lnTo>
                <a:lnTo>
                  <a:pt x="96392" y="3860"/>
                </a:lnTo>
                <a:lnTo>
                  <a:pt x="9639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1"/>
          <p:cNvSpPr/>
          <p:nvPr/>
        </p:nvSpPr>
        <p:spPr>
          <a:xfrm>
            <a:off x="1643568" y="2283652"/>
            <a:ext cx="1917613" cy="85108"/>
          </a:xfrm>
          <a:custGeom>
            <a:rect b="b" l="l" r="r" t="t"/>
            <a:pathLst>
              <a:path extrusionOk="0" h="4287" w="96593">
                <a:moveTo>
                  <a:pt x="96267" y="301"/>
                </a:moveTo>
                <a:lnTo>
                  <a:pt x="96267" y="3960"/>
                </a:lnTo>
                <a:lnTo>
                  <a:pt x="302" y="3960"/>
                </a:lnTo>
                <a:lnTo>
                  <a:pt x="302" y="301"/>
                </a:lnTo>
                <a:close/>
                <a:moveTo>
                  <a:pt x="1" y="1"/>
                </a:moveTo>
                <a:lnTo>
                  <a:pt x="1" y="4286"/>
                </a:lnTo>
                <a:lnTo>
                  <a:pt x="96593" y="4286"/>
                </a:lnTo>
                <a:lnTo>
                  <a:pt x="96593" y="4061"/>
                </a:lnTo>
                <a:lnTo>
                  <a:pt x="96593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51"/>
          <p:cNvSpPr/>
          <p:nvPr/>
        </p:nvSpPr>
        <p:spPr>
          <a:xfrm>
            <a:off x="1676404" y="2310512"/>
            <a:ext cx="31367" cy="30871"/>
          </a:xfrm>
          <a:custGeom>
            <a:rect b="b" l="l" r="r" t="t"/>
            <a:pathLst>
              <a:path extrusionOk="0" h="1555" w="1580">
                <a:moveTo>
                  <a:pt x="853" y="1"/>
                </a:moveTo>
                <a:cubicBezTo>
                  <a:pt x="427" y="1"/>
                  <a:pt x="1" y="302"/>
                  <a:pt x="1" y="828"/>
                </a:cubicBezTo>
                <a:cubicBezTo>
                  <a:pt x="1" y="1254"/>
                  <a:pt x="427" y="1555"/>
                  <a:pt x="853" y="1555"/>
                </a:cubicBezTo>
                <a:cubicBezTo>
                  <a:pt x="1254" y="1555"/>
                  <a:pt x="1580" y="1254"/>
                  <a:pt x="1580" y="828"/>
                </a:cubicBezTo>
                <a:cubicBezTo>
                  <a:pt x="1580" y="302"/>
                  <a:pt x="1254" y="1"/>
                  <a:pt x="8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1"/>
          <p:cNvSpPr/>
          <p:nvPr/>
        </p:nvSpPr>
        <p:spPr>
          <a:xfrm>
            <a:off x="1674419" y="2308527"/>
            <a:ext cx="37343" cy="37343"/>
          </a:xfrm>
          <a:custGeom>
            <a:rect b="b" l="l" r="r" t="t"/>
            <a:pathLst>
              <a:path extrusionOk="0" h="1881" w="1881">
                <a:moveTo>
                  <a:pt x="953" y="301"/>
                </a:moveTo>
                <a:cubicBezTo>
                  <a:pt x="1254" y="301"/>
                  <a:pt x="1580" y="527"/>
                  <a:pt x="1580" y="928"/>
                </a:cubicBezTo>
                <a:cubicBezTo>
                  <a:pt x="1580" y="1254"/>
                  <a:pt x="1254" y="1555"/>
                  <a:pt x="953" y="1555"/>
                </a:cubicBezTo>
                <a:cubicBezTo>
                  <a:pt x="627" y="1555"/>
                  <a:pt x="326" y="1254"/>
                  <a:pt x="326" y="928"/>
                </a:cubicBezTo>
                <a:cubicBezTo>
                  <a:pt x="326" y="527"/>
                  <a:pt x="627" y="301"/>
                  <a:pt x="953" y="301"/>
                </a:cubicBezTo>
                <a:close/>
                <a:moveTo>
                  <a:pt x="953" y="1"/>
                </a:moveTo>
                <a:cubicBezTo>
                  <a:pt x="427" y="1"/>
                  <a:pt x="1" y="402"/>
                  <a:pt x="1" y="928"/>
                </a:cubicBezTo>
                <a:cubicBezTo>
                  <a:pt x="1" y="1454"/>
                  <a:pt x="427" y="1880"/>
                  <a:pt x="953" y="1880"/>
                </a:cubicBezTo>
                <a:cubicBezTo>
                  <a:pt x="1479" y="1880"/>
                  <a:pt x="1880" y="1454"/>
                  <a:pt x="1880" y="928"/>
                </a:cubicBezTo>
                <a:cubicBezTo>
                  <a:pt x="1880" y="402"/>
                  <a:pt x="1479" y="1"/>
                  <a:pt x="95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51"/>
          <p:cNvSpPr/>
          <p:nvPr/>
        </p:nvSpPr>
        <p:spPr>
          <a:xfrm>
            <a:off x="1734632" y="2310512"/>
            <a:ext cx="31367" cy="30871"/>
          </a:xfrm>
          <a:custGeom>
            <a:rect b="b" l="l" r="r" t="t"/>
            <a:pathLst>
              <a:path extrusionOk="0" h="1555" w="1580">
                <a:moveTo>
                  <a:pt x="827" y="1"/>
                </a:moveTo>
                <a:cubicBezTo>
                  <a:pt x="426" y="1"/>
                  <a:pt x="0" y="302"/>
                  <a:pt x="0" y="828"/>
                </a:cubicBezTo>
                <a:cubicBezTo>
                  <a:pt x="0" y="1254"/>
                  <a:pt x="426" y="1555"/>
                  <a:pt x="827" y="1555"/>
                </a:cubicBezTo>
                <a:cubicBezTo>
                  <a:pt x="1253" y="1555"/>
                  <a:pt x="1579" y="1254"/>
                  <a:pt x="1579" y="828"/>
                </a:cubicBezTo>
                <a:cubicBezTo>
                  <a:pt x="1579" y="302"/>
                  <a:pt x="1253" y="1"/>
                  <a:pt x="8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51"/>
          <p:cNvSpPr/>
          <p:nvPr/>
        </p:nvSpPr>
        <p:spPr>
          <a:xfrm>
            <a:off x="1732647" y="2308527"/>
            <a:ext cx="37323" cy="37343"/>
          </a:xfrm>
          <a:custGeom>
            <a:rect b="b" l="l" r="r" t="t"/>
            <a:pathLst>
              <a:path extrusionOk="0" h="1881" w="1880">
                <a:moveTo>
                  <a:pt x="927" y="301"/>
                </a:moveTo>
                <a:cubicBezTo>
                  <a:pt x="1253" y="301"/>
                  <a:pt x="1554" y="527"/>
                  <a:pt x="1554" y="928"/>
                </a:cubicBezTo>
                <a:cubicBezTo>
                  <a:pt x="1554" y="1254"/>
                  <a:pt x="1253" y="1555"/>
                  <a:pt x="927" y="1555"/>
                </a:cubicBezTo>
                <a:cubicBezTo>
                  <a:pt x="627" y="1555"/>
                  <a:pt x="301" y="1254"/>
                  <a:pt x="301" y="928"/>
                </a:cubicBezTo>
                <a:cubicBezTo>
                  <a:pt x="301" y="527"/>
                  <a:pt x="627" y="301"/>
                  <a:pt x="927" y="301"/>
                </a:cubicBezTo>
                <a:close/>
                <a:moveTo>
                  <a:pt x="927" y="1"/>
                </a:moveTo>
                <a:cubicBezTo>
                  <a:pt x="426" y="1"/>
                  <a:pt x="0" y="402"/>
                  <a:pt x="0" y="928"/>
                </a:cubicBezTo>
                <a:cubicBezTo>
                  <a:pt x="0" y="1454"/>
                  <a:pt x="426" y="1880"/>
                  <a:pt x="927" y="1880"/>
                </a:cubicBezTo>
                <a:cubicBezTo>
                  <a:pt x="1454" y="1880"/>
                  <a:pt x="1880" y="1454"/>
                  <a:pt x="1880" y="928"/>
                </a:cubicBezTo>
                <a:cubicBezTo>
                  <a:pt x="1880" y="402"/>
                  <a:pt x="1454" y="1"/>
                  <a:pt x="92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51"/>
          <p:cNvSpPr/>
          <p:nvPr/>
        </p:nvSpPr>
        <p:spPr>
          <a:xfrm>
            <a:off x="1792839" y="2310512"/>
            <a:ext cx="32856" cy="30871"/>
          </a:xfrm>
          <a:custGeom>
            <a:rect b="b" l="l" r="r" t="t"/>
            <a:pathLst>
              <a:path extrusionOk="0" h="1555" w="1655">
                <a:moveTo>
                  <a:pt x="828" y="1"/>
                </a:moveTo>
                <a:cubicBezTo>
                  <a:pt x="402" y="1"/>
                  <a:pt x="1" y="302"/>
                  <a:pt x="1" y="828"/>
                </a:cubicBezTo>
                <a:cubicBezTo>
                  <a:pt x="1" y="1254"/>
                  <a:pt x="402" y="1555"/>
                  <a:pt x="828" y="1555"/>
                </a:cubicBezTo>
                <a:cubicBezTo>
                  <a:pt x="1254" y="1555"/>
                  <a:pt x="1655" y="1254"/>
                  <a:pt x="1655" y="828"/>
                </a:cubicBezTo>
                <a:cubicBezTo>
                  <a:pt x="1655" y="302"/>
                  <a:pt x="1254" y="1"/>
                  <a:pt x="8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51"/>
          <p:cNvSpPr/>
          <p:nvPr/>
        </p:nvSpPr>
        <p:spPr>
          <a:xfrm>
            <a:off x="1790854" y="2308527"/>
            <a:ext cx="37343" cy="37343"/>
          </a:xfrm>
          <a:custGeom>
            <a:rect b="b" l="l" r="r" t="t"/>
            <a:pathLst>
              <a:path extrusionOk="0" h="1881" w="1881">
                <a:moveTo>
                  <a:pt x="928" y="301"/>
                </a:moveTo>
                <a:cubicBezTo>
                  <a:pt x="1254" y="301"/>
                  <a:pt x="1554" y="527"/>
                  <a:pt x="1554" y="928"/>
                </a:cubicBezTo>
                <a:cubicBezTo>
                  <a:pt x="1554" y="1254"/>
                  <a:pt x="1254" y="1555"/>
                  <a:pt x="928" y="1555"/>
                </a:cubicBezTo>
                <a:cubicBezTo>
                  <a:pt x="627" y="1555"/>
                  <a:pt x="301" y="1254"/>
                  <a:pt x="301" y="928"/>
                </a:cubicBezTo>
                <a:cubicBezTo>
                  <a:pt x="301" y="527"/>
                  <a:pt x="627" y="301"/>
                  <a:pt x="928" y="301"/>
                </a:cubicBezTo>
                <a:close/>
                <a:moveTo>
                  <a:pt x="928" y="1"/>
                </a:moveTo>
                <a:cubicBezTo>
                  <a:pt x="401" y="1"/>
                  <a:pt x="0" y="402"/>
                  <a:pt x="0" y="928"/>
                </a:cubicBezTo>
                <a:cubicBezTo>
                  <a:pt x="0" y="1454"/>
                  <a:pt x="401" y="1880"/>
                  <a:pt x="928" y="1880"/>
                </a:cubicBezTo>
                <a:cubicBezTo>
                  <a:pt x="1454" y="1880"/>
                  <a:pt x="1880" y="1454"/>
                  <a:pt x="1880" y="928"/>
                </a:cubicBezTo>
                <a:cubicBezTo>
                  <a:pt x="1880" y="402"/>
                  <a:pt x="1454" y="1"/>
                  <a:pt x="92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51"/>
          <p:cNvSpPr/>
          <p:nvPr/>
        </p:nvSpPr>
        <p:spPr>
          <a:xfrm>
            <a:off x="1464955" y="1883683"/>
            <a:ext cx="727951" cy="418391"/>
          </a:xfrm>
          <a:custGeom>
            <a:rect b="b" l="l" r="r" t="t"/>
            <a:pathLst>
              <a:path extrusionOk="0" h="21075" w="36668">
                <a:moveTo>
                  <a:pt x="30473" y="0"/>
                </a:moveTo>
                <a:cubicBezTo>
                  <a:pt x="27920" y="0"/>
                  <a:pt x="23583" y="379"/>
                  <a:pt x="16416" y="1877"/>
                </a:cubicBezTo>
                <a:cubicBezTo>
                  <a:pt x="2005" y="4784"/>
                  <a:pt x="0" y="7391"/>
                  <a:pt x="0" y="7391"/>
                </a:cubicBezTo>
                <a:lnTo>
                  <a:pt x="2832" y="21075"/>
                </a:lnTo>
                <a:cubicBezTo>
                  <a:pt x="2832" y="21075"/>
                  <a:pt x="4812" y="18468"/>
                  <a:pt x="19324" y="15436"/>
                </a:cubicBezTo>
                <a:cubicBezTo>
                  <a:pt x="26162" y="13997"/>
                  <a:pt x="30416" y="13619"/>
                  <a:pt x="32998" y="13619"/>
                </a:cubicBezTo>
                <a:cubicBezTo>
                  <a:pt x="35857" y="13619"/>
                  <a:pt x="36667" y="14082"/>
                  <a:pt x="36667" y="14082"/>
                </a:cubicBezTo>
                <a:lnTo>
                  <a:pt x="33835" y="398"/>
                </a:lnTo>
                <a:cubicBezTo>
                  <a:pt x="33835" y="398"/>
                  <a:pt x="33090" y="0"/>
                  <a:pt x="304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51"/>
          <p:cNvSpPr/>
          <p:nvPr/>
        </p:nvSpPr>
        <p:spPr>
          <a:xfrm>
            <a:off x="1458980" y="1879137"/>
            <a:ext cx="737898" cy="428238"/>
          </a:xfrm>
          <a:custGeom>
            <a:rect b="b" l="l" r="r" t="t"/>
            <a:pathLst>
              <a:path extrusionOk="0" h="21571" w="37169">
                <a:moveTo>
                  <a:pt x="30602" y="427"/>
                </a:moveTo>
                <a:cubicBezTo>
                  <a:pt x="31956" y="427"/>
                  <a:pt x="32783" y="527"/>
                  <a:pt x="33309" y="627"/>
                </a:cubicBezTo>
                <a:cubicBezTo>
                  <a:pt x="33635" y="727"/>
                  <a:pt x="33735" y="727"/>
                  <a:pt x="33835" y="727"/>
                </a:cubicBezTo>
                <a:lnTo>
                  <a:pt x="33936" y="853"/>
                </a:lnTo>
                <a:lnTo>
                  <a:pt x="33961" y="853"/>
                </a:lnTo>
                <a:lnTo>
                  <a:pt x="36675" y="13964"/>
                </a:lnTo>
                <a:lnTo>
                  <a:pt x="36675" y="13964"/>
                </a:lnTo>
                <a:cubicBezTo>
                  <a:pt x="36209" y="13809"/>
                  <a:pt x="35257" y="13585"/>
                  <a:pt x="33409" y="13585"/>
                </a:cubicBezTo>
                <a:cubicBezTo>
                  <a:pt x="30803" y="13585"/>
                  <a:pt x="26517" y="14011"/>
                  <a:pt x="19524" y="15464"/>
                </a:cubicBezTo>
                <a:cubicBezTo>
                  <a:pt x="12331" y="16918"/>
                  <a:pt x="8146" y="18397"/>
                  <a:pt x="5840" y="19424"/>
                </a:cubicBezTo>
                <a:cubicBezTo>
                  <a:pt x="4399" y="20089"/>
                  <a:pt x="3619" y="20584"/>
                  <a:pt x="3239" y="20858"/>
                </a:cubicBezTo>
                <a:lnTo>
                  <a:pt x="3239" y="20858"/>
                </a:lnTo>
                <a:lnTo>
                  <a:pt x="466" y="7805"/>
                </a:lnTo>
                <a:lnTo>
                  <a:pt x="466" y="7805"/>
                </a:lnTo>
                <a:cubicBezTo>
                  <a:pt x="820" y="7448"/>
                  <a:pt x="3596" y="4955"/>
                  <a:pt x="16818" y="2306"/>
                </a:cubicBezTo>
                <a:cubicBezTo>
                  <a:pt x="23810" y="853"/>
                  <a:pt x="28096" y="427"/>
                  <a:pt x="30602" y="427"/>
                </a:cubicBezTo>
                <a:close/>
                <a:moveTo>
                  <a:pt x="30602" y="1"/>
                </a:moveTo>
                <a:cubicBezTo>
                  <a:pt x="27996" y="1"/>
                  <a:pt x="23710" y="427"/>
                  <a:pt x="16717" y="1880"/>
                </a:cubicBezTo>
                <a:cubicBezTo>
                  <a:pt x="9499" y="3359"/>
                  <a:pt x="5314" y="4712"/>
                  <a:pt x="3033" y="5740"/>
                </a:cubicBezTo>
                <a:cubicBezTo>
                  <a:pt x="627" y="6793"/>
                  <a:pt x="101" y="7519"/>
                  <a:pt x="101" y="7519"/>
                </a:cubicBezTo>
                <a:cubicBezTo>
                  <a:pt x="101" y="7620"/>
                  <a:pt x="0" y="7620"/>
                  <a:pt x="101" y="7745"/>
                </a:cubicBezTo>
                <a:lnTo>
                  <a:pt x="2933" y="21404"/>
                </a:lnTo>
                <a:cubicBezTo>
                  <a:pt x="2933" y="21494"/>
                  <a:pt x="2984" y="21570"/>
                  <a:pt x="3050" y="21570"/>
                </a:cubicBezTo>
                <a:cubicBezTo>
                  <a:pt x="3076" y="21570"/>
                  <a:pt x="3105" y="21558"/>
                  <a:pt x="3133" y="21529"/>
                </a:cubicBezTo>
                <a:cubicBezTo>
                  <a:pt x="3232" y="21529"/>
                  <a:pt x="3331" y="21408"/>
                  <a:pt x="3334" y="21309"/>
                </a:cubicBezTo>
                <a:lnTo>
                  <a:pt x="3334" y="21309"/>
                </a:lnTo>
                <a:cubicBezTo>
                  <a:pt x="3891" y="20814"/>
                  <a:pt x="6997" y="18515"/>
                  <a:pt x="19625" y="15890"/>
                </a:cubicBezTo>
                <a:cubicBezTo>
                  <a:pt x="26617" y="14412"/>
                  <a:pt x="30903" y="14011"/>
                  <a:pt x="33409" y="14011"/>
                </a:cubicBezTo>
                <a:cubicBezTo>
                  <a:pt x="34763" y="14011"/>
                  <a:pt x="35615" y="14111"/>
                  <a:pt x="36141" y="14211"/>
                </a:cubicBezTo>
                <a:cubicBezTo>
                  <a:pt x="36442" y="14311"/>
                  <a:pt x="36642" y="14311"/>
                  <a:pt x="36768" y="14412"/>
                </a:cubicBezTo>
                <a:cubicBezTo>
                  <a:pt x="36768" y="14482"/>
                  <a:pt x="36817" y="14564"/>
                  <a:pt x="36881" y="14564"/>
                </a:cubicBezTo>
                <a:cubicBezTo>
                  <a:pt x="36908" y="14564"/>
                  <a:pt x="36938" y="14549"/>
                  <a:pt x="36968" y="14512"/>
                </a:cubicBezTo>
                <a:cubicBezTo>
                  <a:pt x="37068" y="14512"/>
                  <a:pt x="37169" y="14412"/>
                  <a:pt x="37169" y="14311"/>
                </a:cubicBezTo>
                <a:cubicBezTo>
                  <a:pt x="37169" y="14311"/>
                  <a:pt x="37169" y="14220"/>
                  <a:pt x="37138" y="14160"/>
                </a:cubicBezTo>
                <a:lnTo>
                  <a:pt x="37138" y="14160"/>
                </a:lnTo>
                <a:lnTo>
                  <a:pt x="34362" y="627"/>
                </a:lnTo>
                <a:cubicBezTo>
                  <a:pt x="34362" y="527"/>
                  <a:pt x="34261" y="527"/>
                  <a:pt x="34261" y="427"/>
                </a:cubicBezTo>
                <a:cubicBezTo>
                  <a:pt x="34136" y="427"/>
                  <a:pt x="33309" y="1"/>
                  <a:pt x="30602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51"/>
          <p:cNvSpPr/>
          <p:nvPr/>
        </p:nvSpPr>
        <p:spPr>
          <a:xfrm>
            <a:off x="2317263" y="1781622"/>
            <a:ext cx="8477" cy="269696"/>
          </a:xfrm>
          <a:custGeom>
            <a:rect b="b" l="l" r="r" t="t"/>
            <a:pathLst>
              <a:path extrusionOk="0" h="13585" w="427">
                <a:moveTo>
                  <a:pt x="201" y="0"/>
                </a:moveTo>
                <a:cubicBezTo>
                  <a:pt x="101" y="0"/>
                  <a:pt x="1" y="126"/>
                  <a:pt x="1" y="226"/>
                </a:cubicBezTo>
                <a:lnTo>
                  <a:pt x="1" y="13384"/>
                </a:lnTo>
                <a:cubicBezTo>
                  <a:pt x="1" y="13484"/>
                  <a:pt x="101" y="13584"/>
                  <a:pt x="201" y="13584"/>
                </a:cubicBezTo>
                <a:cubicBezTo>
                  <a:pt x="302" y="13584"/>
                  <a:pt x="427" y="13484"/>
                  <a:pt x="427" y="13384"/>
                </a:cubicBezTo>
                <a:lnTo>
                  <a:pt x="427" y="226"/>
                </a:lnTo>
                <a:cubicBezTo>
                  <a:pt x="427" y="126"/>
                  <a:pt x="302" y="0"/>
                  <a:pt x="2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51"/>
          <p:cNvSpPr/>
          <p:nvPr/>
        </p:nvSpPr>
        <p:spPr>
          <a:xfrm>
            <a:off x="2306821" y="1972682"/>
            <a:ext cx="28885" cy="28866"/>
          </a:xfrm>
          <a:custGeom>
            <a:rect b="b" l="l" r="r" t="t"/>
            <a:pathLst>
              <a:path extrusionOk="0" h="1454" w="1455">
                <a:moveTo>
                  <a:pt x="727" y="0"/>
                </a:moveTo>
                <a:cubicBezTo>
                  <a:pt x="326" y="0"/>
                  <a:pt x="0" y="301"/>
                  <a:pt x="0" y="727"/>
                </a:cubicBezTo>
                <a:cubicBezTo>
                  <a:pt x="0" y="1153"/>
                  <a:pt x="326" y="1454"/>
                  <a:pt x="727" y="1454"/>
                </a:cubicBezTo>
                <a:cubicBezTo>
                  <a:pt x="1153" y="1454"/>
                  <a:pt x="1454" y="1153"/>
                  <a:pt x="1454" y="727"/>
                </a:cubicBezTo>
                <a:cubicBezTo>
                  <a:pt x="1454" y="301"/>
                  <a:pt x="1153" y="0"/>
                  <a:pt x="7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51"/>
          <p:cNvSpPr/>
          <p:nvPr/>
        </p:nvSpPr>
        <p:spPr>
          <a:xfrm>
            <a:off x="2285916" y="2047308"/>
            <a:ext cx="72680" cy="151276"/>
          </a:xfrm>
          <a:custGeom>
            <a:rect b="b" l="l" r="r" t="t"/>
            <a:pathLst>
              <a:path extrusionOk="0" h="7620" w="3661">
                <a:moveTo>
                  <a:pt x="1053" y="1"/>
                </a:moveTo>
                <a:cubicBezTo>
                  <a:pt x="753" y="1"/>
                  <a:pt x="427" y="301"/>
                  <a:pt x="427" y="627"/>
                </a:cubicBezTo>
                <a:lnTo>
                  <a:pt x="1" y="7620"/>
                </a:lnTo>
                <a:lnTo>
                  <a:pt x="3660" y="7620"/>
                </a:lnTo>
                <a:lnTo>
                  <a:pt x="3259" y="627"/>
                </a:lnTo>
                <a:cubicBezTo>
                  <a:pt x="3259" y="301"/>
                  <a:pt x="2933" y="1"/>
                  <a:pt x="26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51"/>
          <p:cNvSpPr/>
          <p:nvPr/>
        </p:nvSpPr>
        <p:spPr>
          <a:xfrm>
            <a:off x="2729738" y="2055269"/>
            <a:ext cx="1509127" cy="1051369"/>
          </a:xfrm>
          <a:custGeom>
            <a:rect b="b" l="l" r="r" t="t"/>
            <a:pathLst>
              <a:path extrusionOk="0" h="52959" w="76017">
                <a:moveTo>
                  <a:pt x="1" y="1"/>
                </a:moveTo>
                <a:lnTo>
                  <a:pt x="1" y="52958"/>
                </a:lnTo>
                <a:lnTo>
                  <a:pt x="76016" y="52958"/>
                </a:lnTo>
                <a:lnTo>
                  <a:pt x="7601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51"/>
          <p:cNvSpPr/>
          <p:nvPr/>
        </p:nvSpPr>
        <p:spPr>
          <a:xfrm>
            <a:off x="2727753" y="2053283"/>
            <a:ext cx="1513594" cy="1057324"/>
          </a:xfrm>
          <a:custGeom>
            <a:rect b="b" l="l" r="r" t="t"/>
            <a:pathLst>
              <a:path extrusionOk="0" h="53259" w="76242">
                <a:moveTo>
                  <a:pt x="75916" y="326"/>
                </a:moveTo>
                <a:lnTo>
                  <a:pt x="75916" y="52958"/>
                </a:lnTo>
                <a:lnTo>
                  <a:pt x="301" y="52958"/>
                </a:lnTo>
                <a:lnTo>
                  <a:pt x="301" y="326"/>
                </a:lnTo>
                <a:close/>
                <a:moveTo>
                  <a:pt x="1" y="0"/>
                </a:moveTo>
                <a:lnTo>
                  <a:pt x="1" y="101"/>
                </a:lnTo>
                <a:lnTo>
                  <a:pt x="1" y="53058"/>
                </a:lnTo>
                <a:lnTo>
                  <a:pt x="1" y="53259"/>
                </a:lnTo>
                <a:lnTo>
                  <a:pt x="76242" y="53259"/>
                </a:lnTo>
                <a:lnTo>
                  <a:pt x="76242" y="53058"/>
                </a:lnTo>
                <a:lnTo>
                  <a:pt x="76242" y="101"/>
                </a:lnTo>
                <a:lnTo>
                  <a:pt x="76242" y="0"/>
                </a:ln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51"/>
          <p:cNvSpPr/>
          <p:nvPr/>
        </p:nvSpPr>
        <p:spPr>
          <a:xfrm>
            <a:off x="2773533" y="2101048"/>
            <a:ext cx="1422035" cy="961794"/>
          </a:xfrm>
          <a:custGeom>
            <a:rect b="b" l="l" r="r" t="t"/>
            <a:pathLst>
              <a:path extrusionOk="0" h="48447" w="71630">
                <a:moveTo>
                  <a:pt x="5213" y="1"/>
                </a:moveTo>
                <a:cubicBezTo>
                  <a:pt x="5213" y="2833"/>
                  <a:pt x="2908" y="5214"/>
                  <a:pt x="0" y="5214"/>
                </a:cubicBezTo>
                <a:lnTo>
                  <a:pt x="0" y="43234"/>
                </a:lnTo>
                <a:cubicBezTo>
                  <a:pt x="2908" y="43234"/>
                  <a:pt x="5213" y="45640"/>
                  <a:pt x="5213" y="48447"/>
                </a:cubicBezTo>
                <a:lnTo>
                  <a:pt x="66417" y="48447"/>
                </a:lnTo>
                <a:cubicBezTo>
                  <a:pt x="66417" y="45640"/>
                  <a:pt x="68697" y="43234"/>
                  <a:pt x="71630" y="43234"/>
                </a:cubicBezTo>
                <a:lnTo>
                  <a:pt x="71630" y="5214"/>
                </a:lnTo>
                <a:cubicBezTo>
                  <a:pt x="68697" y="5214"/>
                  <a:pt x="66417" y="2833"/>
                  <a:pt x="664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51"/>
          <p:cNvSpPr/>
          <p:nvPr/>
        </p:nvSpPr>
        <p:spPr>
          <a:xfrm>
            <a:off x="2771051" y="2097078"/>
            <a:ext cx="1426521" cy="970251"/>
          </a:xfrm>
          <a:custGeom>
            <a:rect b="b" l="l" r="r" t="t"/>
            <a:pathLst>
              <a:path extrusionOk="0" h="48873" w="71856">
                <a:moveTo>
                  <a:pt x="66317" y="301"/>
                </a:moveTo>
                <a:cubicBezTo>
                  <a:pt x="66370" y="3123"/>
                  <a:pt x="68651" y="5433"/>
                  <a:pt x="71554" y="5535"/>
                </a:cubicBezTo>
                <a:lnTo>
                  <a:pt x="71554" y="5535"/>
                </a:lnTo>
                <a:lnTo>
                  <a:pt x="71554" y="43337"/>
                </a:lnTo>
                <a:lnTo>
                  <a:pt x="71554" y="43337"/>
                </a:lnTo>
                <a:cubicBezTo>
                  <a:pt x="68651" y="43439"/>
                  <a:pt x="66371" y="45749"/>
                  <a:pt x="66317" y="48547"/>
                </a:cubicBezTo>
                <a:lnTo>
                  <a:pt x="5538" y="48547"/>
                </a:lnTo>
                <a:cubicBezTo>
                  <a:pt x="5485" y="45749"/>
                  <a:pt x="3205" y="43440"/>
                  <a:pt x="326" y="43337"/>
                </a:cubicBezTo>
                <a:lnTo>
                  <a:pt x="326" y="43337"/>
                </a:lnTo>
                <a:lnTo>
                  <a:pt x="326" y="5535"/>
                </a:lnTo>
                <a:lnTo>
                  <a:pt x="326" y="5535"/>
                </a:lnTo>
                <a:cubicBezTo>
                  <a:pt x="3205" y="5432"/>
                  <a:pt x="5485" y="3122"/>
                  <a:pt x="5538" y="301"/>
                </a:cubicBezTo>
                <a:close/>
                <a:moveTo>
                  <a:pt x="5338" y="0"/>
                </a:moveTo>
                <a:lnTo>
                  <a:pt x="5238" y="100"/>
                </a:lnTo>
                <a:lnTo>
                  <a:pt x="5238" y="201"/>
                </a:lnTo>
                <a:cubicBezTo>
                  <a:pt x="5238" y="1554"/>
                  <a:pt x="4612" y="2807"/>
                  <a:pt x="3759" y="3759"/>
                </a:cubicBezTo>
                <a:cubicBezTo>
                  <a:pt x="2832" y="4687"/>
                  <a:pt x="1579" y="5213"/>
                  <a:pt x="125" y="5213"/>
                </a:cubicBezTo>
                <a:lnTo>
                  <a:pt x="0" y="5313"/>
                </a:lnTo>
                <a:lnTo>
                  <a:pt x="0" y="5414"/>
                </a:lnTo>
                <a:lnTo>
                  <a:pt x="0" y="43434"/>
                </a:lnTo>
                <a:lnTo>
                  <a:pt x="0" y="43534"/>
                </a:lnTo>
                <a:lnTo>
                  <a:pt x="125" y="43634"/>
                </a:lnTo>
                <a:cubicBezTo>
                  <a:pt x="1579" y="43634"/>
                  <a:pt x="2832" y="44161"/>
                  <a:pt x="3759" y="45113"/>
                </a:cubicBezTo>
                <a:cubicBezTo>
                  <a:pt x="4612" y="46040"/>
                  <a:pt x="5238" y="47293"/>
                  <a:pt x="5238" y="48647"/>
                </a:cubicBezTo>
                <a:lnTo>
                  <a:pt x="5238" y="48772"/>
                </a:lnTo>
                <a:lnTo>
                  <a:pt x="5338" y="48872"/>
                </a:lnTo>
                <a:lnTo>
                  <a:pt x="66542" y="48872"/>
                </a:lnTo>
                <a:cubicBezTo>
                  <a:pt x="66542" y="48872"/>
                  <a:pt x="66642" y="48872"/>
                  <a:pt x="66642" y="48772"/>
                </a:cubicBezTo>
                <a:lnTo>
                  <a:pt x="66642" y="48647"/>
                </a:lnTo>
                <a:cubicBezTo>
                  <a:pt x="66642" y="47293"/>
                  <a:pt x="67269" y="46040"/>
                  <a:pt x="68096" y="45113"/>
                </a:cubicBezTo>
                <a:cubicBezTo>
                  <a:pt x="69048" y="44161"/>
                  <a:pt x="70301" y="43634"/>
                  <a:pt x="71755" y="43634"/>
                </a:cubicBezTo>
                <a:cubicBezTo>
                  <a:pt x="71755" y="43634"/>
                  <a:pt x="71855" y="43634"/>
                  <a:pt x="71855" y="43534"/>
                </a:cubicBezTo>
                <a:lnTo>
                  <a:pt x="71855" y="43434"/>
                </a:lnTo>
                <a:lnTo>
                  <a:pt x="71855" y="5414"/>
                </a:lnTo>
                <a:lnTo>
                  <a:pt x="71855" y="5313"/>
                </a:lnTo>
                <a:cubicBezTo>
                  <a:pt x="71855" y="5213"/>
                  <a:pt x="71755" y="5213"/>
                  <a:pt x="71755" y="5213"/>
                </a:cubicBezTo>
                <a:cubicBezTo>
                  <a:pt x="70301" y="5213"/>
                  <a:pt x="69048" y="4687"/>
                  <a:pt x="68096" y="3759"/>
                </a:cubicBezTo>
                <a:cubicBezTo>
                  <a:pt x="67269" y="2807"/>
                  <a:pt x="66642" y="1554"/>
                  <a:pt x="66642" y="201"/>
                </a:cubicBezTo>
                <a:lnTo>
                  <a:pt x="66642" y="100"/>
                </a:lnTo>
                <a:cubicBezTo>
                  <a:pt x="66642" y="0"/>
                  <a:pt x="66542" y="0"/>
                  <a:pt x="66542" y="0"/>
                </a:cubicBez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51"/>
          <p:cNvSpPr/>
          <p:nvPr/>
        </p:nvSpPr>
        <p:spPr>
          <a:xfrm>
            <a:off x="2916332" y="2478206"/>
            <a:ext cx="1135940" cy="33352"/>
          </a:xfrm>
          <a:custGeom>
            <a:rect b="b" l="l" r="r" t="t"/>
            <a:pathLst>
              <a:path extrusionOk="0" h="1680" w="57219">
                <a:moveTo>
                  <a:pt x="0" y="0"/>
                </a:moveTo>
                <a:lnTo>
                  <a:pt x="0" y="1679"/>
                </a:lnTo>
                <a:lnTo>
                  <a:pt x="57219" y="1679"/>
                </a:lnTo>
                <a:lnTo>
                  <a:pt x="5721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51"/>
          <p:cNvSpPr/>
          <p:nvPr/>
        </p:nvSpPr>
        <p:spPr>
          <a:xfrm>
            <a:off x="2916332" y="2559304"/>
            <a:ext cx="1135940" cy="35337"/>
          </a:xfrm>
          <a:custGeom>
            <a:rect b="b" l="l" r="r" t="t"/>
            <a:pathLst>
              <a:path extrusionOk="0" h="1780" w="57219">
                <a:moveTo>
                  <a:pt x="0" y="0"/>
                </a:moveTo>
                <a:lnTo>
                  <a:pt x="0" y="1780"/>
                </a:lnTo>
                <a:lnTo>
                  <a:pt x="57219" y="1780"/>
                </a:lnTo>
                <a:lnTo>
                  <a:pt x="5721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51"/>
          <p:cNvSpPr/>
          <p:nvPr/>
        </p:nvSpPr>
        <p:spPr>
          <a:xfrm>
            <a:off x="2916332" y="2642386"/>
            <a:ext cx="1135940" cy="32856"/>
          </a:xfrm>
          <a:custGeom>
            <a:rect b="b" l="l" r="r" t="t"/>
            <a:pathLst>
              <a:path extrusionOk="0" h="1655" w="57219">
                <a:moveTo>
                  <a:pt x="0" y="1"/>
                </a:moveTo>
                <a:lnTo>
                  <a:pt x="0" y="1655"/>
                </a:lnTo>
                <a:lnTo>
                  <a:pt x="57219" y="1655"/>
                </a:lnTo>
                <a:lnTo>
                  <a:pt x="572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51"/>
          <p:cNvSpPr/>
          <p:nvPr/>
        </p:nvSpPr>
        <p:spPr>
          <a:xfrm>
            <a:off x="3391005" y="2882721"/>
            <a:ext cx="107978" cy="130371"/>
          </a:xfrm>
          <a:custGeom>
            <a:rect b="b" l="l" r="r" t="t"/>
            <a:pathLst>
              <a:path extrusionOk="0" h="6567" w="5439">
                <a:moveTo>
                  <a:pt x="2106" y="0"/>
                </a:moveTo>
                <a:lnTo>
                  <a:pt x="0" y="5213"/>
                </a:lnTo>
                <a:lnTo>
                  <a:pt x="1980" y="5113"/>
                </a:lnTo>
                <a:lnTo>
                  <a:pt x="3359" y="6567"/>
                </a:lnTo>
                <a:lnTo>
                  <a:pt x="5439" y="1253"/>
                </a:lnTo>
                <a:lnTo>
                  <a:pt x="21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51"/>
          <p:cNvSpPr/>
          <p:nvPr/>
        </p:nvSpPr>
        <p:spPr>
          <a:xfrm>
            <a:off x="3387015" y="2878730"/>
            <a:ext cx="115958" cy="140834"/>
          </a:xfrm>
          <a:custGeom>
            <a:rect b="b" l="l" r="r" t="t"/>
            <a:pathLst>
              <a:path extrusionOk="0" h="7094" w="5841">
                <a:moveTo>
                  <a:pt x="2407" y="402"/>
                </a:moveTo>
                <a:lnTo>
                  <a:pt x="5439" y="1555"/>
                </a:lnTo>
                <a:lnTo>
                  <a:pt x="3428" y="6439"/>
                </a:lnTo>
                <a:lnTo>
                  <a:pt x="3428" y="6439"/>
                </a:lnTo>
                <a:lnTo>
                  <a:pt x="2181" y="5214"/>
                </a:lnTo>
                <a:lnTo>
                  <a:pt x="427" y="5314"/>
                </a:lnTo>
                <a:lnTo>
                  <a:pt x="2407" y="402"/>
                </a:lnTo>
                <a:close/>
                <a:moveTo>
                  <a:pt x="2181" y="1"/>
                </a:moveTo>
                <a:lnTo>
                  <a:pt x="1" y="5640"/>
                </a:lnTo>
                <a:lnTo>
                  <a:pt x="2081" y="5514"/>
                </a:lnTo>
                <a:lnTo>
                  <a:pt x="3560" y="7093"/>
                </a:lnTo>
                <a:lnTo>
                  <a:pt x="3660" y="6893"/>
                </a:lnTo>
                <a:lnTo>
                  <a:pt x="5840" y="1454"/>
                </a:lnTo>
                <a:lnTo>
                  <a:pt x="218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51"/>
          <p:cNvSpPr/>
          <p:nvPr/>
        </p:nvSpPr>
        <p:spPr>
          <a:xfrm>
            <a:off x="3470117" y="2882721"/>
            <a:ext cx="107481" cy="130371"/>
          </a:xfrm>
          <a:custGeom>
            <a:rect b="b" l="l" r="r" t="t"/>
            <a:pathLst>
              <a:path extrusionOk="0" h="6567" w="5414">
                <a:moveTo>
                  <a:pt x="3334" y="0"/>
                </a:moveTo>
                <a:lnTo>
                  <a:pt x="0" y="1253"/>
                </a:lnTo>
                <a:lnTo>
                  <a:pt x="2081" y="6567"/>
                </a:lnTo>
                <a:lnTo>
                  <a:pt x="3434" y="5113"/>
                </a:lnTo>
                <a:lnTo>
                  <a:pt x="5414" y="5213"/>
                </a:lnTo>
                <a:lnTo>
                  <a:pt x="33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51"/>
          <p:cNvSpPr/>
          <p:nvPr/>
        </p:nvSpPr>
        <p:spPr>
          <a:xfrm>
            <a:off x="3465631" y="2878730"/>
            <a:ext cx="116455" cy="140834"/>
          </a:xfrm>
          <a:custGeom>
            <a:rect b="b" l="l" r="r" t="t"/>
            <a:pathLst>
              <a:path extrusionOk="0" h="7094" w="5866">
                <a:moveTo>
                  <a:pt x="3459" y="402"/>
                </a:moveTo>
                <a:lnTo>
                  <a:pt x="5439" y="5314"/>
                </a:lnTo>
                <a:lnTo>
                  <a:pt x="3660" y="5214"/>
                </a:lnTo>
                <a:lnTo>
                  <a:pt x="2420" y="6454"/>
                </a:lnTo>
                <a:lnTo>
                  <a:pt x="427" y="1555"/>
                </a:lnTo>
                <a:lnTo>
                  <a:pt x="3459" y="402"/>
                </a:lnTo>
                <a:close/>
                <a:moveTo>
                  <a:pt x="3660" y="1"/>
                </a:moveTo>
                <a:lnTo>
                  <a:pt x="1" y="1454"/>
                </a:lnTo>
                <a:lnTo>
                  <a:pt x="2307" y="7093"/>
                </a:lnTo>
                <a:lnTo>
                  <a:pt x="2407" y="6893"/>
                </a:lnTo>
                <a:lnTo>
                  <a:pt x="3760" y="5514"/>
                </a:lnTo>
                <a:lnTo>
                  <a:pt x="5865" y="5640"/>
                </a:lnTo>
                <a:lnTo>
                  <a:pt x="366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51"/>
          <p:cNvSpPr/>
          <p:nvPr/>
        </p:nvSpPr>
        <p:spPr>
          <a:xfrm>
            <a:off x="3374587" y="2724993"/>
            <a:ext cx="219926" cy="221931"/>
          </a:xfrm>
          <a:custGeom>
            <a:rect b="b" l="l" r="r" t="t"/>
            <a:pathLst>
              <a:path extrusionOk="0" h="11179" w="11078">
                <a:moveTo>
                  <a:pt x="5539" y="0"/>
                </a:moveTo>
                <a:lnTo>
                  <a:pt x="4587" y="527"/>
                </a:lnTo>
                <a:lnTo>
                  <a:pt x="3659" y="426"/>
                </a:lnTo>
                <a:lnTo>
                  <a:pt x="2933" y="1153"/>
                </a:lnTo>
                <a:lnTo>
                  <a:pt x="1980" y="1354"/>
                </a:lnTo>
                <a:lnTo>
                  <a:pt x="1554" y="2306"/>
                </a:lnTo>
                <a:lnTo>
                  <a:pt x="727" y="2832"/>
                </a:lnTo>
                <a:lnTo>
                  <a:pt x="727" y="3860"/>
                </a:lnTo>
                <a:lnTo>
                  <a:pt x="0" y="4612"/>
                </a:lnTo>
                <a:lnTo>
                  <a:pt x="426" y="5639"/>
                </a:lnTo>
                <a:lnTo>
                  <a:pt x="0" y="6592"/>
                </a:lnTo>
                <a:lnTo>
                  <a:pt x="727" y="7419"/>
                </a:lnTo>
                <a:lnTo>
                  <a:pt x="727" y="8371"/>
                </a:lnTo>
                <a:lnTo>
                  <a:pt x="1554" y="8998"/>
                </a:lnTo>
                <a:lnTo>
                  <a:pt x="1980" y="9925"/>
                </a:lnTo>
                <a:lnTo>
                  <a:pt x="2933" y="10126"/>
                </a:lnTo>
                <a:lnTo>
                  <a:pt x="3659" y="10878"/>
                </a:lnTo>
                <a:lnTo>
                  <a:pt x="4587" y="10752"/>
                </a:lnTo>
                <a:lnTo>
                  <a:pt x="5539" y="11178"/>
                </a:lnTo>
                <a:lnTo>
                  <a:pt x="6466" y="10752"/>
                </a:lnTo>
                <a:lnTo>
                  <a:pt x="7419" y="10878"/>
                </a:lnTo>
                <a:lnTo>
                  <a:pt x="8146" y="10126"/>
                </a:lnTo>
                <a:lnTo>
                  <a:pt x="9073" y="9925"/>
                </a:lnTo>
                <a:lnTo>
                  <a:pt x="9499" y="8998"/>
                </a:lnTo>
                <a:lnTo>
                  <a:pt x="10326" y="8371"/>
                </a:lnTo>
                <a:lnTo>
                  <a:pt x="10451" y="7419"/>
                </a:lnTo>
                <a:lnTo>
                  <a:pt x="11078" y="6592"/>
                </a:lnTo>
                <a:lnTo>
                  <a:pt x="10752" y="5639"/>
                </a:lnTo>
                <a:lnTo>
                  <a:pt x="11078" y="4612"/>
                </a:lnTo>
                <a:lnTo>
                  <a:pt x="10451" y="3860"/>
                </a:lnTo>
                <a:lnTo>
                  <a:pt x="10326" y="2832"/>
                </a:lnTo>
                <a:lnTo>
                  <a:pt x="9499" y="2306"/>
                </a:lnTo>
                <a:lnTo>
                  <a:pt x="9073" y="1354"/>
                </a:lnTo>
                <a:lnTo>
                  <a:pt x="8146" y="1153"/>
                </a:lnTo>
                <a:lnTo>
                  <a:pt x="7419" y="426"/>
                </a:lnTo>
                <a:lnTo>
                  <a:pt x="6466" y="527"/>
                </a:lnTo>
                <a:lnTo>
                  <a:pt x="55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51"/>
          <p:cNvSpPr/>
          <p:nvPr/>
        </p:nvSpPr>
        <p:spPr>
          <a:xfrm>
            <a:off x="3372582" y="2722988"/>
            <a:ext cx="223936" cy="227907"/>
          </a:xfrm>
          <a:custGeom>
            <a:rect b="b" l="l" r="r" t="t"/>
            <a:pathLst>
              <a:path extrusionOk="0" h="11480" w="11280">
                <a:moveTo>
                  <a:pt x="5640" y="327"/>
                </a:moveTo>
                <a:lnTo>
                  <a:pt x="6467" y="828"/>
                </a:lnTo>
                <a:lnTo>
                  <a:pt x="7520" y="628"/>
                </a:lnTo>
                <a:lnTo>
                  <a:pt x="8146" y="1354"/>
                </a:lnTo>
                <a:lnTo>
                  <a:pt x="9074" y="1580"/>
                </a:lnTo>
                <a:lnTo>
                  <a:pt x="9500" y="2507"/>
                </a:lnTo>
                <a:lnTo>
                  <a:pt x="10327" y="3034"/>
                </a:lnTo>
                <a:lnTo>
                  <a:pt x="10327" y="3961"/>
                </a:lnTo>
                <a:lnTo>
                  <a:pt x="10953" y="4813"/>
                </a:lnTo>
                <a:lnTo>
                  <a:pt x="10653" y="5740"/>
                </a:lnTo>
                <a:lnTo>
                  <a:pt x="10953" y="6693"/>
                </a:lnTo>
                <a:lnTo>
                  <a:pt x="10327" y="7420"/>
                </a:lnTo>
                <a:lnTo>
                  <a:pt x="10327" y="8472"/>
                </a:lnTo>
                <a:lnTo>
                  <a:pt x="9500" y="8973"/>
                </a:lnTo>
                <a:lnTo>
                  <a:pt x="9074" y="9826"/>
                </a:lnTo>
                <a:lnTo>
                  <a:pt x="8146" y="10026"/>
                </a:lnTo>
                <a:lnTo>
                  <a:pt x="7520" y="10753"/>
                </a:lnTo>
                <a:lnTo>
                  <a:pt x="6467" y="10653"/>
                </a:lnTo>
                <a:lnTo>
                  <a:pt x="5640" y="11079"/>
                </a:lnTo>
                <a:lnTo>
                  <a:pt x="4788" y="10653"/>
                </a:lnTo>
                <a:lnTo>
                  <a:pt x="3760" y="10753"/>
                </a:lnTo>
                <a:lnTo>
                  <a:pt x="3134" y="10026"/>
                </a:lnTo>
                <a:lnTo>
                  <a:pt x="2181" y="9826"/>
                </a:lnTo>
                <a:lnTo>
                  <a:pt x="1780" y="8973"/>
                </a:lnTo>
                <a:lnTo>
                  <a:pt x="928" y="8472"/>
                </a:lnTo>
                <a:lnTo>
                  <a:pt x="928" y="7420"/>
                </a:lnTo>
                <a:lnTo>
                  <a:pt x="302" y="6693"/>
                </a:lnTo>
                <a:lnTo>
                  <a:pt x="628" y="5740"/>
                </a:lnTo>
                <a:lnTo>
                  <a:pt x="302" y="4813"/>
                </a:lnTo>
                <a:lnTo>
                  <a:pt x="928" y="3961"/>
                </a:lnTo>
                <a:lnTo>
                  <a:pt x="928" y="3034"/>
                </a:lnTo>
                <a:lnTo>
                  <a:pt x="1780" y="2507"/>
                </a:lnTo>
                <a:lnTo>
                  <a:pt x="2181" y="1580"/>
                </a:lnTo>
                <a:lnTo>
                  <a:pt x="3134" y="1354"/>
                </a:lnTo>
                <a:lnTo>
                  <a:pt x="3760" y="628"/>
                </a:lnTo>
                <a:lnTo>
                  <a:pt x="4788" y="828"/>
                </a:lnTo>
                <a:lnTo>
                  <a:pt x="5640" y="327"/>
                </a:lnTo>
                <a:close/>
                <a:moveTo>
                  <a:pt x="5640" y="1"/>
                </a:moveTo>
                <a:lnTo>
                  <a:pt x="4688" y="427"/>
                </a:lnTo>
                <a:lnTo>
                  <a:pt x="3660" y="327"/>
                </a:lnTo>
                <a:lnTo>
                  <a:pt x="3034" y="1054"/>
                </a:lnTo>
                <a:lnTo>
                  <a:pt x="1981" y="1354"/>
                </a:lnTo>
                <a:lnTo>
                  <a:pt x="1555" y="2307"/>
                </a:lnTo>
                <a:lnTo>
                  <a:pt x="628" y="2833"/>
                </a:lnTo>
                <a:lnTo>
                  <a:pt x="628" y="3861"/>
                </a:lnTo>
                <a:lnTo>
                  <a:pt x="1" y="4713"/>
                </a:lnTo>
                <a:lnTo>
                  <a:pt x="302" y="5740"/>
                </a:lnTo>
                <a:lnTo>
                  <a:pt x="1" y="6693"/>
                </a:lnTo>
                <a:lnTo>
                  <a:pt x="628" y="7520"/>
                </a:lnTo>
                <a:lnTo>
                  <a:pt x="628" y="8572"/>
                </a:lnTo>
                <a:lnTo>
                  <a:pt x="1555" y="9199"/>
                </a:lnTo>
                <a:lnTo>
                  <a:pt x="1981" y="10126"/>
                </a:lnTo>
                <a:lnTo>
                  <a:pt x="3034" y="10352"/>
                </a:lnTo>
                <a:lnTo>
                  <a:pt x="3660" y="11179"/>
                </a:lnTo>
                <a:lnTo>
                  <a:pt x="4688" y="10979"/>
                </a:lnTo>
                <a:lnTo>
                  <a:pt x="5640" y="11480"/>
                </a:lnTo>
                <a:lnTo>
                  <a:pt x="6567" y="10979"/>
                </a:lnTo>
                <a:lnTo>
                  <a:pt x="7620" y="11179"/>
                </a:lnTo>
                <a:lnTo>
                  <a:pt x="8347" y="10352"/>
                </a:lnTo>
                <a:lnTo>
                  <a:pt x="9299" y="10126"/>
                </a:lnTo>
                <a:lnTo>
                  <a:pt x="9700" y="9199"/>
                </a:lnTo>
                <a:lnTo>
                  <a:pt x="10653" y="8572"/>
                </a:lnTo>
                <a:lnTo>
                  <a:pt x="10653" y="7520"/>
                </a:lnTo>
                <a:lnTo>
                  <a:pt x="11279" y="6693"/>
                </a:lnTo>
                <a:lnTo>
                  <a:pt x="10969" y="5691"/>
                </a:lnTo>
                <a:lnTo>
                  <a:pt x="10969" y="5691"/>
                </a:lnTo>
                <a:lnTo>
                  <a:pt x="11279" y="4713"/>
                </a:lnTo>
                <a:lnTo>
                  <a:pt x="10653" y="3861"/>
                </a:lnTo>
                <a:lnTo>
                  <a:pt x="10653" y="2833"/>
                </a:lnTo>
                <a:lnTo>
                  <a:pt x="9700" y="2307"/>
                </a:lnTo>
                <a:lnTo>
                  <a:pt x="9299" y="1354"/>
                </a:lnTo>
                <a:lnTo>
                  <a:pt x="8347" y="1054"/>
                </a:lnTo>
                <a:lnTo>
                  <a:pt x="7620" y="327"/>
                </a:lnTo>
                <a:lnTo>
                  <a:pt x="6567" y="427"/>
                </a:lnTo>
                <a:lnTo>
                  <a:pt x="564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51"/>
          <p:cNvSpPr/>
          <p:nvPr/>
        </p:nvSpPr>
        <p:spPr>
          <a:xfrm>
            <a:off x="3407920" y="2760310"/>
            <a:ext cx="153261" cy="153281"/>
          </a:xfrm>
          <a:custGeom>
            <a:rect b="b" l="l" r="r" t="t"/>
            <a:pathLst>
              <a:path extrusionOk="0" h="7721" w="7720">
                <a:moveTo>
                  <a:pt x="3860" y="327"/>
                </a:moveTo>
                <a:cubicBezTo>
                  <a:pt x="4787" y="327"/>
                  <a:pt x="5740" y="728"/>
                  <a:pt x="6366" y="1354"/>
                </a:cubicBezTo>
                <a:cubicBezTo>
                  <a:pt x="6993" y="1981"/>
                  <a:pt x="7394" y="2833"/>
                  <a:pt x="7394" y="3860"/>
                </a:cubicBezTo>
                <a:cubicBezTo>
                  <a:pt x="7394" y="4813"/>
                  <a:pt x="6993" y="5740"/>
                  <a:pt x="6366" y="6367"/>
                </a:cubicBezTo>
                <a:cubicBezTo>
                  <a:pt x="5740" y="6993"/>
                  <a:pt x="4787" y="7419"/>
                  <a:pt x="3860" y="7419"/>
                </a:cubicBezTo>
                <a:cubicBezTo>
                  <a:pt x="2908" y="7419"/>
                  <a:pt x="1980" y="6993"/>
                  <a:pt x="1354" y="6367"/>
                </a:cubicBezTo>
                <a:cubicBezTo>
                  <a:pt x="727" y="5740"/>
                  <a:pt x="301" y="4813"/>
                  <a:pt x="301" y="3860"/>
                </a:cubicBezTo>
                <a:cubicBezTo>
                  <a:pt x="301" y="2833"/>
                  <a:pt x="727" y="1981"/>
                  <a:pt x="1354" y="1354"/>
                </a:cubicBezTo>
                <a:cubicBezTo>
                  <a:pt x="1980" y="728"/>
                  <a:pt x="2908" y="327"/>
                  <a:pt x="3860" y="327"/>
                </a:cubicBezTo>
                <a:close/>
                <a:moveTo>
                  <a:pt x="3860" y="1"/>
                </a:moveTo>
                <a:cubicBezTo>
                  <a:pt x="1755" y="1"/>
                  <a:pt x="0" y="1680"/>
                  <a:pt x="0" y="3860"/>
                </a:cubicBezTo>
                <a:cubicBezTo>
                  <a:pt x="0" y="5966"/>
                  <a:pt x="1755" y="7720"/>
                  <a:pt x="3860" y="7720"/>
                </a:cubicBezTo>
                <a:cubicBezTo>
                  <a:pt x="5940" y="7720"/>
                  <a:pt x="7720" y="5966"/>
                  <a:pt x="7720" y="3860"/>
                </a:cubicBezTo>
                <a:cubicBezTo>
                  <a:pt x="7720" y="1680"/>
                  <a:pt x="5940" y="1"/>
                  <a:pt x="38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51"/>
          <p:cNvSpPr/>
          <p:nvPr/>
        </p:nvSpPr>
        <p:spPr>
          <a:xfrm>
            <a:off x="3679085" y="2918038"/>
            <a:ext cx="288616" cy="14453"/>
          </a:xfrm>
          <a:custGeom>
            <a:rect b="b" l="l" r="r" t="t"/>
            <a:pathLst>
              <a:path extrusionOk="0" h="728" w="14538">
                <a:moveTo>
                  <a:pt x="1" y="1"/>
                </a:moveTo>
                <a:lnTo>
                  <a:pt x="1" y="727"/>
                </a:lnTo>
                <a:lnTo>
                  <a:pt x="14537" y="727"/>
                </a:lnTo>
                <a:lnTo>
                  <a:pt x="145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51"/>
          <p:cNvSpPr/>
          <p:nvPr/>
        </p:nvSpPr>
        <p:spPr>
          <a:xfrm>
            <a:off x="3001420" y="2918038"/>
            <a:ext cx="288099" cy="14453"/>
          </a:xfrm>
          <a:custGeom>
            <a:rect b="b" l="l" r="r" t="t"/>
            <a:pathLst>
              <a:path extrusionOk="0" h="728" w="14512">
                <a:moveTo>
                  <a:pt x="0" y="1"/>
                </a:moveTo>
                <a:lnTo>
                  <a:pt x="0" y="727"/>
                </a:lnTo>
                <a:lnTo>
                  <a:pt x="14512" y="727"/>
                </a:lnTo>
                <a:lnTo>
                  <a:pt x="145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51"/>
          <p:cNvSpPr/>
          <p:nvPr/>
        </p:nvSpPr>
        <p:spPr>
          <a:xfrm>
            <a:off x="2729738" y="1640808"/>
            <a:ext cx="244821" cy="244821"/>
          </a:xfrm>
          <a:custGeom>
            <a:rect b="b" l="l" r="r" t="t"/>
            <a:pathLst>
              <a:path extrusionOk="0" h="12332" w="12332">
                <a:moveTo>
                  <a:pt x="6166" y="0"/>
                </a:moveTo>
                <a:cubicBezTo>
                  <a:pt x="2833" y="0"/>
                  <a:pt x="1" y="2707"/>
                  <a:pt x="1" y="6166"/>
                </a:cubicBezTo>
                <a:cubicBezTo>
                  <a:pt x="1" y="9599"/>
                  <a:pt x="2833" y="12331"/>
                  <a:pt x="6166" y="12331"/>
                </a:cubicBezTo>
                <a:cubicBezTo>
                  <a:pt x="9600" y="12331"/>
                  <a:pt x="12332" y="9599"/>
                  <a:pt x="12332" y="6166"/>
                </a:cubicBezTo>
                <a:cubicBezTo>
                  <a:pt x="12332" y="2707"/>
                  <a:pt x="9600" y="0"/>
                  <a:pt x="61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51"/>
          <p:cNvSpPr/>
          <p:nvPr/>
        </p:nvSpPr>
        <p:spPr>
          <a:xfrm>
            <a:off x="2727753" y="1638823"/>
            <a:ext cx="250797" cy="250777"/>
          </a:xfrm>
          <a:custGeom>
            <a:rect b="b" l="l" r="r" t="t"/>
            <a:pathLst>
              <a:path extrusionOk="0" h="12632" w="12633">
                <a:moveTo>
                  <a:pt x="6266" y="301"/>
                </a:moveTo>
                <a:cubicBezTo>
                  <a:pt x="7946" y="301"/>
                  <a:pt x="9399" y="927"/>
                  <a:pt x="10552" y="1980"/>
                </a:cubicBezTo>
                <a:cubicBezTo>
                  <a:pt x="11580" y="3133"/>
                  <a:pt x="12332" y="4587"/>
                  <a:pt x="12332" y="6266"/>
                </a:cubicBezTo>
                <a:cubicBezTo>
                  <a:pt x="12332" y="7945"/>
                  <a:pt x="11580" y="9399"/>
                  <a:pt x="10552" y="10552"/>
                </a:cubicBezTo>
                <a:cubicBezTo>
                  <a:pt x="9399" y="11579"/>
                  <a:pt x="7946" y="12331"/>
                  <a:pt x="6266" y="12331"/>
                </a:cubicBezTo>
                <a:cubicBezTo>
                  <a:pt x="4587" y="12331"/>
                  <a:pt x="3133" y="11579"/>
                  <a:pt x="1981" y="10552"/>
                </a:cubicBezTo>
                <a:cubicBezTo>
                  <a:pt x="928" y="9399"/>
                  <a:pt x="301" y="7945"/>
                  <a:pt x="301" y="6266"/>
                </a:cubicBezTo>
                <a:cubicBezTo>
                  <a:pt x="301" y="4587"/>
                  <a:pt x="928" y="3133"/>
                  <a:pt x="1981" y="1980"/>
                </a:cubicBezTo>
                <a:cubicBezTo>
                  <a:pt x="3133" y="927"/>
                  <a:pt x="4587" y="301"/>
                  <a:pt x="6266" y="301"/>
                </a:cubicBezTo>
                <a:close/>
                <a:moveTo>
                  <a:pt x="6266" y="0"/>
                </a:moveTo>
                <a:cubicBezTo>
                  <a:pt x="2808" y="0"/>
                  <a:pt x="1" y="2807"/>
                  <a:pt x="1" y="6266"/>
                </a:cubicBezTo>
                <a:cubicBezTo>
                  <a:pt x="1" y="9825"/>
                  <a:pt x="2808" y="12632"/>
                  <a:pt x="6266" y="12632"/>
                </a:cubicBezTo>
                <a:cubicBezTo>
                  <a:pt x="9825" y="12632"/>
                  <a:pt x="12632" y="9825"/>
                  <a:pt x="12632" y="6266"/>
                </a:cubicBezTo>
                <a:cubicBezTo>
                  <a:pt x="12632" y="2807"/>
                  <a:pt x="9825" y="0"/>
                  <a:pt x="6266" y="0"/>
                </a:cubicBez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51"/>
          <p:cNvSpPr/>
          <p:nvPr/>
        </p:nvSpPr>
        <p:spPr>
          <a:xfrm>
            <a:off x="2769046" y="1698837"/>
            <a:ext cx="157748" cy="128565"/>
          </a:xfrm>
          <a:custGeom>
            <a:rect b="b" l="l" r="r" t="t"/>
            <a:pathLst>
              <a:path extrusionOk="0" h="6476" w="7946">
                <a:moveTo>
                  <a:pt x="7317" y="1"/>
                </a:moveTo>
                <a:cubicBezTo>
                  <a:pt x="7127" y="1"/>
                  <a:pt x="6917" y="86"/>
                  <a:pt x="6793" y="210"/>
                </a:cubicBezTo>
                <a:lnTo>
                  <a:pt x="3134" y="5022"/>
                </a:lnTo>
                <a:lnTo>
                  <a:pt x="1154" y="2290"/>
                </a:lnTo>
                <a:cubicBezTo>
                  <a:pt x="1043" y="2125"/>
                  <a:pt x="895" y="2050"/>
                  <a:pt x="734" y="2050"/>
                </a:cubicBezTo>
                <a:cubicBezTo>
                  <a:pt x="602" y="2050"/>
                  <a:pt x="462" y="2100"/>
                  <a:pt x="327" y="2190"/>
                </a:cubicBezTo>
                <a:cubicBezTo>
                  <a:pt x="101" y="2416"/>
                  <a:pt x="1" y="2717"/>
                  <a:pt x="226" y="2917"/>
                </a:cubicBezTo>
                <a:lnTo>
                  <a:pt x="2733" y="6275"/>
                </a:lnTo>
                <a:cubicBezTo>
                  <a:pt x="2833" y="6376"/>
                  <a:pt x="2933" y="6476"/>
                  <a:pt x="3134" y="6476"/>
                </a:cubicBezTo>
                <a:cubicBezTo>
                  <a:pt x="3359" y="6476"/>
                  <a:pt x="3459" y="6376"/>
                  <a:pt x="3660" y="6275"/>
                </a:cubicBezTo>
                <a:lnTo>
                  <a:pt x="7745" y="937"/>
                </a:lnTo>
                <a:cubicBezTo>
                  <a:pt x="7946" y="636"/>
                  <a:pt x="7845" y="311"/>
                  <a:pt x="7620" y="110"/>
                </a:cubicBezTo>
                <a:cubicBezTo>
                  <a:pt x="7543" y="33"/>
                  <a:pt x="7434" y="1"/>
                  <a:pt x="731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51"/>
          <p:cNvSpPr/>
          <p:nvPr/>
        </p:nvSpPr>
        <p:spPr>
          <a:xfrm>
            <a:off x="2767061" y="1694549"/>
            <a:ext cx="161718" cy="136843"/>
          </a:xfrm>
          <a:custGeom>
            <a:rect b="b" l="l" r="r" t="t"/>
            <a:pathLst>
              <a:path extrusionOk="0" h="6893" w="8146">
                <a:moveTo>
                  <a:pt x="7419" y="326"/>
                </a:moveTo>
                <a:cubicBezTo>
                  <a:pt x="7519" y="326"/>
                  <a:pt x="7519" y="426"/>
                  <a:pt x="7620" y="426"/>
                </a:cubicBezTo>
                <a:cubicBezTo>
                  <a:pt x="7720" y="527"/>
                  <a:pt x="7845" y="627"/>
                  <a:pt x="7845" y="752"/>
                </a:cubicBezTo>
                <a:cubicBezTo>
                  <a:pt x="7845" y="852"/>
                  <a:pt x="7720" y="953"/>
                  <a:pt x="7720" y="1053"/>
                </a:cubicBezTo>
                <a:lnTo>
                  <a:pt x="3559" y="6391"/>
                </a:lnTo>
                <a:cubicBezTo>
                  <a:pt x="3559" y="6491"/>
                  <a:pt x="3334" y="6592"/>
                  <a:pt x="3234" y="6592"/>
                </a:cubicBezTo>
                <a:cubicBezTo>
                  <a:pt x="3133" y="6592"/>
                  <a:pt x="3033" y="6491"/>
                  <a:pt x="2933" y="6391"/>
                </a:cubicBezTo>
                <a:lnTo>
                  <a:pt x="427" y="3133"/>
                </a:lnTo>
                <a:cubicBezTo>
                  <a:pt x="427" y="3033"/>
                  <a:pt x="326" y="2933"/>
                  <a:pt x="326" y="2832"/>
                </a:cubicBezTo>
                <a:cubicBezTo>
                  <a:pt x="326" y="2732"/>
                  <a:pt x="427" y="2632"/>
                  <a:pt x="527" y="2506"/>
                </a:cubicBezTo>
                <a:cubicBezTo>
                  <a:pt x="627" y="2406"/>
                  <a:pt x="727" y="2406"/>
                  <a:pt x="727" y="2406"/>
                </a:cubicBezTo>
                <a:cubicBezTo>
                  <a:pt x="953" y="2406"/>
                  <a:pt x="1053" y="2506"/>
                  <a:pt x="1153" y="2632"/>
                </a:cubicBezTo>
                <a:lnTo>
                  <a:pt x="3133" y="5339"/>
                </a:lnTo>
                <a:lnTo>
                  <a:pt x="3334" y="5339"/>
                </a:lnTo>
                <a:lnTo>
                  <a:pt x="7093" y="527"/>
                </a:lnTo>
                <a:cubicBezTo>
                  <a:pt x="7093" y="426"/>
                  <a:pt x="7319" y="326"/>
                  <a:pt x="7419" y="326"/>
                </a:cubicBezTo>
                <a:close/>
                <a:moveTo>
                  <a:pt x="7419" y="0"/>
                </a:moveTo>
                <a:cubicBezTo>
                  <a:pt x="7219" y="0"/>
                  <a:pt x="6993" y="126"/>
                  <a:pt x="6793" y="326"/>
                </a:cubicBezTo>
                <a:lnTo>
                  <a:pt x="3234" y="4913"/>
                </a:lnTo>
                <a:lnTo>
                  <a:pt x="1354" y="2406"/>
                </a:lnTo>
                <a:cubicBezTo>
                  <a:pt x="1254" y="2206"/>
                  <a:pt x="1053" y="2105"/>
                  <a:pt x="727" y="2105"/>
                </a:cubicBezTo>
                <a:cubicBezTo>
                  <a:pt x="627" y="2105"/>
                  <a:pt x="527" y="2206"/>
                  <a:pt x="326" y="2306"/>
                </a:cubicBezTo>
                <a:cubicBezTo>
                  <a:pt x="101" y="2406"/>
                  <a:pt x="1" y="2632"/>
                  <a:pt x="1" y="2832"/>
                </a:cubicBezTo>
                <a:cubicBezTo>
                  <a:pt x="1" y="3033"/>
                  <a:pt x="101" y="3133"/>
                  <a:pt x="201" y="3258"/>
                </a:cubicBezTo>
                <a:lnTo>
                  <a:pt x="2707" y="6592"/>
                </a:lnTo>
                <a:cubicBezTo>
                  <a:pt x="2833" y="6792"/>
                  <a:pt x="3033" y="6892"/>
                  <a:pt x="3234" y="6892"/>
                </a:cubicBezTo>
                <a:cubicBezTo>
                  <a:pt x="3459" y="6892"/>
                  <a:pt x="3660" y="6792"/>
                  <a:pt x="3860" y="6592"/>
                </a:cubicBezTo>
                <a:lnTo>
                  <a:pt x="7945" y="1253"/>
                </a:lnTo>
                <a:cubicBezTo>
                  <a:pt x="8046" y="1053"/>
                  <a:pt x="8146" y="953"/>
                  <a:pt x="8146" y="752"/>
                </a:cubicBezTo>
                <a:cubicBezTo>
                  <a:pt x="8146" y="527"/>
                  <a:pt x="8046" y="326"/>
                  <a:pt x="7845" y="226"/>
                </a:cubicBezTo>
                <a:cubicBezTo>
                  <a:pt x="7720" y="126"/>
                  <a:pt x="7519" y="0"/>
                  <a:pt x="7419" y="0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1"/>
          <p:cNvSpPr/>
          <p:nvPr/>
        </p:nvSpPr>
        <p:spPr>
          <a:xfrm>
            <a:off x="3100921" y="1736338"/>
            <a:ext cx="408525" cy="348312"/>
          </a:xfrm>
          <a:custGeom>
            <a:rect b="b" l="l" r="r" t="t"/>
            <a:pathLst>
              <a:path extrusionOk="0" h="17545" w="20578">
                <a:moveTo>
                  <a:pt x="4587" y="0"/>
                </a:moveTo>
                <a:cubicBezTo>
                  <a:pt x="2081" y="0"/>
                  <a:pt x="1" y="2081"/>
                  <a:pt x="1" y="4587"/>
                </a:cubicBezTo>
                <a:lnTo>
                  <a:pt x="1" y="9173"/>
                </a:lnTo>
                <a:cubicBezTo>
                  <a:pt x="1" y="11680"/>
                  <a:pt x="2081" y="13685"/>
                  <a:pt x="4587" y="13685"/>
                </a:cubicBezTo>
                <a:lnTo>
                  <a:pt x="6993" y="13685"/>
                </a:lnTo>
                <a:cubicBezTo>
                  <a:pt x="6993" y="13685"/>
                  <a:pt x="7620" y="15765"/>
                  <a:pt x="5941" y="17018"/>
                </a:cubicBezTo>
                <a:cubicBezTo>
                  <a:pt x="5740" y="17219"/>
                  <a:pt x="5840" y="17544"/>
                  <a:pt x="6166" y="17544"/>
                </a:cubicBezTo>
                <a:cubicBezTo>
                  <a:pt x="7620" y="17444"/>
                  <a:pt x="10126" y="16918"/>
                  <a:pt x="10853" y="13685"/>
                </a:cubicBezTo>
                <a:lnTo>
                  <a:pt x="15966" y="13685"/>
                </a:lnTo>
                <a:cubicBezTo>
                  <a:pt x="18472" y="13685"/>
                  <a:pt x="20577" y="11680"/>
                  <a:pt x="20577" y="9173"/>
                </a:cubicBezTo>
                <a:lnTo>
                  <a:pt x="20577" y="4587"/>
                </a:lnTo>
                <a:cubicBezTo>
                  <a:pt x="20577" y="2081"/>
                  <a:pt x="18472" y="0"/>
                  <a:pt x="159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51"/>
          <p:cNvSpPr/>
          <p:nvPr/>
        </p:nvSpPr>
        <p:spPr>
          <a:xfrm>
            <a:off x="3098935" y="1734353"/>
            <a:ext cx="412495" cy="352283"/>
          </a:xfrm>
          <a:custGeom>
            <a:rect b="b" l="l" r="r" t="t"/>
            <a:pathLst>
              <a:path extrusionOk="0" h="17745" w="20778">
                <a:moveTo>
                  <a:pt x="16066" y="301"/>
                </a:moveTo>
                <a:cubicBezTo>
                  <a:pt x="17319" y="301"/>
                  <a:pt x="18371" y="827"/>
                  <a:pt x="19199" y="1554"/>
                </a:cubicBezTo>
                <a:cubicBezTo>
                  <a:pt x="19950" y="2381"/>
                  <a:pt x="20452" y="3434"/>
                  <a:pt x="20452" y="4687"/>
                </a:cubicBezTo>
                <a:lnTo>
                  <a:pt x="20452" y="9273"/>
                </a:lnTo>
                <a:cubicBezTo>
                  <a:pt x="20452" y="10426"/>
                  <a:pt x="19950" y="11579"/>
                  <a:pt x="19199" y="12306"/>
                </a:cubicBezTo>
                <a:cubicBezTo>
                  <a:pt x="18371" y="13158"/>
                  <a:pt x="17319" y="13659"/>
                  <a:pt x="16066" y="13659"/>
                </a:cubicBezTo>
                <a:lnTo>
                  <a:pt x="10953" y="13659"/>
                </a:lnTo>
                <a:cubicBezTo>
                  <a:pt x="10853" y="13659"/>
                  <a:pt x="10853" y="13659"/>
                  <a:pt x="10752" y="13785"/>
                </a:cubicBezTo>
                <a:cubicBezTo>
                  <a:pt x="10427" y="15339"/>
                  <a:pt x="9600" y="16291"/>
                  <a:pt x="8772" y="16792"/>
                </a:cubicBezTo>
                <a:cubicBezTo>
                  <a:pt x="7920" y="17319"/>
                  <a:pt x="6993" y="17419"/>
                  <a:pt x="6266" y="17419"/>
                </a:cubicBezTo>
                <a:lnTo>
                  <a:pt x="6166" y="17419"/>
                </a:lnTo>
                <a:lnTo>
                  <a:pt x="6166" y="17319"/>
                </a:lnTo>
                <a:lnTo>
                  <a:pt x="6166" y="17218"/>
                </a:lnTo>
                <a:cubicBezTo>
                  <a:pt x="7093" y="16492"/>
                  <a:pt x="7294" y="15439"/>
                  <a:pt x="7294" y="14712"/>
                </a:cubicBezTo>
                <a:cubicBezTo>
                  <a:pt x="7294" y="14186"/>
                  <a:pt x="7193" y="13785"/>
                  <a:pt x="7193" y="13785"/>
                </a:cubicBezTo>
                <a:cubicBezTo>
                  <a:pt x="7193" y="13659"/>
                  <a:pt x="7093" y="13659"/>
                  <a:pt x="7093" y="13659"/>
                </a:cubicBezTo>
                <a:lnTo>
                  <a:pt x="4687" y="13659"/>
                </a:lnTo>
                <a:cubicBezTo>
                  <a:pt x="3434" y="13659"/>
                  <a:pt x="2406" y="13158"/>
                  <a:pt x="1554" y="12306"/>
                </a:cubicBezTo>
                <a:cubicBezTo>
                  <a:pt x="828" y="11579"/>
                  <a:pt x="301" y="10426"/>
                  <a:pt x="301" y="9273"/>
                </a:cubicBezTo>
                <a:lnTo>
                  <a:pt x="301" y="4687"/>
                </a:lnTo>
                <a:cubicBezTo>
                  <a:pt x="301" y="3434"/>
                  <a:pt x="828" y="2381"/>
                  <a:pt x="1554" y="1554"/>
                </a:cubicBezTo>
                <a:cubicBezTo>
                  <a:pt x="2406" y="827"/>
                  <a:pt x="3434" y="301"/>
                  <a:pt x="4687" y="301"/>
                </a:cubicBezTo>
                <a:close/>
                <a:moveTo>
                  <a:pt x="4687" y="0"/>
                </a:moveTo>
                <a:cubicBezTo>
                  <a:pt x="2081" y="0"/>
                  <a:pt x="0" y="2080"/>
                  <a:pt x="0" y="4687"/>
                </a:cubicBezTo>
                <a:lnTo>
                  <a:pt x="0" y="9273"/>
                </a:lnTo>
                <a:cubicBezTo>
                  <a:pt x="0" y="11780"/>
                  <a:pt x="2081" y="13985"/>
                  <a:pt x="4687" y="13985"/>
                </a:cubicBezTo>
                <a:lnTo>
                  <a:pt x="6947" y="13985"/>
                </a:lnTo>
                <a:cubicBezTo>
                  <a:pt x="6993" y="14130"/>
                  <a:pt x="6993" y="14384"/>
                  <a:pt x="6993" y="14712"/>
                </a:cubicBezTo>
                <a:cubicBezTo>
                  <a:pt x="6993" y="15439"/>
                  <a:pt x="6893" y="16291"/>
                  <a:pt x="5940" y="17018"/>
                </a:cubicBezTo>
                <a:cubicBezTo>
                  <a:pt x="5840" y="17118"/>
                  <a:pt x="5840" y="17218"/>
                  <a:pt x="5840" y="17319"/>
                </a:cubicBezTo>
                <a:cubicBezTo>
                  <a:pt x="5840" y="17419"/>
                  <a:pt x="5840" y="17544"/>
                  <a:pt x="5940" y="17644"/>
                </a:cubicBezTo>
                <a:cubicBezTo>
                  <a:pt x="6041" y="17745"/>
                  <a:pt x="6166" y="17745"/>
                  <a:pt x="6266" y="17745"/>
                </a:cubicBezTo>
                <a:cubicBezTo>
                  <a:pt x="6993" y="17745"/>
                  <a:pt x="8046" y="17644"/>
                  <a:pt x="8973" y="17018"/>
                </a:cubicBezTo>
                <a:cubicBezTo>
                  <a:pt x="9905" y="16503"/>
                  <a:pt x="10717" y="15484"/>
                  <a:pt x="11033" y="13985"/>
                </a:cubicBezTo>
                <a:lnTo>
                  <a:pt x="16066" y="13985"/>
                </a:lnTo>
                <a:cubicBezTo>
                  <a:pt x="18697" y="13985"/>
                  <a:pt x="20778" y="11780"/>
                  <a:pt x="20778" y="9273"/>
                </a:cubicBezTo>
                <a:lnTo>
                  <a:pt x="20778" y="4687"/>
                </a:lnTo>
                <a:cubicBezTo>
                  <a:pt x="20778" y="2080"/>
                  <a:pt x="18697" y="0"/>
                  <a:pt x="16066" y="0"/>
                </a:cubicBezTo>
                <a:close/>
              </a:path>
            </a:pathLst>
          </a:custGeom>
          <a:solidFill>
            <a:srgbClr val="282579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51"/>
          <p:cNvSpPr/>
          <p:nvPr/>
        </p:nvSpPr>
        <p:spPr>
          <a:xfrm>
            <a:off x="3173561" y="1839829"/>
            <a:ext cx="60232" cy="60232"/>
          </a:xfrm>
          <a:custGeom>
            <a:rect b="b" l="l" r="r" t="t"/>
            <a:pathLst>
              <a:path extrusionOk="0" h="3034" w="3034">
                <a:moveTo>
                  <a:pt x="1455" y="1"/>
                </a:moveTo>
                <a:cubicBezTo>
                  <a:pt x="627" y="1"/>
                  <a:pt x="1" y="627"/>
                  <a:pt x="1" y="1454"/>
                </a:cubicBezTo>
                <a:cubicBezTo>
                  <a:pt x="1" y="2306"/>
                  <a:pt x="627" y="3033"/>
                  <a:pt x="1455" y="3033"/>
                </a:cubicBezTo>
                <a:cubicBezTo>
                  <a:pt x="2282" y="3033"/>
                  <a:pt x="3033" y="2306"/>
                  <a:pt x="3033" y="1454"/>
                </a:cubicBezTo>
                <a:cubicBezTo>
                  <a:pt x="3033" y="627"/>
                  <a:pt x="2282" y="1"/>
                  <a:pt x="145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51"/>
          <p:cNvSpPr/>
          <p:nvPr/>
        </p:nvSpPr>
        <p:spPr>
          <a:xfrm>
            <a:off x="3169094" y="1837844"/>
            <a:ext cx="66685" cy="64203"/>
          </a:xfrm>
          <a:custGeom>
            <a:rect b="b" l="l" r="r" t="t"/>
            <a:pathLst>
              <a:path extrusionOk="0" h="3234" w="3359">
                <a:moveTo>
                  <a:pt x="1680" y="301"/>
                </a:moveTo>
                <a:cubicBezTo>
                  <a:pt x="2406" y="301"/>
                  <a:pt x="3033" y="827"/>
                  <a:pt x="3033" y="1554"/>
                </a:cubicBezTo>
                <a:cubicBezTo>
                  <a:pt x="3033" y="2406"/>
                  <a:pt x="2406" y="2933"/>
                  <a:pt x="1680" y="2933"/>
                </a:cubicBezTo>
                <a:cubicBezTo>
                  <a:pt x="953" y="2933"/>
                  <a:pt x="326" y="2406"/>
                  <a:pt x="326" y="1554"/>
                </a:cubicBezTo>
                <a:cubicBezTo>
                  <a:pt x="326" y="827"/>
                  <a:pt x="953" y="301"/>
                  <a:pt x="1680" y="301"/>
                </a:cubicBezTo>
                <a:close/>
                <a:moveTo>
                  <a:pt x="1680" y="0"/>
                </a:moveTo>
                <a:cubicBezTo>
                  <a:pt x="852" y="0"/>
                  <a:pt x="0" y="727"/>
                  <a:pt x="0" y="1554"/>
                </a:cubicBezTo>
                <a:cubicBezTo>
                  <a:pt x="0" y="2507"/>
                  <a:pt x="852" y="3233"/>
                  <a:pt x="1680" y="3233"/>
                </a:cubicBezTo>
                <a:cubicBezTo>
                  <a:pt x="2632" y="3233"/>
                  <a:pt x="3359" y="2507"/>
                  <a:pt x="3359" y="1554"/>
                </a:cubicBezTo>
                <a:cubicBezTo>
                  <a:pt x="3359" y="727"/>
                  <a:pt x="2632" y="0"/>
                  <a:pt x="16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51"/>
          <p:cNvSpPr/>
          <p:nvPr/>
        </p:nvSpPr>
        <p:spPr>
          <a:xfrm>
            <a:off x="3275067" y="1839829"/>
            <a:ext cx="60232" cy="60232"/>
          </a:xfrm>
          <a:custGeom>
            <a:rect b="b" l="l" r="r" t="t"/>
            <a:pathLst>
              <a:path extrusionOk="0" h="3034" w="3034">
                <a:moveTo>
                  <a:pt x="1454" y="1"/>
                </a:moveTo>
                <a:cubicBezTo>
                  <a:pt x="728" y="1"/>
                  <a:pt x="1" y="627"/>
                  <a:pt x="1" y="1454"/>
                </a:cubicBezTo>
                <a:cubicBezTo>
                  <a:pt x="1" y="2306"/>
                  <a:pt x="728" y="3033"/>
                  <a:pt x="1454" y="3033"/>
                </a:cubicBezTo>
                <a:cubicBezTo>
                  <a:pt x="2306" y="3033"/>
                  <a:pt x="3033" y="2306"/>
                  <a:pt x="3033" y="1454"/>
                </a:cubicBezTo>
                <a:cubicBezTo>
                  <a:pt x="3033" y="627"/>
                  <a:pt x="2306" y="1"/>
                  <a:pt x="145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51"/>
          <p:cNvSpPr/>
          <p:nvPr/>
        </p:nvSpPr>
        <p:spPr>
          <a:xfrm>
            <a:off x="3273081" y="1837844"/>
            <a:ext cx="64203" cy="64203"/>
          </a:xfrm>
          <a:custGeom>
            <a:rect b="b" l="l" r="r" t="t"/>
            <a:pathLst>
              <a:path extrusionOk="0" h="3234" w="3234">
                <a:moveTo>
                  <a:pt x="1554" y="301"/>
                </a:moveTo>
                <a:cubicBezTo>
                  <a:pt x="2406" y="301"/>
                  <a:pt x="2908" y="827"/>
                  <a:pt x="2908" y="1554"/>
                </a:cubicBezTo>
                <a:cubicBezTo>
                  <a:pt x="2908" y="2406"/>
                  <a:pt x="2406" y="2933"/>
                  <a:pt x="1554" y="2933"/>
                </a:cubicBezTo>
                <a:cubicBezTo>
                  <a:pt x="828" y="2933"/>
                  <a:pt x="301" y="2406"/>
                  <a:pt x="301" y="1554"/>
                </a:cubicBezTo>
                <a:cubicBezTo>
                  <a:pt x="301" y="827"/>
                  <a:pt x="828" y="301"/>
                  <a:pt x="1554" y="301"/>
                </a:cubicBezTo>
                <a:close/>
                <a:moveTo>
                  <a:pt x="1554" y="0"/>
                </a:moveTo>
                <a:cubicBezTo>
                  <a:pt x="727" y="0"/>
                  <a:pt x="0" y="727"/>
                  <a:pt x="0" y="1554"/>
                </a:cubicBezTo>
                <a:cubicBezTo>
                  <a:pt x="0" y="2507"/>
                  <a:pt x="727" y="3233"/>
                  <a:pt x="1554" y="3233"/>
                </a:cubicBezTo>
                <a:cubicBezTo>
                  <a:pt x="2507" y="3233"/>
                  <a:pt x="3234" y="2507"/>
                  <a:pt x="3234" y="1554"/>
                </a:cubicBezTo>
                <a:cubicBezTo>
                  <a:pt x="3234" y="727"/>
                  <a:pt x="2507" y="0"/>
                  <a:pt x="155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1"/>
          <p:cNvSpPr/>
          <p:nvPr/>
        </p:nvSpPr>
        <p:spPr>
          <a:xfrm>
            <a:off x="3376573" y="1839829"/>
            <a:ext cx="60232" cy="60232"/>
          </a:xfrm>
          <a:custGeom>
            <a:rect b="b" l="l" r="r" t="t"/>
            <a:pathLst>
              <a:path extrusionOk="0" h="3034" w="3034">
                <a:moveTo>
                  <a:pt x="1579" y="1"/>
                </a:moveTo>
                <a:cubicBezTo>
                  <a:pt x="727" y="1"/>
                  <a:pt x="0" y="627"/>
                  <a:pt x="0" y="1454"/>
                </a:cubicBezTo>
                <a:cubicBezTo>
                  <a:pt x="0" y="2306"/>
                  <a:pt x="727" y="3033"/>
                  <a:pt x="1579" y="3033"/>
                </a:cubicBezTo>
                <a:cubicBezTo>
                  <a:pt x="2407" y="3033"/>
                  <a:pt x="3033" y="2306"/>
                  <a:pt x="3033" y="1454"/>
                </a:cubicBezTo>
                <a:cubicBezTo>
                  <a:pt x="3033" y="627"/>
                  <a:pt x="2407" y="1"/>
                  <a:pt x="157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1"/>
          <p:cNvSpPr/>
          <p:nvPr/>
        </p:nvSpPr>
        <p:spPr>
          <a:xfrm>
            <a:off x="3374587" y="1837844"/>
            <a:ext cx="66188" cy="64203"/>
          </a:xfrm>
          <a:custGeom>
            <a:rect b="b" l="l" r="r" t="t"/>
            <a:pathLst>
              <a:path extrusionOk="0" h="3234" w="3334">
                <a:moveTo>
                  <a:pt x="1679" y="301"/>
                </a:moveTo>
                <a:cubicBezTo>
                  <a:pt x="2406" y="301"/>
                  <a:pt x="3033" y="827"/>
                  <a:pt x="3033" y="1554"/>
                </a:cubicBezTo>
                <a:cubicBezTo>
                  <a:pt x="3033" y="2406"/>
                  <a:pt x="2406" y="2933"/>
                  <a:pt x="1679" y="2933"/>
                </a:cubicBezTo>
                <a:cubicBezTo>
                  <a:pt x="928" y="2933"/>
                  <a:pt x="301" y="2406"/>
                  <a:pt x="301" y="1554"/>
                </a:cubicBezTo>
                <a:cubicBezTo>
                  <a:pt x="301" y="827"/>
                  <a:pt x="928" y="301"/>
                  <a:pt x="1679" y="301"/>
                </a:cubicBezTo>
                <a:close/>
                <a:moveTo>
                  <a:pt x="1679" y="0"/>
                </a:moveTo>
                <a:cubicBezTo>
                  <a:pt x="727" y="0"/>
                  <a:pt x="0" y="727"/>
                  <a:pt x="0" y="1554"/>
                </a:cubicBezTo>
                <a:cubicBezTo>
                  <a:pt x="0" y="2507"/>
                  <a:pt x="727" y="3233"/>
                  <a:pt x="1679" y="3233"/>
                </a:cubicBezTo>
                <a:cubicBezTo>
                  <a:pt x="2507" y="3233"/>
                  <a:pt x="3334" y="2507"/>
                  <a:pt x="3334" y="1554"/>
                </a:cubicBezTo>
                <a:cubicBezTo>
                  <a:pt x="3334" y="727"/>
                  <a:pt x="2507" y="0"/>
                  <a:pt x="16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51"/>
          <p:cNvSpPr/>
          <p:nvPr/>
        </p:nvSpPr>
        <p:spPr>
          <a:xfrm>
            <a:off x="3708447" y="1464677"/>
            <a:ext cx="335865" cy="333879"/>
          </a:xfrm>
          <a:custGeom>
            <a:rect b="b" l="l" r="r" t="t"/>
            <a:pathLst>
              <a:path extrusionOk="0" h="16818" w="16918">
                <a:moveTo>
                  <a:pt x="8447" y="6692"/>
                </a:moveTo>
                <a:cubicBezTo>
                  <a:pt x="7519" y="6692"/>
                  <a:pt x="6667" y="7419"/>
                  <a:pt x="6667" y="8446"/>
                </a:cubicBezTo>
                <a:cubicBezTo>
                  <a:pt x="6667" y="9399"/>
                  <a:pt x="7519" y="10226"/>
                  <a:pt x="8447" y="10226"/>
                </a:cubicBezTo>
                <a:cubicBezTo>
                  <a:pt x="9399" y="10226"/>
                  <a:pt x="10226" y="9399"/>
                  <a:pt x="10226" y="8446"/>
                </a:cubicBezTo>
                <a:cubicBezTo>
                  <a:pt x="10226" y="7419"/>
                  <a:pt x="9399" y="6692"/>
                  <a:pt x="8447" y="6692"/>
                </a:cubicBezTo>
                <a:close/>
                <a:moveTo>
                  <a:pt x="8447" y="4286"/>
                </a:moveTo>
                <a:cubicBezTo>
                  <a:pt x="10752" y="4286"/>
                  <a:pt x="12632" y="6166"/>
                  <a:pt x="12632" y="8446"/>
                </a:cubicBezTo>
                <a:cubicBezTo>
                  <a:pt x="12632" y="10752"/>
                  <a:pt x="10752" y="12632"/>
                  <a:pt x="8447" y="12632"/>
                </a:cubicBezTo>
                <a:cubicBezTo>
                  <a:pt x="6166" y="12632"/>
                  <a:pt x="4286" y="10752"/>
                  <a:pt x="4286" y="8446"/>
                </a:cubicBezTo>
                <a:cubicBezTo>
                  <a:pt x="4286" y="6166"/>
                  <a:pt x="6166" y="4286"/>
                  <a:pt x="8447" y="4286"/>
                </a:cubicBezTo>
                <a:close/>
                <a:moveTo>
                  <a:pt x="7419" y="0"/>
                </a:moveTo>
                <a:lnTo>
                  <a:pt x="6166" y="301"/>
                </a:lnTo>
                <a:lnTo>
                  <a:pt x="5840" y="1053"/>
                </a:lnTo>
                <a:cubicBezTo>
                  <a:pt x="5213" y="1253"/>
                  <a:pt x="4587" y="1554"/>
                  <a:pt x="3960" y="1980"/>
                </a:cubicBezTo>
                <a:lnTo>
                  <a:pt x="3334" y="1679"/>
                </a:lnTo>
                <a:lnTo>
                  <a:pt x="2281" y="2506"/>
                </a:lnTo>
                <a:lnTo>
                  <a:pt x="2507" y="3334"/>
                </a:lnTo>
                <a:cubicBezTo>
                  <a:pt x="2081" y="3860"/>
                  <a:pt x="1655" y="4386"/>
                  <a:pt x="1354" y="5113"/>
                </a:cubicBezTo>
                <a:lnTo>
                  <a:pt x="627" y="5113"/>
                </a:lnTo>
                <a:lnTo>
                  <a:pt x="201" y="6366"/>
                </a:lnTo>
                <a:lnTo>
                  <a:pt x="727" y="6993"/>
                </a:lnTo>
                <a:cubicBezTo>
                  <a:pt x="627" y="7619"/>
                  <a:pt x="627" y="8346"/>
                  <a:pt x="627" y="9073"/>
                </a:cubicBezTo>
                <a:lnTo>
                  <a:pt x="0" y="9499"/>
                </a:lnTo>
                <a:lnTo>
                  <a:pt x="301" y="10752"/>
                </a:lnTo>
                <a:lnTo>
                  <a:pt x="1028" y="11078"/>
                </a:lnTo>
                <a:cubicBezTo>
                  <a:pt x="1254" y="11705"/>
                  <a:pt x="1554" y="12331"/>
                  <a:pt x="1980" y="12958"/>
                </a:cubicBezTo>
                <a:lnTo>
                  <a:pt x="1655" y="13584"/>
                </a:lnTo>
                <a:lnTo>
                  <a:pt x="2607" y="14512"/>
                </a:lnTo>
                <a:lnTo>
                  <a:pt x="3334" y="14411"/>
                </a:lnTo>
                <a:cubicBezTo>
                  <a:pt x="3860" y="14837"/>
                  <a:pt x="4487" y="15238"/>
                  <a:pt x="5113" y="15564"/>
                </a:cubicBezTo>
                <a:lnTo>
                  <a:pt x="5213" y="16291"/>
                </a:lnTo>
                <a:lnTo>
                  <a:pt x="6467" y="16717"/>
                </a:lnTo>
                <a:lnTo>
                  <a:pt x="6993" y="16191"/>
                </a:lnTo>
                <a:cubicBezTo>
                  <a:pt x="7720" y="16291"/>
                  <a:pt x="8346" y="16291"/>
                  <a:pt x="9073" y="16291"/>
                </a:cubicBezTo>
                <a:lnTo>
                  <a:pt x="9599" y="16817"/>
                </a:lnTo>
                <a:lnTo>
                  <a:pt x="10853" y="16592"/>
                </a:lnTo>
                <a:lnTo>
                  <a:pt x="11053" y="15865"/>
                </a:lnTo>
                <a:cubicBezTo>
                  <a:pt x="11680" y="15664"/>
                  <a:pt x="12306" y="15339"/>
                  <a:pt x="12933" y="14938"/>
                </a:cubicBezTo>
                <a:lnTo>
                  <a:pt x="13559" y="15138"/>
                </a:lnTo>
                <a:lnTo>
                  <a:pt x="14612" y="14311"/>
                </a:lnTo>
                <a:lnTo>
                  <a:pt x="14411" y="13584"/>
                </a:lnTo>
                <a:cubicBezTo>
                  <a:pt x="14938" y="13058"/>
                  <a:pt x="15239" y="12431"/>
                  <a:pt x="15564" y="11805"/>
                </a:cubicBezTo>
                <a:lnTo>
                  <a:pt x="16291" y="11705"/>
                </a:lnTo>
                <a:lnTo>
                  <a:pt x="16692" y="10451"/>
                </a:lnTo>
                <a:lnTo>
                  <a:pt x="16191" y="9925"/>
                </a:lnTo>
                <a:cubicBezTo>
                  <a:pt x="16291" y="9198"/>
                  <a:pt x="16391" y="8572"/>
                  <a:pt x="16291" y="7820"/>
                </a:cubicBezTo>
                <a:lnTo>
                  <a:pt x="16918" y="7319"/>
                </a:lnTo>
                <a:lnTo>
                  <a:pt x="16592" y="6065"/>
                </a:lnTo>
                <a:lnTo>
                  <a:pt x="15865" y="5840"/>
                </a:lnTo>
                <a:cubicBezTo>
                  <a:pt x="15665" y="5113"/>
                  <a:pt x="15339" y="4486"/>
                  <a:pt x="14938" y="3960"/>
                </a:cubicBezTo>
                <a:lnTo>
                  <a:pt x="15239" y="3233"/>
                </a:lnTo>
                <a:lnTo>
                  <a:pt x="14311" y="2306"/>
                </a:lnTo>
                <a:lnTo>
                  <a:pt x="13559" y="2506"/>
                </a:lnTo>
                <a:cubicBezTo>
                  <a:pt x="13058" y="1980"/>
                  <a:pt x="12432" y="1679"/>
                  <a:pt x="11805" y="1354"/>
                </a:cubicBezTo>
                <a:lnTo>
                  <a:pt x="11680" y="627"/>
                </a:lnTo>
                <a:lnTo>
                  <a:pt x="10552" y="201"/>
                </a:lnTo>
                <a:lnTo>
                  <a:pt x="9925" y="727"/>
                </a:lnTo>
                <a:cubicBezTo>
                  <a:pt x="9482" y="656"/>
                  <a:pt x="8976" y="585"/>
                  <a:pt x="8461" y="585"/>
                </a:cubicBezTo>
                <a:cubicBezTo>
                  <a:pt x="8248" y="585"/>
                  <a:pt x="8033" y="597"/>
                  <a:pt x="7820" y="627"/>
                </a:cubicBezTo>
                <a:lnTo>
                  <a:pt x="741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51"/>
          <p:cNvSpPr/>
          <p:nvPr/>
        </p:nvSpPr>
        <p:spPr>
          <a:xfrm>
            <a:off x="3706462" y="1460686"/>
            <a:ext cx="339835" cy="341840"/>
          </a:xfrm>
          <a:custGeom>
            <a:rect b="b" l="l" r="r" t="t"/>
            <a:pathLst>
              <a:path extrusionOk="0" h="17219" w="17118">
                <a:moveTo>
                  <a:pt x="8547" y="6993"/>
                </a:moveTo>
                <a:cubicBezTo>
                  <a:pt x="8973" y="6993"/>
                  <a:pt x="9399" y="7194"/>
                  <a:pt x="9699" y="7520"/>
                </a:cubicBezTo>
                <a:cubicBezTo>
                  <a:pt x="10025" y="7820"/>
                  <a:pt x="10226" y="8246"/>
                  <a:pt x="10226" y="8647"/>
                </a:cubicBezTo>
                <a:cubicBezTo>
                  <a:pt x="10226" y="9073"/>
                  <a:pt x="10025" y="9499"/>
                  <a:pt x="9699" y="9800"/>
                </a:cubicBezTo>
                <a:cubicBezTo>
                  <a:pt x="9399" y="10126"/>
                  <a:pt x="8973" y="10226"/>
                  <a:pt x="8547" y="10226"/>
                </a:cubicBezTo>
                <a:cubicBezTo>
                  <a:pt x="8146" y="10226"/>
                  <a:pt x="7719" y="10126"/>
                  <a:pt x="7394" y="9800"/>
                </a:cubicBezTo>
                <a:cubicBezTo>
                  <a:pt x="7093" y="9499"/>
                  <a:pt x="6993" y="9073"/>
                  <a:pt x="6993" y="8647"/>
                </a:cubicBezTo>
                <a:cubicBezTo>
                  <a:pt x="6993" y="8246"/>
                  <a:pt x="7093" y="7820"/>
                  <a:pt x="7394" y="7520"/>
                </a:cubicBezTo>
                <a:cubicBezTo>
                  <a:pt x="7719" y="7194"/>
                  <a:pt x="8146" y="6993"/>
                  <a:pt x="8547" y="6993"/>
                </a:cubicBezTo>
                <a:close/>
                <a:moveTo>
                  <a:pt x="8547" y="6667"/>
                </a:moveTo>
                <a:cubicBezTo>
                  <a:pt x="7519" y="6667"/>
                  <a:pt x="6667" y="7620"/>
                  <a:pt x="6667" y="8647"/>
                </a:cubicBezTo>
                <a:cubicBezTo>
                  <a:pt x="6667" y="9700"/>
                  <a:pt x="7519" y="10527"/>
                  <a:pt x="8547" y="10527"/>
                </a:cubicBezTo>
                <a:cubicBezTo>
                  <a:pt x="9599" y="10527"/>
                  <a:pt x="10526" y="9700"/>
                  <a:pt x="10526" y="8647"/>
                </a:cubicBezTo>
                <a:cubicBezTo>
                  <a:pt x="10526" y="7620"/>
                  <a:pt x="9599" y="6667"/>
                  <a:pt x="8547" y="6667"/>
                </a:cubicBezTo>
                <a:close/>
                <a:moveTo>
                  <a:pt x="8547" y="4587"/>
                </a:moveTo>
                <a:cubicBezTo>
                  <a:pt x="9699" y="4587"/>
                  <a:pt x="10652" y="5114"/>
                  <a:pt x="11379" y="5840"/>
                </a:cubicBezTo>
                <a:cubicBezTo>
                  <a:pt x="12105" y="6567"/>
                  <a:pt x="12632" y="7520"/>
                  <a:pt x="12632" y="8647"/>
                </a:cubicBezTo>
                <a:cubicBezTo>
                  <a:pt x="12632" y="9700"/>
                  <a:pt x="12105" y="10753"/>
                  <a:pt x="11379" y="11479"/>
                </a:cubicBezTo>
                <a:cubicBezTo>
                  <a:pt x="10652" y="12206"/>
                  <a:pt x="9699" y="12632"/>
                  <a:pt x="8547" y="12632"/>
                </a:cubicBezTo>
                <a:cubicBezTo>
                  <a:pt x="7394" y="12632"/>
                  <a:pt x="6466" y="12206"/>
                  <a:pt x="5739" y="11479"/>
                </a:cubicBezTo>
                <a:cubicBezTo>
                  <a:pt x="5013" y="10753"/>
                  <a:pt x="4587" y="9700"/>
                  <a:pt x="4587" y="8647"/>
                </a:cubicBezTo>
                <a:cubicBezTo>
                  <a:pt x="4587" y="7520"/>
                  <a:pt x="5013" y="6567"/>
                  <a:pt x="5739" y="5840"/>
                </a:cubicBezTo>
                <a:cubicBezTo>
                  <a:pt x="6466" y="5114"/>
                  <a:pt x="7394" y="4587"/>
                  <a:pt x="8547" y="4587"/>
                </a:cubicBezTo>
                <a:close/>
                <a:moveTo>
                  <a:pt x="8547" y="4261"/>
                </a:moveTo>
                <a:cubicBezTo>
                  <a:pt x="6141" y="4261"/>
                  <a:pt x="4261" y="6266"/>
                  <a:pt x="4261" y="8647"/>
                </a:cubicBezTo>
                <a:cubicBezTo>
                  <a:pt x="4261" y="11053"/>
                  <a:pt x="6141" y="12933"/>
                  <a:pt x="8547" y="12933"/>
                </a:cubicBezTo>
                <a:cubicBezTo>
                  <a:pt x="10953" y="12933"/>
                  <a:pt x="12933" y="11053"/>
                  <a:pt x="12933" y="8647"/>
                </a:cubicBezTo>
                <a:cubicBezTo>
                  <a:pt x="12933" y="6266"/>
                  <a:pt x="10953" y="4261"/>
                  <a:pt x="8547" y="4261"/>
                </a:cubicBezTo>
                <a:close/>
                <a:moveTo>
                  <a:pt x="7394" y="402"/>
                </a:moveTo>
                <a:lnTo>
                  <a:pt x="7820" y="928"/>
                </a:lnTo>
                <a:lnTo>
                  <a:pt x="8547" y="928"/>
                </a:lnTo>
                <a:cubicBezTo>
                  <a:pt x="9073" y="928"/>
                  <a:pt x="9499" y="928"/>
                  <a:pt x="10025" y="1028"/>
                </a:cubicBezTo>
                <a:lnTo>
                  <a:pt x="10125" y="1028"/>
                </a:lnTo>
                <a:lnTo>
                  <a:pt x="10652" y="627"/>
                </a:lnTo>
                <a:lnTo>
                  <a:pt x="11679" y="928"/>
                </a:lnTo>
                <a:lnTo>
                  <a:pt x="11780" y="1655"/>
                </a:lnTo>
                <a:lnTo>
                  <a:pt x="11905" y="1655"/>
                </a:lnTo>
                <a:cubicBezTo>
                  <a:pt x="12532" y="1981"/>
                  <a:pt x="13033" y="2382"/>
                  <a:pt x="13559" y="2808"/>
                </a:cubicBezTo>
                <a:lnTo>
                  <a:pt x="13659" y="2808"/>
                </a:lnTo>
                <a:lnTo>
                  <a:pt x="14411" y="2707"/>
                </a:lnTo>
                <a:lnTo>
                  <a:pt x="15138" y="3535"/>
                </a:lnTo>
                <a:lnTo>
                  <a:pt x="14812" y="4161"/>
                </a:lnTo>
                <a:lnTo>
                  <a:pt x="14912" y="4261"/>
                </a:lnTo>
                <a:cubicBezTo>
                  <a:pt x="15339" y="4788"/>
                  <a:pt x="15664" y="5414"/>
                  <a:pt x="15865" y="6041"/>
                </a:cubicBezTo>
                <a:lnTo>
                  <a:pt x="15865" y="6141"/>
                </a:lnTo>
                <a:lnTo>
                  <a:pt x="16592" y="6367"/>
                </a:lnTo>
                <a:lnTo>
                  <a:pt x="16792" y="7520"/>
                </a:lnTo>
                <a:lnTo>
                  <a:pt x="16291" y="7921"/>
                </a:lnTo>
                <a:lnTo>
                  <a:pt x="16291" y="8021"/>
                </a:lnTo>
                <a:lnTo>
                  <a:pt x="16291" y="8647"/>
                </a:lnTo>
                <a:cubicBezTo>
                  <a:pt x="16291" y="9174"/>
                  <a:pt x="16166" y="9600"/>
                  <a:pt x="16166" y="10126"/>
                </a:cubicBezTo>
                <a:lnTo>
                  <a:pt x="16065" y="10126"/>
                </a:lnTo>
                <a:lnTo>
                  <a:pt x="16592" y="10753"/>
                </a:lnTo>
                <a:lnTo>
                  <a:pt x="16291" y="11780"/>
                </a:lnTo>
                <a:lnTo>
                  <a:pt x="15539" y="11906"/>
                </a:lnTo>
                <a:cubicBezTo>
                  <a:pt x="15238" y="12532"/>
                  <a:pt x="14812" y="13159"/>
                  <a:pt x="14411" y="13660"/>
                </a:cubicBezTo>
                <a:lnTo>
                  <a:pt x="14511" y="14512"/>
                </a:lnTo>
                <a:lnTo>
                  <a:pt x="13659" y="15239"/>
                </a:lnTo>
                <a:lnTo>
                  <a:pt x="13033" y="14913"/>
                </a:lnTo>
                <a:lnTo>
                  <a:pt x="12933" y="15038"/>
                </a:lnTo>
                <a:cubicBezTo>
                  <a:pt x="12406" y="15339"/>
                  <a:pt x="11780" y="15665"/>
                  <a:pt x="11153" y="15865"/>
                </a:cubicBezTo>
                <a:lnTo>
                  <a:pt x="11053" y="15966"/>
                </a:lnTo>
                <a:lnTo>
                  <a:pt x="10852" y="16693"/>
                </a:lnTo>
                <a:lnTo>
                  <a:pt x="9699" y="16918"/>
                </a:lnTo>
                <a:lnTo>
                  <a:pt x="9273" y="16292"/>
                </a:lnTo>
                <a:lnTo>
                  <a:pt x="9173" y="16292"/>
                </a:lnTo>
                <a:cubicBezTo>
                  <a:pt x="8973" y="16292"/>
                  <a:pt x="8772" y="16392"/>
                  <a:pt x="8547" y="16392"/>
                </a:cubicBezTo>
                <a:cubicBezTo>
                  <a:pt x="8020" y="16392"/>
                  <a:pt x="7619" y="16292"/>
                  <a:pt x="7093" y="16166"/>
                </a:cubicBezTo>
                <a:lnTo>
                  <a:pt x="6466" y="16693"/>
                </a:lnTo>
                <a:lnTo>
                  <a:pt x="5414" y="16392"/>
                </a:lnTo>
                <a:lnTo>
                  <a:pt x="5313" y="15665"/>
                </a:lnTo>
                <a:lnTo>
                  <a:pt x="5313" y="15540"/>
                </a:lnTo>
                <a:cubicBezTo>
                  <a:pt x="4687" y="15339"/>
                  <a:pt x="4060" y="14913"/>
                  <a:pt x="3534" y="14512"/>
                </a:cubicBezTo>
                <a:lnTo>
                  <a:pt x="3434" y="14412"/>
                </a:lnTo>
                <a:lnTo>
                  <a:pt x="2707" y="14612"/>
                </a:lnTo>
                <a:lnTo>
                  <a:pt x="1980" y="13785"/>
                </a:lnTo>
                <a:lnTo>
                  <a:pt x="2281" y="13033"/>
                </a:lnTo>
                <a:lnTo>
                  <a:pt x="2181" y="13033"/>
                </a:lnTo>
                <a:cubicBezTo>
                  <a:pt x="1880" y="12407"/>
                  <a:pt x="1554" y="11906"/>
                  <a:pt x="1354" y="11154"/>
                </a:cubicBezTo>
                <a:lnTo>
                  <a:pt x="1253" y="11053"/>
                </a:lnTo>
                <a:lnTo>
                  <a:pt x="501" y="10853"/>
                </a:lnTo>
                <a:lnTo>
                  <a:pt x="301" y="9800"/>
                </a:lnTo>
                <a:lnTo>
                  <a:pt x="927" y="9399"/>
                </a:lnTo>
                <a:lnTo>
                  <a:pt x="927" y="9274"/>
                </a:lnTo>
                <a:cubicBezTo>
                  <a:pt x="827" y="9073"/>
                  <a:pt x="827" y="8873"/>
                  <a:pt x="827" y="8647"/>
                </a:cubicBezTo>
                <a:cubicBezTo>
                  <a:pt x="827" y="8146"/>
                  <a:pt x="927" y="7620"/>
                  <a:pt x="1028" y="7194"/>
                </a:cubicBezTo>
                <a:lnTo>
                  <a:pt x="1028" y="7093"/>
                </a:lnTo>
                <a:lnTo>
                  <a:pt x="501" y="6567"/>
                </a:lnTo>
                <a:lnTo>
                  <a:pt x="827" y="5515"/>
                </a:lnTo>
                <a:lnTo>
                  <a:pt x="1554" y="5414"/>
                </a:lnTo>
                <a:lnTo>
                  <a:pt x="1654" y="5314"/>
                </a:lnTo>
                <a:cubicBezTo>
                  <a:pt x="1880" y="4687"/>
                  <a:pt x="2281" y="4161"/>
                  <a:pt x="2707" y="3635"/>
                </a:cubicBezTo>
                <a:lnTo>
                  <a:pt x="2807" y="3535"/>
                </a:lnTo>
                <a:lnTo>
                  <a:pt x="2607" y="2808"/>
                </a:lnTo>
                <a:lnTo>
                  <a:pt x="3434" y="2081"/>
                </a:lnTo>
                <a:lnTo>
                  <a:pt x="4161" y="2382"/>
                </a:lnTo>
                <a:lnTo>
                  <a:pt x="4161" y="2281"/>
                </a:lnTo>
                <a:cubicBezTo>
                  <a:pt x="4787" y="1880"/>
                  <a:pt x="5313" y="1555"/>
                  <a:pt x="6040" y="1354"/>
                </a:cubicBezTo>
                <a:lnTo>
                  <a:pt x="6141" y="1354"/>
                </a:lnTo>
                <a:lnTo>
                  <a:pt x="6366" y="627"/>
                </a:lnTo>
                <a:lnTo>
                  <a:pt x="7394" y="402"/>
                </a:lnTo>
                <a:close/>
                <a:moveTo>
                  <a:pt x="7519" y="1"/>
                </a:moveTo>
                <a:lnTo>
                  <a:pt x="6040" y="301"/>
                </a:lnTo>
                <a:lnTo>
                  <a:pt x="5855" y="1067"/>
                </a:lnTo>
                <a:lnTo>
                  <a:pt x="5855" y="1067"/>
                </a:lnTo>
                <a:cubicBezTo>
                  <a:pt x="5201" y="1361"/>
                  <a:pt x="4631" y="1640"/>
                  <a:pt x="4143" y="2016"/>
                </a:cubicBezTo>
                <a:lnTo>
                  <a:pt x="4143" y="2016"/>
                </a:lnTo>
                <a:lnTo>
                  <a:pt x="4161" y="1981"/>
                </a:lnTo>
                <a:lnTo>
                  <a:pt x="3434" y="1655"/>
                </a:lnTo>
                <a:lnTo>
                  <a:pt x="2281" y="2707"/>
                </a:lnTo>
                <a:lnTo>
                  <a:pt x="2486" y="3460"/>
                </a:lnTo>
                <a:lnTo>
                  <a:pt x="2486" y="3460"/>
                </a:lnTo>
                <a:cubicBezTo>
                  <a:pt x="2088" y="3954"/>
                  <a:pt x="1692" y="4535"/>
                  <a:pt x="1399" y="5120"/>
                </a:cubicBezTo>
                <a:lnTo>
                  <a:pt x="1399" y="5120"/>
                </a:lnTo>
                <a:lnTo>
                  <a:pt x="627" y="5214"/>
                </a:lnTo>
                <a:lnTo>
                  <a:pt x="100" y="6667"/>
                </a:lnTo>
                <a:lnTo>
                  <a:pt x="708" y="7275"/>
                </a:lnTo>
                <a:lnTo>
                  <a:pt x="708" y="7275"/>
                </a:lnTo>
                <a:cubicBezTo>
                  <a:pt x="611" y="7686"/>
                  <a:pt x="501" y="8177"/>
                  <a:pt x="501" y="8647"/>
                </a:cubicBezTo>
                <a:cubicBezTo>
                  <a:pt x="501" y="8847"/>
                  <a:pt x="501" y="9028"/>
                  <a:pt x="589" y="9206"/>
                </a:cubicBezTo>
                <a:lnTo>
                  <a:pt x="589" y="9206"/>
                </a:lnTo>
                <a:lnTo>
                  <a:pt x="0" y="9700"/>
                </a:lnTo>
                <a:lnTo>
                  <a:pt x="301" y="11154"/>
                </a:lnTo>
                <a:lnTo>
                  <a:pt x="1053" y="11359"/>
                </a:lnTo>
                <a:lnTo>
                  <a:pt x="1053" y="11359"/>
                </a:lnTo>
                <a:cubicBezTo>
                  <a:pt x="1269" y="12032"/>
                  <a:pt x="1553" y="12617"/>
                  <a:pt x="1945" y="13115"/>
                </a:cubicBezTo>
                <a:lnTo>
                  <a:pt x="1945" y="13115"/>
                </a:lnTo>
                <a:lnTo>
                  <a:pt x="1654" y="13785"/>
                </a:lnTo>
                <a:lnTo>
                  <a:pt x="2607" y="14913"/>
                </a:lnTo>
                <a:lnTo>
                  <a:pt x="3357" y="14731"/>
                </a:lnTo>
                <a:lnTo>
                  <a:pt x="3357" y="14731"/>
                </a:lnTo>
                <a:cubicBezTo>
                  <a:pt x="3852" y="15129"/>
                  <a:pt x="4433" y="15504"/>
                  <a:pt x="5019" y="15816"/>
                </a:cubicBezTo>
                <a:lnTo>
                  <a:pt x="5019" y="15816"/>
                </a:lnTo>
                <a:lnTo>
                  <a:pt x="5113" y="16592"/>
                </a:lnTo>
                <a:lnTo>
                  <a:pt x="6567" y="17018"/>
                </a:lnTo>
                <a:lnTo>
                  <a:pt x="7171" y="16510"/>
                </a:lnTo>
                <a:lnTo>
                  <a:pt x="7171" y="16510"/>
                </a:lnTo>
                <a:cubicBezTo>
                  <a:pt x="7580" y="16604"/>
                  <a:pt x="8052" y="16693"/>
                  <a:pt x="8547" y="16693"/>
                </a:cubicBezTo>
                <a:cubicBezTo>
                  <a:pt x="8737" y="16693"/>
                  <a:pt x="8909" y="16621"/>
                  <a:pt x="9078" y="16599"/>
                </a:cubicBezTo>
                <a:lnTo>
                  <a:pt x="9078" y="16599"/>
                </a:lnTo>
                <a:lnTo>
                  <a:pt x="9599" y="17219"/>
                </a:lnTo>
                <a:lnTo>
                  <a:pt x="11053" y="16918"/>
                </a:lnTo>
                <a:lnTo>
                  <a:pt x="11260" y="16137"/>
                </a:lnTo>
                <a:lnTo>
                  <a:pt x="11260" y="16137"/>
                </a:lnTo>
                <a:cubicBezTo>
                  <a:pt x="11934" y="15945"/>
                  <a:pt x="12509" y="15670"/>
                  <a:pt x="13080" y="15291"/>
                </a:cubicBezTo>
                <a:lnTo>
                  <a:pt x="13080" y="15291"/>
                </a:lnTo>
                <a:lnTo>
                  <a:pt x="13785" y="15540"/>
                </a:lnTo>
                <a:lnTo>
                  <a:pt x="14812" y="14612"/>
                </a:lnTo>
                <a:lnTo>
                  <a:pt x="14712" y="13785"/>
                </a:lnTo>
                <a:lnTo>
                  <a:pt x="14709" y="13785"/>
                </a:lnTo>
                <a:cubicBezTo>
                  <a:pt x="15163" y="13307"/>
                  <a:pt x="15515" y="12755"/>
                  <a:pt x="15730" y="12198"/>
                </a:cubicBezTo>
                <a:lnTo>
                  <a:pt x="15730" y="12198"/>
                </a:lnTo>
                <a:lnTo>
                  <a:pt x="16491" y="12106"/>
                </a:lnTo>
                <a:lnTo>
                  <a:pt x="17018" y="10652"/>
                </a:lnTo>
                <a:lnTo>
                  <a:pt x="16491" y="10126"/>
                </a:lnTo>
                <a:cubicBezTo>
                  <a:pt x="16491" y="9600"/>
                  <a:pt x="16592" y="9174"/>
                  <a:pt x="16592" y="8647"/>
                </a:cubicBezTo>
                <a:lnTo>
                  <a:pt x="16592" y="8062"/>
                </a:lnTo>
                <a:lnTo>
                  <a:pt x="17118" y="7620"/>
                </a:lnTo>
                <a:lnTo>
                  <a:pt x="16918" y="6141"/>
                </a:lnTo>
                <a:lnTo>
                  <a:pt x="16134" y="5957"/>
                </a:lnTo>
                <a:lnTo>
                  <a:pt x="16166" y="5941"/>
                </a:lnTo>
                <a:cubicBezTo>
                  <a:pt x="15879" y="5343"/>
                  <a:pt x="15569" y="4745"/>
                  <a:pt x="15193" y="4148"/>
                </a:cubicBezTo>
                <a:lnTo>
                  <a:pt x="15193" y="4148"/>
                </a:lnTo>
                <a:lnTo>
                  <a:pt x="15539" y="3434"/>
                </a:lnTo>
                <a:lnTo>
                  <a:pt x="14511" y="2281"/>
                </a:lnTo>
                <a:lnTo>
                  <a:pt x="13677" y="2502"/>
                </a:lnTo>
                <a:lnTo>
                  <a:pt x="13677" y="2502"/>
                </a:lnTo>
                <a:cubicBezTo>
                  <a:pt x="13197" y="2046"/>
                  <a:pt x="12643" y="1671"/>
                  <a:pt x="12086" y="1394"/>
                </a:cubicBezTo>
                <a:lnTo>
                  <a:pt x="12086" y="1394"/>
                </a:lnTo>
                <a:lnTo>
                  <a:pt x="12005" y="728"/>
                </a:lnTo>
                <a:lnTo>
                  <a:pt x="10526" y="201"/>
                </a:lnTo>
                <a:lnTo>
                  <a:pt x="10000" y="727"/>
                </a:lnTo>
                <a:lnTo>
                  <a:pt x="10000" y="727"/>
                </a:lnTo>
                <a:cubicBezTo>
                  <a:pt x="9579" y="724"/>
                  <a:pt x="9063" y="627"/>
                  <a:pt x="8547" y="627"/>
                </a:cubicBezTo>
                <a:lnTo>
                  <a:pt x="7951" y="627"/>
                </a:lnTo>
                <a:lnTo>
                  <a:pt x="7519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51"/>
          <p:cNvSpPr/>
          <p:nvPr/>
        </p:nvSpPr>
        <p:spPr>
          <a:xfrm>
            <a:off x="3013847" y="3655916"/>
            <a:ext cx="1137945" cy="12467"/>
          </a:xfrm>
          <a:custGeom>
            <a:rect b="b" l="l" r="r" t="t"/>
            <a:pathLst>
              <a:path extrusionOk="0" h="628" w="57320">
                <a:moveTo>
                  <a:pt x="301" y="1"/>
                </a:moveTo>
                <a:cubicBezTo>
                  <a:pt x="101" y="1"/>
                  <a:pt x="1" y="101"/>
                  <a:pt x="1" y="327"/>
                </a:cubicBezTo>
                <a:cubicBezTo>
                  <a:pt x="1" y="527"/>
                  <a:pt x="101" y="627"/>
                  <a:pt x="301" y="627"/>
                </a:cubicBezTo>
                <a:lnTo>
                  <a:pt x="57019" y="627"/>
                </a:lnTo>
                <a:cubicBezTo>
                  <a:pt x="57219" y="627"/>
                  <a:pt x="57319" y="527"/>
                  <a:pt x="57319" y="327"/>
                </a:cubicBezTo>
                <a:cubicBezTo>
                  <a:pt x="57319" y="101"/>
                  <a:pt x="57219" y="1"/>
                  <a:pt x="5701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51"/>
          <p:cNvSpPr/>
          <p:nvPr/>
        </p:nvSpPr>
        <p:spPr>
          <a:xfrm>
            <a:off x="2818817" y="3655916"/>
            <a:ext cx="147286" cy="12467"/>
          </a:xfrm>
          <a:custGeom>
            <a:rect b="b" l="l" r="r" t="t"/>
            <a:pathLst>
              <a:path extrusionOk="0" h="628" w="7419">
                <a:moveTo>
                  <a:pt x="326" y="1"/>
                </a:moveTo>
                <a:cubicBezTo>
                  <a:pt x="100" y="1"/>
                  <a:pt x="0" y="101"/>
                  <a:pt x="0" y="327"/>
                </a:cubicBezTo>
                <a:cubicBezTo>
                  <a:pt x="0" y="527"/>
                  <a:pt x="100" y="627"/>
                  <a:pt x="326" y="627"/>
                </a:cubicBezTo>
                <a:lnTo>
                  <a:pt x="7118" y="627"/>
                </a:lnTo>
                <a:cubicBezTo>
                  <a:pt x="7318" y="627"/>
                  <a:pt x="7419" y="527"/>
                  <a:pt x="7419" y="327"/>
                </a:cubicBezTo>
                <a:cubicBezTo>
                  <a:pt x="7419" y="101"/>
                  <a:pt x="7318" y="1"/>
                  <a:pt x="71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51"/>
          <p:cNvSpPr/>
          <p:nvPr/>
        </p:nvSpPr>
        <p:spPr>
          <a:xfrm>
            <a:off x="2207300" y="1532830"/>
            <a:ext cx="273687" cy="12467"/>
          </a:xfrm>
          <a:custGeom>
            <a:rect b="b" l="l" r="r" t="t"/>
            <a:pathLst>
              <a:path extrusionOk="0" h="628" w="13786">
                <a:moveTo>
                  <a:pt x="327" y="1"/>
                </a:moveTo>
                <a:cubicBezTo>
                  <a:pt x="101" y="1"/>
                  <a:pt x="1" y="226"/>
                  <a:pt x="1" y="327"/>
                </a:cubicBezTo>
                <a:cubicBezTo>
                  <a:pt x="1" y="527"/>
                  <a:pt x="101" y="627"/>
                  <a:pt x="327" y="627"/>
                </a:cubicBezTo>
                <a:lnTo>
                  <a:pt x="13485" y="627"/>
                </a:lnTo>
                <a:cubicBezTo>
                  <a:pt x="13585" y="627"/>
                  <a:pt x="13785" y="527"/>
                  <a:pt x="13785" y="327"/>
                </a:cubicBezTo>
                <a:cubicBezTo>
                  <a:pt x="13785" y="226"/>
                  <a:pt x="13585" y="1"/>
                  <a:pt x="134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51"/>
          <p:cNvSpPr/>
          <p:nvPr/>
        </p:nvSpPr>
        <p:spPr>
          <a:xfrm>
            <a:off x="2012269" y="1532830"/>
            <a:ext cx="147286" cy="12467"/>
          </a:xfrm>
          <a:custGeom>
            <a:rect b="b" l="l" r="r" t="t"/>
            <a:pathLst>
              <a:path extrusionOk="0" h="628" w="7419">
                <a:moveTo>
                  <a:pt x="326" y="1"/>
                </a:moveTo>
                <a:cubicBezTo>
                  <a:pt x="126" y="1"/>
                  <a:pt x="0" y="226"/>
                  <a:pt x="0" y="327"/>
                </a:cubicBezTo>
                <a:cubicBezTo>
                  <a:pt x="0" y="527"/>
                  <a:pt x="126" y="627"/>
                  <a:pt x="326" y="627"/>
                </a:cubicBezTo>
                <a:lnTo>
                  <a:pt x="7118" y="627"/>
                </a:lnTo>
                <a:cubicBezTo>
                  <a:pt x="7319" y="627"/>
                  <a:pt x="7419" y="527"/>
                  <a:pt x="7419" y="327"/>
                </a:cubicBezTo>
                <a:cubicBezTo>
                  <a:pt x="7419" y="226"/>
                  <a:pt x="7319" y="1"/>
                  <a:pt x="71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51"/>
          <p:cNvSpPr/>
          <p:nvPr/>
        </p:nvSpPr>
        <p:spPr>
          <a:xfrm>
            <a:off x="986292" y="2588149"/>
            <a:ext cx="402053" cy="12467"/>
          </a:xfrm>
          <a:custGeom>
            <a:rect b="b" l="l" r="r" t="t"/>
            <a:pathLst>
              <a:path extrusionOk="0" h="628" w="20252">
                <a:moveTo>
                  <a:pt x="302" y="1"/>
                </a:moveTo>
                <a:cubicBezTo>
                  <a:pt x="101" y="1"/>
                  <a:pt x="1" y="227"/>
                  <a:pt x="1" y="327"/>
                </a:cubicBezTo>
                <a:cubicBezTo>
                  <a:pt x="1" y="527"/>
                  <a:pt x="101" y="628"/>
                  <a:pt x="302" y="628"/>
                </a:cubicBezTo>
                <a:lnTo>
                  <a:pt x="19951" y="628"/>
                </a:lnTo>
                <a:cubicBezTo>
                  <a:pt x="20051" y="628"/>
                  <a:pt x="20252" y="527"/>
                  <a:pt x="20252" y="327"/>
                </a:cubicBezTo>
                <a:cubicBezTo>
                  <a:pt x="20252" y="227"/>
                  <a:pt x="20051" y="1"/>
                  <a:pt x="199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51"/>
          <p:cNvSpPr/>
          <p:nvPr/>
        </p:nvSpPr>
        <p:spPr>
          <a:xfrm>
            <a:off x="828573" y="2865612"/>
            <a:ext cx="147286" cy="12467"/>
          </a:xfrm>
          <a:custGeom>
            <a:rect b="b" l="l" r="r" t="t"/>
            <a:pathLst>
              <a:path extrusionOk="0" h="628" w="7419">
                <a:moveTo>
                  <a:pt x="326" y="1"/>
                </a:moveTo>
                <a:cubicBezTo>
                  <a:pt x="100" y="1"/>
                  <a:pt x="0" y="227"/>
                  <a:pt x="0" y="327"/>
                </a:cubicBezTo>
                <a:cubicBezTo>
                  <a:pt x="0" y="527"/>
                  <a:pt x="100" y="628"/>
                  <a:pt x="326" y="628"/>
                </a:cubicBezTo>
                <a:lnTo>
                  <a:pt x="7118" y="628"/>
                </a:lnTo>
                <a:cubicBezTo>
                  <a:pt x="7218" y="628"/>
                  <a:pt x="7419" y="527"/>
                  <a:pt x="7419" y="327"/>
                </a:cubicBezTo>
                <a:cubicBezTo>
                  <a:pt x="7419" y="227"/>
                  <a:pt x="7218" y="1"/>
                  <a:pt x="71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6" name="Google Shape;886;p51"/>
          <p:cNvGrpSpPr/>
          <p:nvPr/>
        </p:nvGrpSpPr>
        <p:grpSpPr>
          <a:xfrm>
            <a:off x="4681672" y="1627586"/>
            <a:ext cx="3596442" cy="2028124"/>
            <a:chOff x="250225" y="836050"/>
            <a:chExt cx="7125900" cy="4018475"/>
          </a:xfrm>
        </p:grpSpPr>
        <p:sp>
          <p:nvSpPr>
            <p:cNvPr id="887" name="Google Shape;887;p51"/>
            <p:cNvSpPr/>
            <p:nvPr/>
          </p:nvSpPr>
          <p:spPr>
            <a:xfrm>
              <a:off x="5723625" y="1052650"/>
              <a:ext cx="36400" cy="1031425"/>
            </a:xfrm>
            <a:custGeom>
              <a:rect b="b" l="l" r="r" t="t"/>
              <a:pathLst>
                <a:path extrusionOk="0" fill="none" h="41257" w="1456">
                  <a:moveTo>
                    <a:pt x="1455" y="0"/>
                  </a:moveTo>
                  <a:cubicBezTo>
                    <a:pt x="1455" y="0"/>
                    <a:pt x="670" y="26158"/>
                    <a:pt x="1" y="41257"/>
                  </a:cubicBez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5620300" y="1134025"/>
              <a:ext cx="132200" cy="144325"/>
            </a:xfrm>
            <a:custGeom>
              <a:rect b="b" l="l" r="r" t="t"/>
              <a:pathLst>
                <a:path extrusionOk="0" fill="none" h="5773" w="5288">
                  <a:moveTo>
                    <a:pt x="1" y="0"/>
                  </a:moveTo>
                  <a:lnTo>
                    <a:pt x="5288" y="5772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5671100" y="898525"/>
              <a:ext cx="88925" cy="154150"/>
            </a:xfrm>
            <a:custGeom>
              <a:rect b="b" l="l" r="r" t="t"/>
              <a:pathLst>
                <a:path extrusionOk="0" fill="none" h="6166" w="3557">
                  <a:moveTo>
                    <a:pt x="3556" y="6165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5760000" y="910650"/>
              <a:ext cx="120075" cy="142025"/>
            </a:xfrm>
            <a:custGeom>
              <a:rect b="b" l="l" r="r" t="t"/>
              <a:pathLst>
                <a:path extrusionOk="0" fill="none" h="5681" w="4803">
                  <a:moveTo>
                    <a:pt x="0" y="5680"/>
                  </a:moveTo>
                  <a:lnTo>
                    <a:pt x="4802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5853500" y="886125"/>
              <a:ext cx="53125" cy="51100"/>
            </a:xfrm>
            <a:custGeom>
              <a:rect b="b" l="l" r="r" t="t"/>
              <a:pathLst>
                <a:path extrusionOk="0" h="2044" w="2125">
                  <a:moveTo>
                    <a:pt x="1111" y="1"/>
                  </a:moveTo>
                  <a:cubicBezTo>
                    <a:pt x="1065" y="1"/>
                    <a:pt x="1018" y="4"/>
                    <a:pt x="970" y="12"/>
                  </a:cubicBezTo>
                  <a:cubicBezTo>
                    <a:pt x="393" y="12"/>
                    <a:pt x="0" y="497"/>
                    <a:pt x="0" y="1074"/>
                  </a:cubicBezTo>
                  <a:cubicBezTo>
                    <a:pt x="93" y="1651"/>
                    <a:pt x="577" y="2044"/>
                    <a:pt x="1155" y="2044"/>
                  </a:cubicBezTo>
                  <a:cubicBezTo>
                    <a:pt x="1732" y="2044"/>
                    <a:pt x="2124" y="1559"/>
                    <a:pt x="2124" y="982"/>
                  </a:cubicBezTo>
                  <a:cubicBezTo>
                    <a:pt x="2039" y="452"/>
                    <a:pt x="1625" y="1"/>
                    <a:pt x="1111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5605875" y="836050"/>
              <a:ext cx="129900" cy="124850"/>
            </a:xfrm>
            <a:custGeom>
              <a:rect b="b" l="l" r="r" t="t"/>
              <a:pathLst>
                <a:path extrusionOk="0" h="4994" w="5196">
                  <a:moveTo>
                    <a:pt x="2662" y="1"/>
                  </a:moveTo>
                  <a:cubicBezTo>
                    <a:pt x="2607" y="1"/>
                    <a:pt x="2551" y="3"/>
                    <a:pt x="2494" y="6"/>
                  </a:cubicBezTo>
                  <a:cubicBezTo>
                    <a:pt x="1063" y="99"/>
                    <a:pt x="1" y="1253"/>
                    <a:pt x="93" y="2592"/>
                  </a:cubicBezTo>
                  <a:cubicBezTo>
                    <a:pt x="185" y="3954"/>
                    <a:pt x="1340" y="4993"/>
                    <a:pt x="2702" y="4993"/>
                  </a:cubicBezTo>
                  <a:cubicBezTo>
                    <a:pt x="4133" y="4901"/>
                    <a:pt x="5195" y="3747"/>
                    <a:pt x="5103" y="2315"/>
                  </a:cubicBezTo>
                  <a:cubicBezTo>
                    <a:pt x="5015" y="1009"/>
                    <a:pt x="3950" y="1"/>
                    <a:pt x="2662" y="1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5572400" y="1085950"/>
              <a:ext cx="98725" cy="96750"/>
            </a:xfrm>
            <a:custGeom>
              <a:rect b="b" l="l" r="r" t="t"/>
              <a:pathLst>
                <a:path extrusionOk="0" h="3870" w="3949">
                  <a:moveTo>
                    <a:pt x="1982" y="0"/>
                  </a:moveTo>
                  <a:cubicBezTo>
                    <a:pt x="1930" y="0"/>
                    <a:pt x="1877" y="3"/>
                    <a:pt x="1825" y="7"/>
                  </a:cubicBezTo>
                  <a:cubicBezTo>
                    <a:pt x="763" y="100"/>
                    <a:pt x="1" y="977"/>
                    <a:pt x="1" y="2039"/>
                  </a:cubicBezTo>
                  <a:cubicBezTo>
                    <a:pt x="89" y="3027"/>
                    <a:pt x="866" y="3869"/>
                    <a:pt x="1856" y="3869"/>
                  </a:cubicBezTo>
                  <a:cubicBezTo>
                    <a:pt x="1907" y="3869"/>
                    <a:pt x="1958" y="3867"/>
                    <a:pt x="2009" y="3863"/>
                  </a:cubicBezTo>
                  <a:cubicBezTo>
                    <a:pt x="3071" y="3770"/>
                    <a:pt x="3949" y="2893"/>
                    <a:pt x="3833" y="1831"/>
                  </a:cubicBezTo>
                  <a:cubicBezTo>
                    <a:pt x="3833" y="822"/>
                    <a:pt x="2978" y="0"/>
                    <a:pt x="1982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1"/>
            <p:cNvSpPr/>
            <p:nvPr/>
          </p:nvSpPr>
          <p:spPr>
            <a:xfrm>
              <a:off x="5317300" y="966075"/>
              <a:ext cx="303025" cy="1130125"/>
            </a:xfrm>
            <a:custGeom>
              <a:rect b="b" l="l" r="r" t="t"/>
              <a:pathLst>
                <a:path extrusionOk="0" fill="none" h="45205" w="12121">
                  <a:moveTo>
                    <a:pt x="0" y="0"/>
                  </a:moveTo>
                  <a:cubicBezTo>
                    <a:pt x="0" y="0"/>
                    <a:pt x="9535" y="24819"/>
                    <a:pt x="12121" y="45205"/>
                  </a:cubicBez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1"/>
            <p:cNvSpPr/>
            <p:nvPr/>
          </p:nvSpPr>
          <p:spPr>
            <a:xfrm>
              <a:off x="5220900" y="1088425"/>
              <a:ext cx="166250" cy="72175"/>
            </a:xfrm>
            <a:custGeom>
              <a:rect b="b" l="l" r="r" t="t"/>
              <a:pathLst>
                <a:path extrusionOk="0" fill="none" h="2887" w="6650">
                  <a:moveTo>
                    <a:pt x="1" y="1"/>
                  </a:moveTo>
                  <a:lnTo>
                    <a:pt x="6650" y="2886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5430425" y="994925"/>
              <a:ext cx="88900" cy="300725"/>
            </a:xfrm>
            <a:custGeom>
              <a:rect b="b" l="l" r="r" t="t"/>
              <a:pathLst>
                <a:path extrusionOk="0" fill="none" h="12029" w="3556">
                  <a:moveTo>
                    <a:pt x="0" y="12029"/>
                  </a:moveTo>
                  <a:lnTo>
                    <a:pt x="3556" y="0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1"/>
            <p:cNvSpPr/>
            <p:nvPr/>
          </p:nvSpPr>
          <p:spPr>
            <a:xfrm>
              <a:off x="5259575" y="908350"/>
              <a:ext cx="115450" cy="115450"/>
            </a:xfrm>
            <a:custGeom>
              <a:rect b="b" l="l" r="r" t="t"/>
              <a:pathLst>
                <a:path extrusionOk="0" h="4618" w="4618">
                  <a:moveTo>
                    <a:pt x="2309" y="0"/>
                  </a:moveTo>
                  <a:cubicBezTo>
                    <a:pt x="1062" y="0"/>
                    <a:pt x="0" y="1062"/>
                    <a:pt x="0" y="2309"/>
                  </a:cubicBezTo>
                  <a:cubicBezTo>
                    <a:pt x="0" y="3648"/>
                    <a:pt x="1062" y="4618"/>
                    <a:pt x="2309" y="4618"/>
                  </a:cubicBezTo>
                  <a:cubicBezTo>
                    <a:pt x="3556" y="4618"/>
                    <a:pt x="4618" y="3648"/>
                    <a:pt x="4618" y="2309"/>
                  </a:cubicBezTo>
                  <a:cubicBezTo>
                    <a:pt x="4618" y="1062"/>
                    <a:pt x="3556" y="0"/>
                    <a:pt x="2309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1"/>
            <p:cNvSpPr/>
            <p:nvPr/>
          </p:nvSpPr>
          <p:spPr>
            <a:xfrm>
              <a:off x="5485825" y="960875"/>
              <a:ext cx="69875" cy="67550"/>
            </a:xfrm>
            <a:custGeom>
              <a:rect b="b" l="l" r="r" t="t"/>
              <a:pathLst>
                <a:path extrusionOk="0" h="2702" w="2795">
                  <a:moveTo>
                    <a:pt x="1340" y="0"/>
                  </a:moveTo>
                  <a:cubicBezTo>
                    <a:pt x="670" y="0"/>
                    <a:pt x="1" y="577"/>
                    <a:pt x="1" y="1362"/>
                  </a:cubicBezTo>
                  <a:cubicBezTo>
                    <a:pt x="1" y="2124"/>
                    <a:pt x="670" y="2701"/>
                    <a:pt x="1340" y="2701"/>
                  </a:cubicBezTo>
                  <a:cubicBezTo>
                    <a:pt x="2102" y="2701"/>
                    <a:pt x="2794" y="2124"/>
                    <a:pt x="2794" y="1362"/>
                  </a:cubicBezTo>
                  <a:cubicBezTo>
                    <a:pt x="2794" y="577"/>
                    <a:pt x="2102" y="0"/>
                    <a:pt x="1340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1"/>
            <p:cNvSpPr/>
            <p:nvPr/>
          </p:nvSpPr>
          <p:spPr>
            <a:xfrm>
              <a:off x="5192050" y="1057250"/>
              <a:ext cx="57725" cy="60050"/>
            </a:xfrm>
            <a:custGeom>
              <a:rect b="b" l="l" r="r" t="t"/>
              <a:pathLst>
                <a:path extrusionOk="0" h="2402" w="2309">
                  <a:moveTo>
                    <a:pt x="1155" y="1"/>
                  </a:moveTo>
                  <a:cubicBezTo>
                    <a:pt x="485" y="1"/>
                    <a:pt x="0" y="578"/>
                    <a:pt x="0" y="1248"/>
                  </a:cubicBezTo>
                  <a:cubicBezTo>
                    <a:pt x="0" y="1917"/>
                    <a:pt x="485" y="2402"/>
                    <a:pt x="1155" y="2402"/>
                  </a:cubicBezTo>
                  <a:cubicBezTo>
                    <a:pt x="1847" y="2402"/>
                    <a:pt x="2309" y="1917"/>
                    <a:pt x="2309" y="1248"/>
                  </a:cubicBezTo>
                  <a:cubicBezTo>
                    <a:pt x="2309" y="578"/>
                    <a:pt x="1847" y="1"/>
                    <a:pt x="1155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1"/>
            <p:cNvSpPr/>
            <p:nvPr/>
          </p:nvSpPr>
          <p:spPr>
            <a:xfrm>
              <a:off x="5839050" y="934900"/>
              <a:ext cx="303050" cy="1130125"/>
            </a:xfrm>
            <a:custGeom>
              <a:rect b="b" l="l" r="r" t="t"/>
              <a:pathLst>
                <a:path extrusionOk="0" fill="none" h="45205" w="12122">
                  <a:moveTo>
                    <a:pt x="12122" y="0"/>
                  </a:moveTo>
                  <a:cubicBezTo>
                    <a:pt x="12122" y="0"/>
                    <a:pt x="2610" y="24819"/>
                    <a:pt x="1" y="45205"/>
                  </a:cubicBez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1"/>
            <p:cNvSpPr/>
            <p:nvPr/>
          </p:nvSpPr>
          <p:spPr>
            <a:xfrm>
              <a:off x="6072250" y="1057250"/>
              <a:ext cx="166250" cy="72175"/>
            </a:xfrm>
            <a:custGeom>
              <a:rect b="b" l="l" r="r" t="t"/>
              <a:pathLst>
                <a:path extrusionOk="0" fill="none" h="2887" w="6650">
                  <a:moveTo>
                    <a:pt x="6649" y="1"/>
                  </a:moveTo>
                  <a:lnTo>
                    <a:pt x="0" y="2887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1"/>
            <p:cNvSpPr/>
            <p:nvPr/>
          </p:nvSpPr>
          <p:spPr>
            <a:xfrm>
              <a:off x="5974125" y="1061875"/>
              <a:ext cx="54850" cy="202050"/>
            </a:xfrm>
            <a:custGeom>
              <a:rect b="b" l="l" r="r" t="t"/>
              <a:pathLst>
                <a:path extrusionOk="0" fill="none" h="8082" w="2194">
                  <a:moveTo>
                    <a:pt x="2194" y="80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1"/>
            <p:cNvSpPr/>
            <p:nvPr/>
          </p:nvSpPr>
          <p:spPr>
            <a:xfrm>
              <a:off x="6084375" y="877175"/>
              <a:ext cx="115450" cy="115475"/>
            </a:xfrm>
            <a:custGeom>
              <a:rect b="b" l="l" r="r" t="t"/>
              <a:pathLst>
                <a:path extrusionOk="0" h="4619" w="4618">
                  <a:moveTo>
                    <a:pt x="2309" y="1"/>
                  </a:moveTo>
                  <a:cubicBezTo>
                    <a:pt x="1062" y="1"/>
                    <a:pt x="0" y="1040"/>
                    <a:pt x="0" y="2309"/>
                  </a:cubicBezTo>
                  <a:cubicBezTo>
                    <a:pt x="0" y="3648"/>
                    <a:pt x="1062" y="4618"/>
                    <a:pt x="2309" y="4618"/>
                  </a:cubicBezTo>
                  <a:cubicBezTo>
                    <a:pt x="3671" y="4618"/>
                    <a:pt x="4617" y="3648"/>
                    <a:pt x="4617" y="2309"/>
                  </a:cubicBezTo>
                  <a:cubicBezTo>
                    <a:pt x="4617" y="1040"/>
                    <a:pt x="3671" y="1"/>
                    <a:pt x="2309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5940075" y="1028400"/>
              <a:ext cx="67550" cy="67550"/>
            </a:xfrm>
            <a:custGeom>
              <a:rect b="b" l="l" r="r" t="t"/>
              <a:pathLst>
                <a:path extrusionOk="0" h="2702" w="2702">
                  <a:moveTo>
                    <a:pt x="1362" y="0"/>
                  </a:moveTo>
                  <a:cubicBezTo>
                    <a:pt x="577" y="0"/>
                    <a:pt x="0" y="578"/>
                    <a:pt x="0" y="1340"/>
                  </a:cubicBezTo>
                  <a:cubicBezTo>
                    <a:pt x="0" y="2124"/>
                    <a:pt x="577" y="2702"/>
                    <a:pt x="1362" y="2702"/>
                  </a:cubicBezTo>
                  <a:cubicBezTo>
                    <a:pt x="2124" y="2702"/>
                    <a:pt x="2701" y="2124"/>
                    <a:pt x="2701" y="1340"/>
                  </a:cubicBezTo>
                  <a:cubicBezTo>
                    <a:pt x="2701" y="578"/>
                    <a:pt x="2124" y="0"/>
                    <a:pt x="1362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6190575" y="1009350"/>
              <a:ext cx="95825" cy="95850"/>
            </a:xfrm>
            <a:custGeom>
              <a:rect b="b" l="l" r="r" t="t"/>
              <a:pathLst>
                <a:path extrusionOk="0" h="3834" w="3833">
                  <a:moveTo>
                    <a:pt x="1916" y="1"/>
                  </a:moveTo>
                  <a:cubicBezTo>
                    <a:pt x="854" y="1"/>
                    <a:pt x="0" y="855"/>
                    <a:pt x="0" y="1917"/>
                  </a:cubicBezTo>
                  <a:cubicBezTo>
                    <a:pt x="0" y="2979"/>
                    <a:pt x="854" y="3833"/>
                    <a:pt x="1916" y="3833"/>
                  </a:cubicBezTo>
                  <a:cubicBezTo>
                    <a:pt x="2978" y="3833"/>
                    <a:pt x="3833" y="2979"/>
                    <a:pt x="3833" y="1917"/>
                  </a:cubicBezTo>
                  <a:cubicBezTo>
                    <a:pt x="3833" y="855"/>
                    <a:pt x="2978" y="1"/>
                    <a:pt x="1916" y="1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5997775" y="1292750"/>
              <a:ext cx="168575" cy="77375"/>
            </a:xfrm>
            <a:custGeom>
              <a:rect b="b" l="l" r="r" t="t"/>
              <a:pathLst>
                <a:path extrusionOk="0" fill="none" h="3095" w="6743">
                  <a:moveTo>
                    <a:pt x="6742" y="0"/>
                  </a:moveTo>
                  <a:lnTo>
                    <a:pt x="1" y="3094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6123025" y="1249450"/>
              <a:ext cx="86600" cy="86600"/>
            </a:xfrm>
            <a:custGeom>
              <a:rect b="b" l="l" r="r" t="t"/>
              <a:pathLst>
                <a:path extrusionOk="0" h="3464" w="3464">
                  <a:moveTo>
                    <a:pt x="1732" y="1"/>
                  </a:moveTo>
                  <a:cubicBezTo>
                    <a:pt x="763" y="1"/>
                    <a:pt x="1" y="878"/>
                    <a:pt x="1" y="1732"/>
                  </a:cubicBezTo>
                  <a:cubicBezTo>
                    <a:pt x="1" y="2702"/>
                    <a:pt x="763" y="3464"/>
                    <a:pt x="1732" y="3464"/>
                  </a:cubicBezTo>
                  <a:cubicBezTo>
                    <a:pt x="2702" y="3464"/>
                    <a:pt x="3464" y="2702"/>
                    <a:pt x="3464" y="1732"/>
                  </a:cubicBezTo>
                  <a:cubicBezTo>
                    <a:pt x="3464" y="878"/>
                    <a:pt x="2702" y="1"/>
                    <a:pt x="1732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5234450" y="1731075"/>
              <a:ext cx="328175" cy="432650"/>
            </a:xfrm>
            <a:custGeom>
              <a:rect b="b" l="l" r="r" t="t"/>
              <a:pathLst>
                <a:path extrusionOk="0" h="17306" w="13127">
                  <a:moveTo>
                    <a:pt x="689" y="0"/>
                  </a:moveTo>
                  <a:cubicBezTo>
                    <a:pt x="272" y="0"/>
                    <a:pt x="1" y="453"/>
                    <a:pt x="244" y="845"/>
                  </a:cubicBezTo>
                  <a:cubicBezTo>
                    <a:pt x="4376" y="7009"/>
                    <a:pt x="8601" y="17306"/>
                    <a:pt x="8601" y="17306"/>
                  </a:cubicBezTo>
                  <a:lnTo>
                    <a:pt x="13126" y="17306"/>
                  </a:lnTo>
                  <a:cubicBezTo>
                    <a:pt x="10148" y="5947"/>
                    <a:pt x="4076" y="1630"/>
                    <a:pt x="1005" y="83"/>
                  </a:cubicBezTo>
                  <a:cubicBezTo>
                    <a:pt x="895" y="25"/>
                    <a:pt x="788" y="0"/>
                    <a:pt x="68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5312125" y="1444725"/>
              <a:ext cx="349200" cy="719000"/>
            </a:xfrm>
            <a:custGeom>
              <a:rect b="b" l="l" r="r" t="t"/>
              <a:pathLst>
                <a:path extrusionOk="0" h="28760" w="13968">
                  <a:moveTo>
                    <a:pt x="891" y="0"/>
                  </a:moveTo>
                  <a:cubicBezTo>
                    <a:pt x="423" y="0"/>
                    <a:pt x="1" y="470"/>
                    <a:pt x="207" y="1055"/>
                  </a:cubicBezTo>
                  <a:cubicBezTo>
                    <a:pt x="5402" y="12022"/>
                    <a:pt x="8957" y="28760"/>
                    <a:pt x="8957" y="28760"/>
                  </a:cubicBezTo>
                  <a:lnTo>
                    <a:pt x="13967" y="28760"/>
                  </a:lnTo>
                  <a:cubicBezTo>
                    <a:pt x="10596" y="10567"/>
                    <a:pt x="4640" y="3064"/>
                    <a:pt x="1362" y="178"/>
                  </a:cubicBezTo>
                  <a:cubicBezTo>
                    <a:pt x="1215" y="55"/>
                    <a:pt x="1050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5532075" y="1278125"/>
              <a:ext cx="218125" cy="885600"/>
            </a:xfrm>
            <a:custGeom>
              <a:rect b="b" l="l" r="r" t="t"/>
              <a:pathLst>
                <a:path extrusionOk="0" h="35424" w="8725">
                  <a:moveTo>
                    <a:pt x="466" y="1"/>
                  </a:moveTo>
                  <a:cubicBezTo>
                    <a:pt x="229" y="1"/>
                    <a:pt x="1" y="229"/>
                    <a:pt x="67" y="493"/>
                  </a:cubicBezTo>
                  <a:cubicBezTo>
                    <a:pt x="2283" y="13860"/>
                    <a:pt x="2768" y="35424"/>
                    <a:pt x="2768" y="35424"/>
                  </a:cubicBezTo>
                  <a:lnTo>
                    <a:pt x="7755" y="35424"/>
                  </a:lnTo>
                  <a:cubicBezTo>
                    <a:pt x="8725" y="10513"/>
                    <a:pt x="3045" y="2317"/>
                    <a:pt x="736" y="124"/>
                  </a:cubicBezTo>
                  <a:cubicBezTo>
                    <a:pt x="657" y="38"/>
                    <a:pt x="561" y="1"/>
                    <a:pt x="46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5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5896775" y="1725300"/>
              <a:ext cx="333750" cy="438425"/>
            </a:xfrm>
            <a:custGeom>
              <a:rect b="b" l="l" r="r" t="t"/>
              <a:pathLst>
                <a:path extrusionOk="0" h="17537" w="13350">
                  <a:moveTo>
                    <a:pt x="12723" y="0"/>
                  </a:moveTo>
                  <a:cubicBezTo>
                    <a:pt x="12685" y="0"/>
                    <a:pt x="12646" y="4"/>
                    <a:pt x="12606" y="14"/>
                  </a:cubicBezTo>
                  <a:cubicBezTo>
                    <a:pt x="9813" y="1376"/>
                    <a:pt x="3187" y="5508"/>
                    <a:pt x="1" y="17537"/>
                  </a:cubicBezTo>
                  <a:lnTo>
                    <a:pt x="4526" y="17537"/>
                  </a:lnTo>
                  <a:cubicBezTo>
                    <a:pt x="4526" y="17537"/>
                    <a:pt x="8959" y="6663"/>
                    <a:pt x="13183" y="706"/>
                  </a:cubicBezTo>
                  <a:cubicBezTo>
                    <a:pt x="13350" y="353"/>
                    <a:pt x="13067" y="0"/>
                    <a:pt x="1272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5798075" y="1419700"/>
              <a:ext cx="365050" cy="744025"/>
            </a:xfrm>
            <a:custGeom>
              <a:rect b="b" l="l" r="r" t="t"/>
              <a:pathLst>
                <a:path extrusionOk="0" h="29761" w="14602">
                  <a:moveTo>
                    <a:pt x="14173" y="1"/>
                  </a:moveTo>
                  <a:cubicBezTo>
                    <a:pt x="14132" y="1"/>
                    <a:pt x="14093" y="8"/>
                    <a:pt x="14061" y="25"/>
                  </a:cubicBezTo>
                  <a:cubicBezTo>
                    <a:pt x="11452" y="1756"/>
                    <a:pt x="3949" y="8498"/>
                    <a:pt x="1" y="29761"/>
                  </a:cubicBezTo>
                  <a:lnTo>
                    <a:pt x="5011" y="29761"/>
                  </a:lnTo>
                  <a:cubicBezTo>
                    <a:pt x="5011" y="29761"/>
                    <a:pt x="8959" y="11291"/>
                    <a:pt x="14430" y="417"/>
                  </a:cubicBezTo>
                  <a:cubicBezTo>
                    <a:pt x="14602" y="170"/>
                    <a:pt x="14365" y="1"/>
                    <a:pt x="1417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5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5709200" y="1281825"/>
              <a:ext cx="218100" cy="881900"/>
            </a:xfrm>
            <a:custGeom>
              <a:rect b="b" l="l" r="r" t="t"/>
              <a:pathLst>
                <a:path extrusionOk="0" h="35276" w="8724">
                  <a:moveTo>
                    <a:pt x="8077" y="0"/>
                  </a:moveTo>
                  <a:cubicBezTo>
                    <a:pt x="7947" y="0"/>
                    <a:pt x="7817" y="48"/>
                    <a:pt x="7711" y="160"/>
                  </a:cubicBezTo>
                  <a:cubicBezTo>
                    <a:pt x="5287" y="2746"/>
                    <a:pt x="0" y="11127"/>
                    <a:pt x="878" y="35276"/>
                  </a:cubicBezTo>
                  <a:lnTo>
                    <a:pt x="5980" y="35276"/>
                  </a:lnTo>
                  <a:cubicBezTo>
                    <a:pt x="5980" y="35276"/>
                    <a:pt x="6442" y="14013"/>
                    <a:pt x="8658" y="645"/>
                  </a:cubicBezTo>
                  <a:cubicBezTo>
                    <a:pt x="8724" y="299"/>
                    <a:pt x="8402" y="0"/>
                    <a:pt x="807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5122775" y="2288375"/>
              <a:ext cx="1293500" cy="2566150"/>
            </a:xfrm>
            <a:custGeom>
              <a:rect b="b" l="l" r="r" t="t"/>
              <a:pathLst>
                <a:path extrusionOk="0" h="102646" w="51740">
                  <a:moveTo>
                    <a:pt x="11729" y="1"/>
                  </a:moveTo>
                  <a:cubicBezTo>
                    <a:pt x="11729" y="1"/>
                    <a:pt x="7389" y="4618"/>
                    <a:pt x="4318" y="13968"/>
                  </a:cubicBezTo>
                  <a:cubicBezTo>
                    <a:pt x="1617" y="21841"/>
                    <a:pt x="1" y="33200"/>
                    <a:pt x="2587" y="47814"/>
                  </a:cubicBezTo>
                  <a:cubicBezTo>
                    <a:pt x="7781" y="76303"/>
                    <a:pt x="8658" y="102646"/>
                    <a:pt x="8658" y="102646"/>
                  </a:cubicBezTo>
                  <a:lnTo>
                    <a:pt x="39919" y="102646"/>
                  </a:lnTo>
                  <a:cubicBezTo>
                    <a:pt x="39919" y="102646"/>
                    <a:pt x="40403" y="88424"/>
                    <a:pt x="42712" y="69562"/>
                  </a:cubicBezTo>
                  <a:cubicBezTo>
                    <a:pt x="43474" y="62728"/>
                    <a:pt x="44536" y="55317"/>
                    <a:pt x="45967" y="47814"/>
                  </a:cubicBezTo>
                  <a:cubicBezTo>
                    <a:pt x="51739" y="15977"/>
                    <a:pt x="36825" y="1"/>
                    <a:pt x="3682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1"/>
            <p:cNvSpPr/>
            <p:nvPr/>
          </p:nvSpPr>
          <p:spPr>
            <a:xfrm>
              <a:off x="5350775" y="2091550"/>
              <a:ext cx="757850" cy="206675"/>
            </a:xfrm>
            <a:custGeom>
              <a:rect b="b" l="l" r="r" t="t"/>
              <a:pathLst>
                <a:path extrusionOk="0" h="8267" w="30314">
                  <a:moveTo>
                    <a:pt x="0" y="1"/>
                  </a:moveTo>
                  <a:lnTo>
                    <a:pt x="1362" y="6927"/>
                  </a:lnTo>
                  <a:cubicBezTo>
                    <a:pt x="1455" y="7689"/>
                    <a:pt x="2124" y="8266"/>
                    <a:pt x="2886" y="8266"/>
                  </a:cubicBezTo>
                  <a:lnTo>
                    <a:pt x="27428" y="8266"/>
                  </a:lnTo>
                  <a:cubicBezTo>
                    <a:pt x="28190" y="8266"/>
                    <a:pt x="28859" y="7689"/>
                    <a:pt x="28975" y="6927"/>
                  </a:cubicBezTo>
                  <a:lnTo>
                    <a:pt x="303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1"/>
            <p:cNvSpPr/>
            <p:nvPr/>
          </p:nvSpPr>
          <p:spPr>
            <a:xfrm>
              <a:off x="673300" y="1297950"/>
              <a:ext cx="264950" cy="2772775"/>
            </a:xfrm>
            <a:custGeom>
              <a:rect b="b" l="l" r="r" t="t"/>
              <a:pathLst>
                <a:path extrusionOk="0" h="110911" w="10598">
                  <a:moveTo>
                    <a:pt x="3187" y="0"/>
                  </a:moveTo>
                  <a:cubicBezTo>
                    <a:pt x="1455" y="0"/>
                    <a:pt x="1" y="1339"/>
                    <a:pt x="1" y="3071"/>
                  </a:cubicBezTo>
                  <a:lnTo>
                    <a:pt x="1" y="107840"/>
                  </a:lnTo>
                  <a:cubicBezTo>
                    <a:pt x="1" y="109572"/>
                    <a:pt x="1455" y="110911"/>
                    <a:pt x="3187" y="110911"/>
                  </a:cubicBezTo>
                  <a:lnTo>
                    <a:pt x="10598" y="110911"/>
                  </a:lnTo>
                  <a:cubicBezTo>
                    <a:pt x="8174" y="110911"/>
                    <a:pt x="6257" y="108994"/>
                    <a:pt x="6257" y="106570"/>
                  </a:cubicBezTo>
                  <a:lnTo>
                    <a:pt x="6257" y="4040"/>
                  </a:lnTo>
                  <a:cubicBezTo>
                    <a:pt x="6257" y="1732"/>
                    <a:pt x="8081" y="0"/>
                    <a:pt x="1029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1"/>
            <p:cNvSpPr/>
            <p:nvPr/>
          </p:nvSpPr>
          <p:spPr>
            <a:xfrm>
              <a:off x="829725" y="1297950"/>
              <a:ext cx="4314450" cy="2772775"/>
            </a:xfrm>
            <a:custGeom>
              <a:rect b="b" l="l" r="r" t="t"/>
              <a:pathLst>
                <a:path extrusionOk="0" h="110911" w="172578">
                  <a:moveTo>
                    <a:pt x="3071" y="0"/>
                  </a:moveTo>
                  <a:cubicBezTo>
                    <a:pt x="1339" y="0"/>
                    <a:pt x="0" y="1339"/>
                    <a:pt x="0" y="3071"/>
                  </a:cubicBezTo>
                  <a:lnTo>
                    <a:pt x="0" y="107840"/>
                  </a:lnTo>
                  <a:cubicBezTo>
                    <a:pt x="0" y="109572"/>
                    <a:pt x="1339" y="110911"/>
                    <a:pt x="3071" y="110911"/>
                  </a:cubicBezTo>
                  <a:lnTo>
                    <a:pt x="169506" y="110911"/>
                  </a:lnTo>
                  <a:cubicBezTo>
                    <a:pt x="171238" y="110911"/>
                    <a:pt x="172577" y="109572"/>
                    <a:pt x="172577" y="107840"/>
                  </a:cubicBezTo>
                  <a:lnTo>
                    <a:pt x="172577" y="3071"/>
                  </a:lnTo>
                  <a:cubicBezTo>
                    <a:pt x="172577" y="1339"/>
                    <a:pt x="171238" y="0"/>
                    <a:pt x="169506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1"/>
            <p:cNvSpPr/>
            <p:nvPr/>
          </p:nvSpPr>
          <p:spPr>
            <a:xfrm>
              <a:off x="2113950" y="4746575"/>
              <a:ext cx="404050" cy="107950"/>
            </a:xfrm>
            <a:custGeom>
              <a:rect b="b" l="l" r="r" t="t"/>
              <a:pathLst>
                <a:path extrusionOk="0" h="4318" w="16162">
                  <a:moveTo>
                    <a:pt x="9905" y="1"/>
                  </a:moveTo>
                  <a:lnTo>
                    <a:pt x="0" y="4318"/>
                  </a:lnTo>
                  <a:lnTo>
                    <a:pt x="6257" y="4318"/>
                  </a:lnTo>
                  <a:lnTo>
                    <a:pt x="1616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1"/>
            <p:cNvSpPr/>
            <p:nvPr/>
          </p:nvSpPr>
          <p:spPr>
            <a:xfrm>
              <a:off x="2517975" y="4746575"/>
              <a:ext cx="1164200" cy="107950"/>
            </a:xfrm>
            <a:custGeom>
              <a:rect b="b" l="l" r="r" t="t"/>
              <a:pathLst>
                <a:path extrusionOk="0" h="4318" w="46568">
                  <a:moveTo>
                    <a:pt x="0" y="1"/>
                  </a:moveTo>
                  <a:lnTo>
                    <a:pt x="9812" y="4318"/>
                  </a:lnTo>
                  <a:lnTo>
                    <a:pt x="46567" y="4318"/>
                  </a:lnTo>
                  <a:lnTo>
                    <a:pt x="36663" y="1"/>
                  </a:lnTo>
                  <a:close/>
                </a:path>
              </a:pathLst>
            </a:custGeom>
            <a:solidFill>
              <a:schemeClr val="accent6"/>
            </a:solidFill>
            <a:ln cap="rnd" cmpd="sng" w="19050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1"/>
            <p:cNvSpPr/>
            <p:nvPr/>
          </p:nvSpPr>
          <p:spPr>
            <a:xfrm>
              <a:off x="2270350" y="4746575"/>
              <a:ext cx="492950" cy="107950"/>
            </a:xfrm>
            <a:custGeom>
              <a:rect b="b" l="l" r="r" t="t"/>
              <a:pathLst>
                <a:path extrusionOk="0" h="4318" w="19718">
                  <a:moveTo>
                    <a:pt x="9905" y="1"/>
                  </a:moveTo>
                  <a:lnTo>
                    <a:pt x="1" y="4318"/>
                  </a:lnTo>
                  <a:lnTo>
                    <a:pt x="19717" y="4318"/>
                  </a:lnTo>
                  <a:lnTo>
                    <a:pt x="9905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1"/>
            <p:cNvSpPr/>
            <p:nvPr/>
          </p:nvSpPr>
          <p:spPr>
            <a:xfrm>
              <a:off x="2361550" y="4070700"/>
              <a:ext cx="156450" cy="675900"/>
            </a:xfrm>
            <a:custGeom>
              <a:rect b="b" l="l" r="r" t="t"/>
              <a:pathLst>
                <a:path extrusionOk="0" h="27036" w="6258">
                  <a:moveTo>
                    <a:pt x="1" y="1"/>
                  </a:moveTo>
                  <a:lnTo>
                    <a:pt x="1" y="27036"/>
                  </a:lnTo>
                  <a:lnTo>
                    <a:pt x="6257" y="27036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1"/>
            <p:cNvSpPr/>
            <p:nvPr/>
          </p:nvSpPr>
          <p:spPr>
            <a:xfrm>
              <a:off x="2517975" y="4070700"/>
              <a:ext cx="916575" cy="675900"/>
            </a:xfrm>
            <a:custGeom>
              <a:rect b="b" l="l" r="r" t="t"/>
              <a:pathLst>
                <a:path extrusionOk="0" h="27036" w="36663">
                  <a:moveTo>
                    <a:pt x="0" y="1"/>
                  </a:moveTo>
                  <a:lnTo>
                    <a:pt x="0" y="27036"/>
                  </a:lnTo>
                  <a:lnTo>
                    <a:pt x="36663" y="27036"/>
                  </a:lnTo>
                  <a:lnTo>
                    <a:pt x="36663" y="1"/>
                  </a:lnTo>
                  <a:close/>
                </a:path>
              </a:pathLst>
            </a:custGeom>
            <a:solidFill>
              <a:schemeClr val="accent6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2517975" y="4070700"/>
              <a:ext cx="1164200" cy="783825"/>
            </a:xfrm>
            <a:custGeom>
              <a:rect b="b" l="l" r="r" t="t"/>
              <a:pathLst>
                <a:path extrusionOk="0" h="31353" w="46568">
                  <a:moveTo>
                    <a:pt x="0" y="1"/>
                  </a:moveTo>
                  <a:lnTo>
                    <a:pt x="0" y="578"/>
                  </a:lnTo>
                  <a:lnTo>
                    <a:pt x="8843" y="3164"/>
                  </a:lnTo>
                  <a:cubicBezTo>
                    <a:pt x="13460" y="4526"/>
                    <a:pt x="17223" y="7989"/>
                    <a:pt x="18863" y="12514"/>
                  </a:cubicBezTo>
                  <a:cubicBezTo>
                    <a:pt x="20594" y="17131"/>
                    <a:pt x="23088" y="22903"/>
                    <a:pt x="26066" y="26828"/>
                  </a:cubicBezTo>
                  <a:cubicBezTo>
                    <a:pt x="27312" y="28467"/>
                    <a:pt x="31076" y="31353"/>
                    <a:pt x="34539" y="31353"/>
                  </a:cubicBezTo>
                  <a:lnTo>
                    <a:pt x="46567" y="31353"/>
                  </a:lnTo>
                  <a:cubicBezTo>
                    <a:pt x="40495" y="28767"/>
                    <a:pt x="36663" y="22788"/>
                    <a:pt x="36663" y="16254"/>
                  </a:cubicBezTo>
                  <a:lnTo>
                    <a:pt x="366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981525" y="1451475"/>
              <a:ext cx="4011425" cy="2465150"/>
            </a:xfrm>
            <a:custGeom>
              <a:rect b="b" l="l" r="r" t="t"/>
              <a:pathLst>
                <a:path extrusionOk="0" h="98606" w="160457">
                  <a:moveTo>
                    <a:pt x="1432" y="0"/>
                  </a:moveTo>
                  <a:cubicBezTo>
                    <a:pt x="577" y="0"/>
                    <a:pt x="0" y="578"/>
                    <a:pt x="0" y="1455"/>
                  </a:cubicBezTo>
                  <a:lnTo>
                    <a:pt x="0" y="97174"/>
                  </a:lnTo>
                  <a:cubicBezTo>
                    <a:pt x="0" y="98028"/>
                    <a:pt x="577" y="98605"/>
                    <a:pt x="1432" y="98605"/>
                  </a:cubicBezTo>
                  <a:lnTo>
                    <a:pt x="159002" y="98605"/>
                  </a:lnTo>
                  <a:cubicBezTo>
                    <a:pt x="159879" y="98605"/>
                    <a:pt x="160456" y="98028"/>
                    <a:pt x="160456" y="97174"/>
                  </a:cubicBezTo>
                  <a:lnTo>
                    <a:pt x="160456" y="1455"/>
                  </a:lnTo>
                  <a:cubicBezTo>
                    <a:pt x="160456" y="578"/>
                    <a:pt x="159879" y="0"/>
                    <a:pt x="159002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1"/>
            <p:cNvSpPr/>
            <p:nvPr/>
          </p:nvSpPr>
          <p:spPr>
            <a:xfrm>
              <a:off x="1122925" y="2314925"/>
              <a:ext cx="1587275" cy="187600"/>
            </a:xfrm>
            <a:custGeom>
              <a:rect b="b" l="l" r="r" t="t"/>
              <a:pathLst>
                <a:path extrusionOk="0" h="7504" w="63491">
                  <a:moveTo>
                    <a:pt x="3764" y="1"/>
                  </a:moveTo>
                  <a:cubicBezTo>
                    <a:pt x="1732" y="1"/>
                    <a:pt x="1" y="1732"/>
                    <a:pt x="1" y="3764"/>
                  </a:cubicBezTo>
                  <a:cubicBezTo>
                    <a:pt x="1" y="5865"/>
                    <a:pt x="1732" y="7504"/>
                    <a:pt x="3764" y="7504"/>
                  </a:cubicBezTo>
                  <a:lnTo>
                    <a:pt x="59750" y="7504"/>
                  </a:lnTo>
                  <a:cubicBezTo>
                    <a:pt x="61759" y="7504"/>
                    <a:pt x="63490" y="5865"/>
                    <a:pt x="63490" y="3764"/>
                  </a:cubicBezTo>
                  <a:cubicBezTo>
                    <a:pt x="63490" y="1732"/>
                    <a:pt x="61759" y="1"/>
                    <a:pt x="5975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1"/>
            <p:cNvSpPr/>
            <p:nvPr/>
          </p:nvSpPr>
          <p:spPr>
            <a:xfrm>
              <a:off x="1192775" y="2351300"/>
              <a:ext cx="120650" cy="119500"/>
            </a:xfrm>
            <a:custGeom>
              <a:rect b="b" l="l" r="r" t="t"/>
              <a:pathLst>
                <a:path extrusionOk="0" h="4780" w="4826">
                  <a:moveTo>
                    <a:pt x="1732" y="577"/>
                  </a:moveTo>
                  <a:cubicBezTo>
                    <a:pt x="2032" y="577"/>
                    <a:pt x="2309" y="670"/>
                    <a:pt x="2609" y="854"/>
                  </a:cubicBezTo>
                  <a:cubicBezTo>
                    <a:pt x="2794" y="1154"/>
                    <a:pt x="2978" y="1432"/>
                    <a:pt x="2978" y="1732"/>
                  </a:cubicBezTo>
                  <a:cubicBezTo>
                    <a:pt x="2978" y="2009"/>
                    <a:pt x="2794" y="2401"/>
                    <a:pt x="2609" y="2586"/>
                  </a:cubicBezTo>
                  <a:cubicBezTo>
                    <a:pt x="2309" y="2794"/>
                    <a:pt x="2032" y="2978"/>
                    <a:pt x="1732" y="2978"/>
                  </a:cubicBezTo>
                  <a:cubicBezTo>
                    <a:pt x="1455" y="2978"/>
                    <a:pt x="1155" y="2794"/>
                    <a:pt x="878" y="2586"/>
                  </a:cubicBezTo>
                  <a:cubicBezTo>
                    <a:pt x="670" y="2401"/>
                    <a:pt x="577" y="2009"/>
                    <a:pt x="485" y="1732"/>
                  </a:cubicBezTo>
                  <a:cubicBezTo>
                    <a:pt x="577" y="1432"/>
                    <a:pt x="670" y="1154"/>
                    <a:pt x="878" y="854"/>
                  </a:cubicBezTo>
                  <a:cubicBezTo>
                    <a:pt x="1155" y="670"/>
                    <a:pt x="1455" y="577"/>
                    <a:pt x="1732" y="577"/>
                  </a:cubicBezTo>
                  <a:close/>
                  <a:moveTo>
                    <a:pt x="1732" y="0"/>
                  </a:moveTo>
                  <a:cubicBezTo>
                    <a:pt x="1247" y="0"/>
                    <a:pt x="878" y="185"/>
                    <a:pt x="485" y="485"/>
                  </a:cubicBezTo>
                  <a:cubicBezTo>
                    <a:pt x="208" y="854"/>
                    <a:pt x="0" y="1339"/>
                    <a:pt x="0" y="1732"/>
                  </a:cubicBezTo>
                  <a:cubicBezTo>
                    <a:pt x="0" y="2216"/>
                    <a:pt x="208" y="2586"/>
                    <a:pt x="485" y="2978"/>
                  </a:cubicBezTo>
                  <a:cubicBezTo>
                    <a:pt x="878" y="3371"/>
                    <a:pt x="1247" y="3463"/>
                    <a:pt x="1732" y="3463"/>
                  </a:cubicBezTo>
                  <a:cubicBezTo>
                    <a:pt x="1940" y="3463"/>
                    <a:pt x="2124" y="3463"/>
                    <a:pt x="2401" y="3371"/>
                  </a:cubicBezTo>
                  <a:cubicBezTo>
                    <a:pt x="2490" y="3322"/>
                    <a:pt x="2591" y="3293"/>
                    <a:pt x="2695" y="3293"/>
                  </a:cubicBezTo>
                  <a:cubicBezTo>
                    <a:pt x="2833" y="3293"/>
                    <a:pt x="2975" y="3344"/>
                    <a:pt x="3094" y="3463"/>
                  </a:cubicBezTo>
                  <a:lnTo>
                    <a:pt x="4248" y="4710"/>
                  </a:lnTo>
                  <a:cubicBezTo>
                    <a:pt x="4294" y="4756"/>
                    <a:pt x="4364" y="4779"/>
                    <a:pt x="4433" y="4779"/>
                  </a:cubicBezTo>
                  <a:cubicBezTo>
                    <a:pt x="4502" y="4779"/>
                    <a:pt x="4571" y="4756"/>
                    <a:pt x="4618" y="4710"/>
                  </a:cubicBezTo>
                  <a:cubicBezTo>
                    <a:pt x="4825" y="4525"/>
                    <a:pt x="4825" y="4410"/>
                    <a:pt x="4618" y="4225"/>
                  </a:cubicBezTo>
                  <a:lnTo>
                    <a:pt x="3463" y="3071"/>
                  </a:lnTo>
                  <a:cubicBezTo>
                    <a:pt x="3279" y="2886"/>
                    <a:pt x="3279" y="2586"/>
                    <a:pt x="3371" y="2401"/>
                  </a:cubicBezTo>
                  <a:cubicBezTo>
                    <a:pt x="3463" y="2216"/>
                    <a:pt x="3463" y="1916"/>
                    <a:pt x="3463" y="1732"/>
                  </a:cubicBezTo>
                  <a:cubicBezTo>
                    <a:pt x="3463" y="1339"/>
                    <a:pt x="3279" y="854"/>
                    <a:pt x="2978" y="485"/>
                  </a:cubicBezTo>
                  <a:cubicBezTo>
                    <a:pt x="2609" y="185"/>
                    <a:pt x="2217" y="0"/>
                    <a:pt x="17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1122925" y="2598900"/>
              <a:ext cx="1587275" cy="1171125"/>
            </a:xfrm>
            <a:custGeom>
              <a:rect b="b" l="l" r="r" t="t"/>
              <a:pathLst>
                <a:path extrusionOk="0" h="46845" w="63491">
                  <a:moveTo>
                    <a:pt x="4341" y="0"/>
                  </a:moveTo>
                  <a:cubicBezTo>
                    <a:pt x="1940" y="0"/>
                    <a:pt x="1" y="1917"/>
                    <a:pt x="1" y="4225"/>
                  </a:cubicBezTo>
                  <a:lnTo>
                    <a:pt x="1" y="46844"/>
                  </a:lnTo>
                  <a:lnTo>
                    <a:pt x="63490" y="46844"/>
                  </a:lnTo>
                  <a:lnTo>
                    <a:pt x="63490" y="4225"/>
                  </a:lnTo>
                  <a:cubicBezTo>
                    <a:pt x="63490" y="1917"/>
                    <a:pt x="61574" y="0"/>
                    <a:pt x="59173" y="0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1"/>
            <p:cNvSpPr/>
            <p:nvPr/>
          </p:nvSpPr>
          <p:spPr>
            <a:xfrm>
              <a:off x="1122925" y="2598900"/>
              <a:ext cx="1587275" cy="132200"/>
            </a:xfrm>
            <a:custGeom>
              <a:rect b="b" l="l" r="r" t="t"/>
              <a:pathLst>
                <a:path extrusionOk="0" h="5288" w="63491">
                  <a:moveTo>
                    <a:pt x="4341" y="0"/>
                  </a:moveTo>
                  <a:cubicBezTo>
                    <a:pt x="1940" y="0"/>
                    <a:pt x="1" y="1917"/>
                    <a:pt x="1" y="4225"/>
                  </a:cubicBezTo>
                  <a:lnTo>
                    <a:pt x="1" y="5287"/>
                  </a:lnTo>
                  <a:lnTo>
                    <a:pt x="63490" y="5287"/>
                  </a:lnTo>
                  <a:lnTo>
                    <a:pt x="63490" y="4225"/>
                  </a:lnTo>
                  <a:cubicBezTo>
                    <a:pt x="63490" y="1917"/>
                    <a:pt x="61574" y="0"/>
                    <a:pt x="591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1122925" y="2598900"/>
              <a:ext cx="1587275" cy="132200"/>
            </a:xfrm>
            <a:custGeom>
              <a:rect b="b" l="l" r="r" t="t"/>
              <a:pathLst>
                <a:path extrusionOk="0" fill="none" h="5288" w="63491">
                  <a:moveTo>
                    <a:pt x="63490" y="5287"/>
                  </a:moveTo>
                  <a:lnTo>
                    <a:pt x="1" y="5287"/>
                  </a:lnTo>
                  <a:lnTo>
                    <a:pt x="1" y="4225"/>
                  </a:lnTo>
                  <a:cubicBezTo>
                    <a:pt x="1" y="1917"/>
                    <a:pt x="1940" y="0"/>
                    <a:pt x="4341" y="0"/>
                  </a:cubicBezTo>
                  <a:lnTo>
                    <a:pt x="59173" y="0"/>
                  </a:lnTo>
                  <a:cubicBezTo>
                    <a:pt x="61574" y="0"/>
                    <a:pt x="63490" y="1917"/>
                    <a:pt x="63490" y="42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1243550" y="2642200"/>
              <a:ext cx="43325" cy="43300"/>
            </a:xfrm>
            <a:custGeom>
              <a:rect b="b" l="l" r="r" t="t"/>
              <a:pathLst>
                <a:path extrusionOk="0" h="1732" w="1733">
                  <a:moveTo>
                    <a:pt x="855" y="0"/>
                  </a:moveTo>
                  <a:cubicBezTo>
                    <a:pt x="370" y="0"/>
                    <a:pt x="1" y="392"/>
                    <a:pt x="1" y="854"/>
                  </a:cubicBezTo>
                  <a:cubicBezTo>
                    <a:pt x="1" y="1339"/>
                    <a:pt x="370" y="1732"/>
                    <a:pt x="855" y="1732"/>
                  </a:cubicBezTo>
                  <a:cubicBezTo>
                    <a:pt x="1340" y="1732"/>
                    <a:pt x="1732" y="1339"/>
                    <a:pt x="1732" y="854"/>
                  </a:cubicBezTo>
                  <a:cubicBezTo>
                    <a:pt x="1732" y="392"/>
                    <a:pt x="1340" y="0"/>
                    <a:pt x="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1"/>
            <p:cNvSpPr/>
            <p:nvPr/>
          </p:nvSpPr>
          <p:spPr>
            <a:xfrm>
              <a:off x="1344575" y="2642200"/>
              <a:ext cx="43300" cy="43300"/>
            </a:xfrm>
            <a:custGeom>
              <a:rect b="b" l="l" r="r" t="t"/>
              <a:pathLst>
                <a:path extrusionOk="0" h="1732" w="1732">
                  <a:moveTo>
                    <a:pt x="854" y="0"/>
                  </a:moveTo>
                  <a:cubicBezTo>
                    <a:pt x="370" y="0"/>
                    <a:pt x="0" y="392"/>
                    <a:pt x="0" y="854"/>
                  </a:cubicBezTo>
                  <a:cubicBezTo>
                    <a:pt x="0" y="1339"/>
                    <a:pt x="370" y="1732"/>
                    <a:pt x="854" y="1732"/>
                  </a:cubicBezTo>
                  <a:cubicBezTo>
                    <a:pt x="1339" y="1732"/>
                    <a:pt x="1732" y="1339"/>
                    <a:pt x="1732" y="854"/>
                  </a:cubicBezTo>
                  <a:cubicBezTo>
                    <a:pt x="1732" y="392"/>
                    <a:pt x="1339" y="0"/>
                    <a:pt x="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1445575" y="2642200"/>
              <a:ext cx="43300" cy="43300"/>
            </a:xfrm>
            <a:custGeom>
              <a:rect b="b" l="l" r="r" t="t"/>
              <a:pathLst>
                <a:path extrusionOk="0" h="1732" w="1732">
                  <a:moveTo>
                    <a:pt x="855" y="0"/>
                  </a:moveTo>
                  <a:cubicBezTo>
                    <a:pt x="370" y="0"/>
                    <a:pt x="0" y="392"/>
                    <a:pt x="0" y="854"/>
                  </a:cubicBezTo>
                  <a:cubicBezTo>
                    <a:pt x="0" y="1339"/>
                    <a:pt x="370" y="1732"/>
                    <a:pt x="855" y="1732"/>
                  </a:cubicBezTo>
                  <a:cubicBezTo>
                    <a:pt x="1339" y="1732"/>
                    <a:pt x="1732" y="1339"/>
                    <a:pt x="1732" y="854"/>
                  </a:cubicBezTo>
                  <a:cubicBezTo>
                    <a:pt x="1732" y="392"/>
                    <a:pt x="1339" y="0"/>
                    <a:pt x="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1916550" y="2762250"/>
              <a:ext cx="25" cy="959850"/>
            </a:xfrm>
            <a:custGeom>
              <a:rect b="b" l="l" r="r" t="t"/>
              <a:pathLst>
                <a:path extrusionOk="0" fill="none" h="38394" w="1">
                  <a:moveTo>
                    <a:pt x="1" y="0"/>
                  </a:moveTo>
                  <a:lnTo>
                    <a:pt x="1" y="38394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1241250" y="2899600"/>
              <a:ext cx="543150" cy="132200"/>
            </a:xfrm>
            <a:custGeom>
              <a:rect b="b" l="l" r="r" t="t"/>
              <a:pathLst>
                <a:path extrusionOk="0" h="5288" w="21726">
                  <a:moveTo>
                    <a:pt x="1" y="1"/>
                  </a:moveTo>
                  <a:lnTo>
                    <a:pt x="1" y="5288"/>
                  </a:lnTo>
                  <a:lnTo>
                    <a:pt x="21726" y="5288"/>
                  </a:lnTo>
                  <a:lnTo>
                    <a:pt x="217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1241250" y="2856325"/>
              <a:ext cx="180100" cy="25"/>
            </a:xfrm>
            <a:custGeom>
              <a:rect b="b" l="l" r="r" t="t"/>
              <a:pathLst>
                <a:path extrusionOk="0" fill="none" h="1" w="7204">
                  <a:moveTo>
                    <a:pt x="1" y="0"/>
                  </a:moveTo>
                  <a:lnTo>
                    <a:pt x="7204" y="0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1241250" y="3200325"/>
              <a:ext cx="543150" cy="129875"/>
            </a:xfrm>
            <a:custGeom>
              <a:rect b="b" l="l" r="r" t="t"/>
              <a:pathLst>
                <a:path extrusionOk="0" h="5195" w="21726">
                  <a:moveTo>
                    <a:pt x="1" y="0"/>
                  </a:moveTo>
                  <a:lnTo>
                    <a:pt x="1" y="5195"/>
                  </a:lnTo>
                  <a:lnTo>
                    <a:pt x="19140" y="5195"/>
                  </a:lnTo>
                  <a:cubicBezTo>
                    <a:pt x="20571" y="5195"/>
                    <a:pt x="21726" y="4040"/>
                    <a:pt x="21726" y="2586"/>
                  </a:cubicBezTo>
                  <a:cubicBezTo>
                    <a:pt x="21726" y="1155"/>
                    <a:pt x="20571" y="0"/>
                    <a:pt x="19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1241250" y="3154150"/>
              <a:ext cx="180100" cy="25"/>
            </a:xfrm>
            <a:custGeom>
              <a:rect b="b" l="l" r="r" t="t"/>
              <a:pathLst>
                <a:path extrusionOk="0" fill="none" h="1" w="7204">
                  <a:moveTo>
                    <a:pt x="1" y="0"/>
                  </a:moveTo>
                  <a:lnTo>
                    <a:pt x="7204" y="0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1241250" y="3498150"/>
              <a:ext cx="543150" cy="132200"/>
            </a:xfrm>
            <a:custGeom>
              <a:rect b="b" l="l" r="r" t="t"/>
              <a:pathLst>
                <a:path extrusionOk="0" h="5288" w="21726">
                  <a:moveTo>
                    <a:pt x="2586" y="0"/>
                  </a:moveTo>
                  <a:cubicBezTo>
                    <a:pt x="1155" y="0"/>
                    <a:pt x="1" y="1247"/>
                    <a:pt x="1" y="2701"/>
                  </a:cubicBezTo>
                  <a:cubicBezTo>
                    <a:pt x="1" y="4133"/>
                    <a:pt x="1155" y="5287"/>
                    <a:pt x="2586" y="5287"/>
                  </a:cubicBezTo>
                  <a:lnTo>
                    <a:pt x="19140" y="5287"/>
                  </a:lnTo>
                  <a:cubicBezTo>
                    <a:pt x="20571" y="5287"/>
                    <a:pt x="21726" y="4133"/>
                    <a:pt x="21726" y="2701"/>
                  </a:cubicBezTo>
                  <a:cubicBezTo>
                    <a:pt x="21726" y="1247"/>
                    <a:pt x="20571" y="0"/>
                    <a:pt x="19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1"/>
            <p:cNvSpPr/>
            <p:nvPr/>
          </p:nvSpPr>
          <p:spPr>
            <a:xfrm>
              <a:off x="1241250" y="3454850"/>
              <a:ext cx="180100" cy="25"/>
            </a:xfrm>
            <a:custGeom>
              <a:rect b="b" l="l" r="r" t="t"/>
              <a:pathLst>
                <a:path extrusionOk="0" fill="none" h="1" w="7204">
                  <a:moveTo>
                    <a:pt x="1" y="1"/>
                  </a:moveTo>
                  <a:lnTo>
                    <a:pt x="7204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1"/>
            <p:cNvSpPr/>
            <p:nvPr/>
          </p:nvSpPr>
          <p:spPr>
            <a:xfrm>
              <a:off x="2049300" y="2899600"/>
              <a:ext cx="543150" cy="132200"/>
            </a:xfrm>
            <a:custGeom>
              <a:rect b="b" l="l" r="r" t="t"/>
              <a:pathLst>
                <a:path extrusionOk="0" h="5288" w="21726">
                  <a:moveTo>
                    <a:pt x="1" y="1"/>
                  </a:moveTo>
                  <a:lnTo>
                    <a:pt x="1" y="5288"/>
                  </a:lnTo>
                  <a:lnTo>
                    <a:pt x="21726" y="5288"/>
                  </a:lnTo>
                  <a:lnTo>
                    <a:pt x="217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1"/>
            <p:cNvSpPr/>
            <p:nvPr/>
          </p:nvSpPr>
          <p:spPr>
            <a:xfrm>
              <a:off x="2049300" y="2856325"/>
              <a:ext cx="180100" cy="25"/>
            </a:xfrm>
            <a:custGeom>
              <a:rect b="b" l="l" r="r" t="t"/>
              <a:pathLst>
                <a:path extrusionOk="0" fill="none" h="1" w="7204">
                  <a:moveTo>
                    <a:pt x="1" y="0"/>
                  </a:moveTo>
                  <a:lnTo>
                    <a:pt x="7204" y="0"/>
                  </a:lnTo>
                </a:path>
              </a:pathLst>
            </a:custGeom>
            <a:noFill/>
            <a:ln cap="rnd" cmpd="sng" w="19050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1"/>
            <p:cNvSpPr/>
            <p:nvPr/>
          </p:nvSpPr>
          <p:spPr>
            <a:xfrm>
              <a:off x="2049300" y="3200325"/>
              <a:ext cx="271300" cy="129875"/>
            </a:xfrm>
            <a:custGeom>
              <a:rect b="b" l="l" r="r" t="t"/>
              <a:pathLst>
                <a:path extrusionOk="0" h="5195" w="10852">
                  <a:moveTo>
                    <a:pt x="1" y="0"/>
                  </a:moveTo>
                  <a:lnTo>
                    <a:pt x="1" y="5195"/>
                  </a:lnTo>
                  <a:lnTo>
                    <a:pt x="8266" y="5195"/>
                  </a:lnTo>
                  <a:cubicBezTo>
                    <a:pt x="9697" y="5195"/>
                    <a:pt x="10852" y="4040"/>
                    <a:pt x="10852" y="2586"/>
                  </a:cubicBezTo>
                  <a:cubicBezTo>
                    <a:pt x="10852" y="1155"/>
                    <a:pt x="9697" y="0"/>
                    <a:pt x="8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1"/>
            <p:cNvSpPr/>
            <p:nvPr/>
          </p:nvSpPr>
          <p:spPr>
            <a:xfrm>
              <a:off x="2049300" y="3154150"/>
              <a:ext cx="180100" cy="25"/>
            </a:xfrm>
            <a:custGeom>
              <a:rect b="b" l="l" r="r" t="t"/>
              <a:pathLst>
                <a:path extrusionOk="0" fill="none" h="1" w="7204">
                  <a:moveTo>
                    <a:pt x="1" y="0"/>
                  </a:moveTo>
                  <a:lnTo>
                    <a:pt x="7204" y="0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1"/>
            <p:cNvSpPr/>
            <p:nvPr/>
          </p:nvSpPr>
          <p:spPr>
            <a:xfrm>
              <a:off x="2049300" y="3498150"/>
              <a:ext cx="543150" cy="132200"/>
            </a:xfrm>
            <a:custGeom>
              <a:rect b="b" l="l" r="r" t="t"/>
              <a:pathLst>
                <a:path extrusionOk="0" h="5288" w="21726">
                  <a:moveTo>
                    <a:pt x="2586" y="0"/>
                  </a:moveTo>
                  <a:cubicBezTo>
                    <a:pt x="1155" y="0"/>
                    <a:pt x="1" y="1247"/>
                    <a:pt x="1" y="2701"/>
                  </a:cubicBezTo>
                  <a:cubicBezTo>
                    <a:pt x="1" y="4133"/>
                    <a:pt x="1155" y="5287"/>
                    <a:pt x="2586" y="5287"/>
                  </a:cubicBezTo>
                  <a:lnTo>
                    <a:pt x="19140" y="5287"/>
                  </a:lnTo>
                  <a:cubicBezTo>
                    <a:pt x="20571" y="5287"/>
                    <a:pt x="21726" y="4133"/>
                    <a:pt x="21726" y="2701"/>
                  </a:cubicBezTo>
                  <a:cubicBezTo>
                    <a:pt x="21726" y="1247"/>
                    <a:pt x="20571" y="0"/>
                    <a:pt x="19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1"/>
            <p:cNvSpPr/>
            <p:nvPr/>
          </p:nvSpPr>
          <p:spPr>
            <a:xfrm>
              <a:off x="2049300" y="3454850"/>
              <a:ext cx="180100" cy="25"/>
            </a:xfrm>
            <a:custGeom>
              <a:rect b="b" l="l" r="r" t="t"/>
              <a:pathLst>
                <a:path extrusionOk="0" fill="none" h="1" w="7204">
                  <a:moveTo>
                    <a:pt x="1" y="1"/>
                  </a:moveTo>
                  <a:lnTo>
                    <a:pt x="7204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1"/>
            <p:cNvSpPr/>
            <p:nvPr/>
          </p:nvSpPr>
          <p:spPr>
            <a:xfrm>
              <a:off x="1034050" y="3770000"/>
              <a:ext cx="1765600" cy="25"/>
            </a:xfrm>
            <a:custGeom>
              <a:rect b="b" l="l" r="r" t="t"/>
              <a:pathLst>
                <a:path extrusionOk="0" fill="none" h="1" w="70624">
                  <a:moveTo>
                    <a:pt x="0" y="0"/>
                  </a:moveTo>
                  <a:lnTo>
                    <a:pt x="70624" y="0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1"/>
            <p:cNvSpPr/>
            <p:nvPr/>
          </p:nvSpPr>
          <p:spPr>
            <a:xfrm>
              <a:off x="6762550" y="4854500"/>
              <a:ext cx="9825" cy="25"/>
            </a:xfrm>
            <a:custGeom>
              <a:rect b="b" l="l" r="r" t="t"/>
              <a:pathLst>
                <a:path extrusionOk="0" h="1" w="393">
                  <a:moveTo>
                    <a:pt x="393" y="1"/>
                  </a:moveTo>
                  <a:lnTo>
                    <a:pt x="39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231F20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1"/>
            <p:cNvSpPr/>
            <p:nvPr/>
          </p:nvSpPr>
          <p:spPr>
            <a:xfrm>
              <a:off x="6539175" y="1685225"/>
              <a:ext cx="579525" cy="3169300"/>
            </a:xfrm>
            <a:custGeom>
              <a:rect b="b" l="l" r="r" t="t"/>
              <a:pathLst>
                <a:path extrusionOk="0" h="126772" w="23181">
                  <a:moveTo>
                    <a:pt x="11637" y="1"/>
                  </a:moveTo>
                  <a:cubicBezTo>
                    <a:pt x="2979" y="1"/>
                    <a:pt x="1" y="3256"/>
                    <a:pt x="1" y="3256"/>
                  </a:cubicBezTo>
                  <a:lnTo>
                    <a:pt x="1" y="126772"/>
                  </a:lnTo>
                  <a:lnTo>
                    <a:pt x="23180" y="126772"/>
                  </a:lnTo>
                  <a:lnTo>
                    <a:pt x="23180" y="3256"/>
                  </a:lnTo>
                  <a:cubicBezTo>
                    <a:pt x="23180" y="3256"/>
                    <a:pt x="20387" y="1"/>
                    <a:pt x="11637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6632675" y="1729225"/>
              <a:ext cx="445050" cy="3125300"/>
            </a:xfrm>
            <a:custGeom>
              <a:rect b="b" l="l" r="r" t="t"/>
              <a:pathLst>
                <a:path extrusionOk="0" h="125012" w="17802">
                  <a:moveTo>
                    <a:pt x="8613" y="0"/>
                  </a:moveTo>
                  <a:cubicBezTo>
                    <a:pt x="6067" y="0"/>
                    <a:pt x="3135" y="405"/>
                    <a:pt x="1" y="1588"/>
                  </a:cubicBezTo>
                  <a:lnTo>
                    <a:pt x="1" y="125012"/>
                  </a:lnTo>
                  <a:lnTo>
                    <a:pt x="17801" y="125012"/>
                  </a:lnTo>
                  <a:lnTo>
                    <a:pt x="17801" y="1888"/>
                  </a:lnTo>
                  <a:cubicBezTo>
                    <a:pt x="17801" y="1888"/>
                    <a:pt x="14111" y="0"/>
                    <a:pt x="8613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6632675" y="1768925"/>
              <a:ext cx="344025" cy="3085600"/>
            </a:xfrm>
            <a:custGeom>
              <a:rect b="b" l="l" r="r" t="t"/>
              <a:pathLst>
                <a:path extrusionOk="0" h="123424" w="13761">
                  <a:moveTo>
                    <a:pt x="1" y="0"/>
                  </a:moveTo>
                  <a:lnTo>
                    <a:pt x="1" y="123424"/>
                  </a:lnTo>
                  <a:lnTo>
                    <a:pt x="13761" y="123424"/>
                  </a:lnTo>
                  <a:lnTo>
                    <a:pt x="13761" y="300"/>
                  </a:lnTo>
                  <a:cubicBezTo>
                    <a:pt x="11687" y="1039"/>
                    <a:pt x="9586" y="1295"/>
                    <a:pt x="7672" y="1295"/>
                  </a:cubicBezTo>
                  <a:cubicBezTo>
                    <a:pt x="3365" y="129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1"/>
            <p:cNvSpPr/>
            <p:nvPr/>
          </p:nvSpPr>
          <p:spPr>
            <a:xfrm>
              <a:off x="6539175" y="1766600"/>
              <a:ext cx="538550" cy="3087925"/>
            </a:xfrm>
            <a:custGeom>
              <a:rect b="b" l="l" r="r" t="t"/>
              <a:pathLst>
                <a:path extrusionOk="0" h="123517" w="21542">
                  <a:moveTo>
                    <a:pt x="1" y="1"/>
                  </a:moveTo>
                  <a:lnTo>
                    <a:pt x="1" y="123517"/>
                  </a:lnTo>
                  <a:lnTo>
                    <a:pt x="21541" y="123517"/>
                  </a:lnTo>
                  <a:lnTo>
                    <a:pt x="21541" y="393"/>
                  </a:lnTo>
                  <a:cubicBezTo>
                    <a:pt x="21541" y="393"/>
                    <a:pt x="18263" y="2794"/>
                    <a:pt x="11637" y="2794"/>
                  </a:cubicBezTo>
                  <a:cubicBezTo>
                    <a:pt x="3949" y="279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1"/>
            <p:cNvSpPr/>
            <p:nvPr/>
          </p:nvSpPr>
          <p:spPr>
            <a:xfrm>
              <a:off x="6533975" y="3179675"/>
              <a:ext cx="589325" cy="753675"/>
            </a:xfrm>
            <a:custGeom>
              <a:rect b="b" l="l" r="r" t="t"/>
              <a:pathLst>
                <a:path extrusionOk="0" h="30147" w="23573">
                  <a:moveTo>
                    <a:pt x="12721" y="0"/>
                  </a:moveTo>
                  <a:cubicBezTo>
                    <a:pt x="5737" y="0"/>
                    <a:pt x="1" y="2350"/>
                    <a:pt x="1" y="2350"/>
                  </a:cubicBezTo>
                  <a:lnTo>
                    <a:pt x="1" y="30147"/>
                  </a:lnTo>
                  <a:cubicBezTo>
                    <a:pt x="1" y="30147"/>
                    <a:pt x="4618" y="29634"/>
                    <a:pt x="11603" y="29634"/>
                  </a:cubicBezTo>
                  <a:cubicBezTo>
                    <a:pt x="15095" y="29634"/>
                    <a:pt x="19179" y="29762"/>
                    <a:pt x="23573" y="30147"/>
                  </a:cubicBezTo>
                  <a:lnTo>
                    <a:pt x="23573" y="2350"/>
                  </a:lnTo>
                  <a:cubicBezTo>
                    <a:pt x="20018" y="588"/>
                    <a:pt x="16213" y="0"/>
                    <a:pt x="1272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1"/>
            <p:cNvSpPr/>
            <p:nvPr/>
          </p:nvSpPr>
          <p:spPr>
            <a:xfrm>
              <a:off x="6286375" y="2637575"/>
              <a:ext cx="161050" cy="228000"/>
            </a:xfrm>
            <a:custGeom>
              <a:rect b="b" l="l" r="r" t="t"/>
              <a:pathLst>
                <a:path extrusionOk="0" h="9120" w="6442">
                  <a:moveTo>
                    <a:pt x="1" y="0"/>
                  </a:moveTo>
                  <a:lnTo>
                    <a:pt x="1" y="9120"/>
                  </a:lnTo>
                  <a:lnTo>
                    <a:pt x="6442" y="9120"/>
                  </a:lnTo>
                  <a:lnTo>
                    <a:pt x="6442" y="0"/>
                  </a:ln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1"/>
            <p:cNvSpPr/>
            <p:nvPr/>
          </p:nvSpPr>
          <p:spPr>
            <a:xfrm>
              <a:off x="6069925" y="2887500"/>
              <a:ext cx="601450" cy="216450"/>
            </a:xfrm>
            <a:custGeom>
              <a:rect b="b" l="l" r="r" t="t"/>
              <a:pathLst>
                <a:path extrusionOk="0" h="8658" w="24058">
                  <a:moveTo>
                    <a:pt x="5103" y="0"/>
                  </a:moveTo>
                  <a:cubicBezTo>
                    <a:pt x="2979" y="0"/>
                    <a:pt x="1155" y="1247"/>
                    <a:pt x="393" y="3071"/>
                  </a:cubicBezTo>
                  <a:cubicBezTo>
                    <a:pt x="1" y="3948"/>
                    <a:pt x="393" y="5010"/>
                    <a:pt x="1363" y="5379"/>
                  </a:cubicBezTo>
                  <a:cubicBezTo>
                    <a:pt x="2794" y="5957"/>
                    <a:pt x="3949" y="7203"/>
                    <a:pt x="4526" y="8658"/>
                  </a:cubicBezTo>
                  <a:lnTo>
                    <a:pt x="19533" y="8658"/>
                  </a:lnTo>
                  <a:cubicBezTo>
                    <a:pt x="20110" y="7203"/>
                    <a:pt x="21264" y="5957"/>
                    <a:pt x="22811" y="5379"/>
                  </a:cubicBezTo>
                  <a:cubicBezTo>
                    <a:pt x="23665" y="5010"/>
                    <a:pt x="24058" y="3948"/>
                    <a:pt x="23665" y="3071"/>
                  </a:cubicBezTo>
                  <a:cubicBezTo>
                    <a:pt x="22903" y="1247"/>
                    <a:pt x="21079" y="0"/>
                    <a:pt x="18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1"/>
            <p:cNvSpPr/>
            <p:nvPr/>
          </p:nvSpPr>
          <p:spPr>
            <a:xfrm>
              <a:off x="6120725" y="2832075"/>
              <a:ext cx="499850" cy="192225"/>
            </a:xfrm>
            <a:custGeom>
              <a:rect b="b" l="l" r="r" t="t"/>
              <a:pathLst>
                <a:path extrusionOk="0" h="7689" w="19994">
                  <a:moveTo>
                    <a:pt x="6349" y="1"/>
                  </a:moveTo>
                  <a:lnTo>
                    <a:pt x="2679" y="1548"/>
                  </a:lnTo>
                  <a:lnTo>
                    <a:pt x="185" y="2702"/>
                  </a:lnTo>
                  <a:cubicBezTo>
                    <a:pt x="93" y="2702"/>
                    <a:pt x="1" y="2979"/>
                    <a:pt x="185" y="3071"/>
                  </a:cubicBezTo>
                  <a:lnTo>
                    <a:pt x="9997" y="7689"/>
                  </a:lnTo>
                  <a:lnTo>
                    <a:pt x="19809" y="3071"/>
                  </a:lnTo>
                  <a:cubicBezTo>
                    <a:pt x="19994" y="2979"/>
                    <a:pt x="19994" y="2702"/>
                    <a:pt x="19809" y="2702"/>
                  </a:cubicBezTo>
                  <a:lnTo>
                    <a:pt x="17316" y="1548"/>
                  </a:lnTo>
                  <a:lnTo>
                    <a:pt x="136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1"/>
            <p:cNvSpPr/>
            <p:nvPr/>
          </p:nvSpPr>
          <p:spPr>
            <a:xfrm>
              <a:off x="6187675" y="2832075"/>
              <a:ext cx="365950" cy="127575"/>
            </a:xfrm>
            <a:custGeom>
              <a:rect b="b" l="l" r="r" t="t"/>
              <a:pathLst>
                <a:path extrusionOk="0" h="5103" w="14638">
                  <a:moveTo>
                    <a:pt x="3671" y="1"/>
                  </a:moveTo>
                  <a:lnTo>
                    <a:pt x="1" y="1548"/>
                  </a:lnTo>
                  <a:lnTo>
                    <a:pt x="7319" y="5103"/>
                  </a:lnTo>
                  <a:lnTo>
                    <a:pt x="14638" y="1548"/>
                  </a:lnTo>
                  <a:lnTo>
                    <a:pt x="1096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1"/>
            <p:cNvSpPr/>
            <p:nvPr/>
          </p:nvSpPr>
          <p:spPr>
            <a:xfrm>
              <a:off x="6101100" y="2253750"/>
              <a:ext cx="558150" cy="353700"/>
            </a:xfrm>
            <a:custGeom>
              <a:rect b="b" l="l" r="r" t="t"/>
              <a:pathLst>
                <a:path extrusionOk="0" h="14148" w="22326">
                  <a:moveTo>
                    <a:pt x="11166" y="0"/>
                  </a:moveTo>
                  <a:cubicBezTo>
                    <a:pt x="10996" y="0"/>
                    <a:pt x="10828" y="47"/>
                    <a:pt x="10690" y="139"/>
                  </a:cubicBezTo>
                  <a:lnTo>
                    <a:pt x="578" y="6303"/>
                  </a:lnTo>
                  <a:cubicBezTo>
                    <a:pt x="1" y="6696"/>
                    <a:pt x="1" y="7550"/>
                    <a:pt x="578" y="7850"/>
                  </a:cubicBezTo>
                  <a:lnTo>
                    <a:pt x="10690" y="13991"/>
                  </a:lnTo>
                  <a:cubicBezTo>
                    <a:pt x="10828" y="14095"/>
                    <a:pt x="10996" y="14147"/>
                    <a:pt x="11166" y="14147"/>
                  </a:cubicBezTo>
                  <a:cubicBezTo>
                    <a:pt x="11336" y="14147"/>
                    <a:pt x="11510" y="14095"/>
                    <a:pt x="11660" y="13991"/>
                  </a:cubicBezTo>
                  <a:lnTo>
                    <a:pt x="21749" y="7850"/>
                  </a:lnTo>
                  <a:cubicBezTo>
                    <a:pt x="22326" y="7550"/>
                    <a:pt x="22326" y="6696"/>
                    <a:pt x="21749" y="6303"/>
                  </a:cubicBezTo>
                  <a:lnTo>
                    <a:pt x="11660" y="139"/>
                  </a:lnTo>
                  <a:cubicBezTo>
                    <a:pt x="11510" y="47"/>
                    <a:pt x="11336" y="0"/>
                    <a:pt x="1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1"/>
            <p:cNvSpPr/>
            <p:nvPr/>
          </p:nvSpPr>
          <p:spPr>
            <a:xfrm>
              <a:off x="6286375" y="2481150"/>
              <a:ext cx="228600" cy="305350"/>
            </a:xfrm>
            <a:custGeom>
              <a:rect b="b" l="l" r="r" t="t"/>
              <a:pathLst>
                <a:path extrusionOk="0" h="12214" w="9144">
                  <a:moveTo>
                    <a:pt x="1" y="1"/>
                  </a:moveTo>
                  <a:lnTo>
                    <a:pt x="1" y="7112"/>
                  </a:lnTo>
                  <a:cubicBezTo>
                    <a:pt x="1" y="8566"/>
                    <a:pt x="786" y="9813"/>
                    <a:pt x="2032" y="10575"/>
                  </a:cubicBezTo>
                  <a:lnTo>
                    <a:pt x="3948" y="11729"/>
                  </a:lnTo>
                  <a:cubicBezTo>
                    <a:pt x="4526" y="12029"/>
                    <a:pt x="5103" y="12214"/>
                    <a:pt x="5680" y="12214"/>
                  </a:cubicBezTo>
                  <a:cubicBezTo>
                    <a:pt x="7596" y="12214"/>
                    <a:pt x="9143" y="10667"/>
                    <a:pt x="9143" y="8843"/>
                  </a:cubicBezTo>
                  <a:lnTo>
                    <a:pt x="9143" y="1"/>
                  </a:ln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1"/>
            <p:cNvSpPr/>
            <p:nvPr/>
          </p:nvSpPr>
          <p:spPr>
            <a:xfrm>
              <a:off x="6243100" y="2500200"/>
              <a:ext cx="88900" cy="125275"/>
            </a:xfrm>
            <a:custGeom>
              <a:rect b="b" l="l" r="r" t="t"/>
              <a:pathLst>
                <a:path extrusionOk="0" h="5011" w="3556">
                  <a:moveTo>
                    <a:pt x="0" y="1"/>
                  </a:moveTo>
                  <a:lnTo>
                    <a:pt x="0" y="3279"/>
                  </a:lnTo>
                  <a:lnTo>
                    <a:pt x="1247" y="4526"/>
                  </a:lnTo>
                  <a:lnTo>
                    <a:pt x="1247" y="5010"/>
                  </a:lnTo>
                  <a:lnTo>
                    <a:pt x="1939" y="5010"/>
                  </a:lnTo>
                  <a:cubicBezTo>
                    <a:pt x="2309" y="5010"/>
                    <a:pt x="2609" y="4710"/>
                    <a:pt x="2609" y="4341"/>
                  </a:cubicBezTo>
                  <a:lnTo>
                    <a:pt x="2609" y="3764"/>
                  </a:lnTo>
                  <a:cubicBezTo>
                    <a:pt x="2609" y="3371"/>
                    <a:pt x="2794" y="2886"/>
                    <a:pt x="3094" y="2702"/>
                  </a:cubicBezTo>
                  <a:cubicBezTo>
                    <a:pt x="3371" y="2402"/>
                    <a:pt x="3555" y="2032"/>
                    <a:pt x="3555" y="1547"/>
                  </a:cubicBezTo>
                  <a:lnTo>
                    <a:pt x="35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6230975" y="2440175"/>
              <a:ext cx="308225" cy="98725"/>
            </a:xfrm>
            <a:custGeom>
              <a:rect b="b" l="l" r="r" t="t"/>
              <a:pathLst>
                <a:path extrusionOk="0" h="3949" w="12329">
                  <a:moveTo>
                    <a:pt x="0" y="1"/>
                  </a:moveTo>
                  <a:lnTo>
                    <a:pt x="0" y="3163"/>
                  </a:lnTo>
                  <a:cubicBezTo>
                    <a:pt x="0" y="3556"/>
                    <a:pt x="393" y="3948"/>
                    <a:pt x="785" y="3948"/>
                  </a:cubicBezTo>
                  <a:lnTo>
                    <a:pt x="11544" y="3948"/>
                  </a:lnTo>
                  <a:cubicBezTo>
                    <a:pt x="11936" y="3948"/>
                    <a:pt x="12329" y="3556"/>
                    <a:pt x="12329" y="3163"/>
                  </a:cubicBezTo>
                  <a:lnTo>
                    <a:pt x="123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6230975" y="2572350"/>
              <a:ext cx="55425" cy="86600"/>
            </a:xfrm>
            <a:custGeom>
              <a:rect b="b" l="l" r="r" t="t"/>
              <a:pathLst>
                <a:path extrusionOk="0" h="3464" w="2217">
                  <a:moveTo>
                    <a:pt x="785" y="0"/>
                  </a:moveTo>
                  <a:cubicBezTo>
                    <a:pt x="393" y="0"/>
                    <a:pt x="0" y="301"/>
                    <a:pt x="0" y="670"/>
                  </a:cubicBezTo>
                  <a:lnTo>
                    <a:pt x="0" y="1824"/>
                  </a:lnTo>
                  <a:cubicBezTo>
                    <a:pt x="0" y="2794"/>
                    <a:pt x="785" y="3464"/>
                    <a:pt x="1639" y="3464"/>
                  </a:cubicBezTo>
                  <a:lnTo>
                    <a:pt x="2217" y="3464"/>
                  </a:lnTo>
                  <a:lnTo>
                    <a:pt x="2217" y="878"/>
                  </a:lnTo>
                  <a:cubicBezTo>
                    <a:pt x="2217" y="393"/>
                    <a:pt x="1847" y="0"/>
                    <a:pt x="1362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1"/>
            <p:cNvSpPr/>
            <p:nvPr/>
          </p:nvSpPr>
          <p:spPr>
            <a:xfrm>
              <a:off x="6142075" y="2430375"/>
              <a:ext cx="25" cy="170850"/>
            </a:xfrm>
            <a:custGeom>
              <a:rect b="b" l="l" r="r" t="t"/>
              <a:pathLst>
                <a:path extrusionOk="0" fill="none" h="6834" w="1">
                  <a:moveTo>
                    <a:pt x="1" y="0"/>
                  </a:moveTo>
                  <a:lnTo>
                    <a:pt x="1" y="6834"/>
                  </a:lnTo>
                </a:path>
              </a:pathLst>
            </a:custGeom>
            <a:solidFill>
              <a:schemeClr val="accent5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1"/>
            <p:cNvSpPr/>
            <p:nvPr/>
          </p:nvSpPr>
          <p:spPr>
            <a:xfrm>
              <a:off x="6094175" y="2631225"/>
              <a:ext cx="96425" cy="102175"/>
            </a:xfrm>
            <a:custGeom>
              <a:rect b="b" l="l" r="r" t="t"/>
              <a:pathLst>
                <a:path extrusionOk="0" h="4087" w="3857">
                  <a:moveTo>
                    <a:pt x="1963" y="0"/>
                  </a:moveTo>
                  <a:cubicBezTo>
                    <a:pt x="1853" y="0"/>
                    <a:pt x="1732" y="47"/>
                    <a:pt x="1640" y="139"/>
                  </a:cubicBezTo>
                  <a:lnTo>
                    <a:pt x="670" y="1778"/>
                  </a:lnTo>
                  <a:cubicBezTo>
                    <a:pt x="1" y="2748"/>
                    <a:pt x="762" y="4087"/>
                    <a:pt x="1917" y="4087"/>
                  </a:cubicBezTo>
                  <a:cubicBezTo>
                    <a:pt x="3163" y="4087"/>
                    <a:pt x="3856" y="2748"/>
                    <a:pt x="3279" y="1778"/>
                  </a:cubicBezTo>
                  <a:lnTo>
                    <a:pt x="2217" y="139"/>
                  </a:lnTo>
                  <a:cubicBezTo>
                    <a:pt x="2171" y="47"/>
                    <a:pt x="2073" y="0"/>
                    <a:pt x="196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1"/>
            <p:cNvSpPr/>
            <p:nvPr/>
          </p:nvSpPr>
          <p:spPr>
            <a:xfrm>
              <a:off x="6110925" y="2594275"/>
              <a:ext cx="62350" cy="60050"/>
            </a:xfrm>
            <a:custGeom>
              <a:rect b="b" l="l" r="r" t="t"/>
              <a:pathLst>
                <a:path extrusionOk="0" h="2402" w="2494">
                  <a:moveTo>
                    <a:pt x="1247" y="1"/>
                  </a:moveTo>
                  <a:cubicBezTo>
                    <a:pt x="577" y="1"/>
                    <a:pt x="0" y="463"/>
                    <a:pt x="0" y="1247"/>
                  </a:cubicBezTo>
                  <a:cubicBezTo>
                    <a:pt x="0" y="1917"/>
                    <a:pt x="577" y="2402"/>
                    <a:pt x="1247" y="2402"/>
                  </a:cubicBezTo>
                  <a:cubicBezTo>
                    <a:pt x="1916" y="2402"/>
                    <a:pt x="2493" y="1917"/>
                    <a:pt x="2493" y="1247"/>
                  </a:cubicBezTo>
                  <a:cubicBezTo>
                    <a:pt x="2493" y="463"/>
                    <a:pt x="1916" y="1"/>
                    <a:pt x="1247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6228650" y="3103925"/>
              <a:ext cx="404050" cy="271875"/>
            </a:xfrm>
            <a:custGeom>
              <a:rect b="b" l="l" r="r" t="t"/>
              <a:pathLst>
                <a:path extrusionOk="0" h="10875" w="16162">
                  <a:moveTo>
                    <a:pt x="1" y="1"/>
                  </a:moveTo>
                  <a:lnTo>
                    <a:pt x="1" y="10875"/>
                  </a:lnTo>
                  <a:lnTo>
                    <a:pt x="16162" y="10875"/>
                  </a:lnTo>
                  <a:lnTo>
                    <a:pt x="16162" y="1"/>
                  </a:ln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6123025" y="3103925"/>
              <a:ext cx="105650" cy="271875"/>
            </a:xfrm>
            <a:custGeom>
              <a:rect b="b" l="l" r="r" t="t"/>
              <a:pathLst>
                <a:path extrusionOk="0" h="10875" w="4226">
                  <a:moveTo>
                    <a:pt x="1" y="1"/>
                  </a:moveTo>
                  <a:lnTo>
                    <a:pt x="1" y="10875"/>
                  </a:lnTo>
                  <a:lnTo>
                    <a:pt x="4226" y="10875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6277150" y="3149525"/>
              <a:ext cx="307650" cy="180675"/>
            </a:xfrm>
            <a:custGeom>
              <a:rect b="b" l="l" r="r" t="t"/>
              <a:pathLst>
                <a:path extrusionOk="0" h="7227" w="12306">
                  <a:moveTo>
                    <a:pt x="1616" y="1"/>
                  </a:moveTo>
                  <a:cubicBezTo>
                    <a:pt x="762" y="1"/>
                    <a:pt x="0" y="762"/>
                    <a:pt x="0" y="1640"/>
                  </a:cubicBezTo>
                  <a:lnTo>
                    <a:pt x="0" y="5588"/>
                  </a:lnTo>
                  <a:cubicBezTo>
                    <a:pt x="0" y="6442"/>
                    <a:pt x="762" y="7227"/>
                    <a:pt x="1616" y="7227"/>
                  </a:cubicBezTo>
                  <a:lnTo>
                    <a:pt x="10759" y="7227"/>
                  </a:lnTo>
                  <a:cubicBezTo>
                    <a:pt x="11636" y="7227"/>
                    <a:pt x="12306" y="6442"/>
                    <a:pt x="12306" y="5588"/>
                  </a:cubicBezTo>
                  <a:lnTo>
                    <a:pt x="12306" y="1640"/>
                  </a:lnTo>
                  <a:cubicBezTo>
                    <a:pt x="12306" y="762"/>
                    <a:pt x="11636" y="1"/>
                    <a:pt x="10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6154200" y="3375775"/>
              <a:ext cx="356150" cy="1014700"/>
            </a:xfrm>
            <a:custGeom>
              <a:rect b="b" l="l" r="r" t="t"/>
              <a:pathLst>
                <a:path extrusionOk="0" h="40588" w="14246">
                  <a:moveTo>
                    <a:pt x="1" y="1"/>
                  </a:moveTo>
                  <a:lnTo>
                    <a:pt x="1" y="9813"/>
                  </a:lnTo>
                  <a:cubicBezTo>
                    <a:pt x="1" y="10390"/>
                    <a:pt x="185" y="11059"/>
                    <a:pt x="670" y="11544"/>
                  </a:cubicBezTo>
                  <a:cubicBezTo>
                    <a:pt x="1063" y="12029"/>
                    <a:pt x="1340" y="12606"/>
                    <a:pt x="1340" y="13183"/>
                  </a:cubicBezTo>
                  <a:lnTo>
                    <a:pt x="1340" y="40588"/>
                  </a:lnTo>
                  <a:lnTo>
                    <a:pt x="12883" y="40588"/>
                  </a:lnTo>
                  <a:lnTo>
                    <a:pt x="12883" y="13183"/>
                  </a:lnTo>
                  <a:cubicBezTo>
                    <a:pt x="12883" y="12606"/>
                    <a:pt x="13183" y="12029"/>
                    <a:pt x="13576" y="11544"/>
                  </a:cubicBezTo>
                  <a:cubicBezTo>
                    <a:pt x="14038" y="11059"/>
                    <a:pt x="14245" y="10390"/>
                    <a:pt x="14245" y="9813"/>
                  </a:cubicBezTo>
                  <a:lnTo>
                    <a:pt x="14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6245400" y="3375775"/>
              <a:ext cx="358450" cy="1014700"/>
            </a:xfrm>
            <a:custGeom>
              <a:rect b="b" l="l" r="r" t="t"/>
              <a:pathLst>
                <a:path extrusionOk="0" h="40588" w="14338">
                  <a:moveTo>
                    <a:pt x="0" y="1"/>
                  </a:moveTo>
                  <a:lnTo>
                    <a:pt x="0" y="9813"/>
                  </a:lnTo>
                  <a:cubicBezTo>
                    <a:pt x="0" y="10390"/>
                    <a:pt x="300" y="11059"/>
                    <a:pt x="693" y="11544"/>
                  </a:cubicBezTo>
                  <a:cubicBezTo>
                    <a:pt x="1155" y="12029"/>
                    <a:pt x="1362" y="12606"/>
                    <a:pt x="1362" y="13183"/>
                  </a:cubicBezTo>
                  <a:lnTo>
                    <a:pt x="1362" y="40588"/>
                  </a:lnTo>
                  <a:lnTo>
                    <a:pt x="12998" y="40588"/>
                  </a:lnTo>
                  <a:lnTo>
                    <a:pt x="12998" y="13183"/>
                  </a:lnTo>
                  <a:cubicBezTo>
                    <a:pt x="12998" y="12606"/>
                    <a:pt x="13183" y="12029"/>
                    <a:pt x="13668" y="11544"/>
                  </a:cubicBezTo>
                  <a:cubicBezTo>
                    <a:pt x="14060" y="11059"/>
                    <a:pt x="14337" y="10390"/>
                    <a:pt x="14337" y="9813"/>
                  </a:cubicBezTo>
                  <a:lnTo>
                    <a:pt x="14337" y="1"/>
                  </a:lnTo>
                  <a:close/>
                </a:path>
              </a:pathLst>
            </a:custGeom>
            <a:solidFill>
              <a:schemeClr val="accent6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6245400" y="3402325"/>
              <a:ext cx="34075" cy="959300"/>
            </a:xfrm>
            <a:custGeom>
              <a:rect b="b" l="l" r="r" t="t"/>
              <a:pathLst>
                <a:path extrusionOk="0" fill="none" h="38372" w="1363">
                  <a:moveTo>
                    <a:pt x="1362" y="38371"/>
                  </a:moveTo>
                  <a:lnTo>
                    <a:pt x="1362" y="12121"/>
                  </a:lnTo>
                  <a:cubicBezTo>
                    <a:pt x="1362" y="11544"/>
                    <a:pt x="1155" y="10967"/>
                    <a:pt x="693" y="10482"/>
                  </a:cubicBezTo>
                  <a:lnTo>
                    <a:pt x="693" y="10482"/>
                  </a:lnTo>
                  <a:cubicBezTo>
                    <a:pt x="300" y="9997"/>
                    <a:pt x="0" y="9328"/>
                    <a:pt x="0" y="8751"/>
                  </a:cubicBez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6170950" y="4066075"/>
              <a:ext cx="560450" cy="788450"/>
            </a:xfrm>
            <a:custGeom>
              <a:rect b="b" l="l" r="r" t="t"/>
              <a:pathLst>
                <a:path extrusionOk="0" h="31538" w="22418">
                  <a:moveTo>
                    <a:pt x="0" y="1"/>
                  </a:moveTo>
                  <a:lnTo>
                    <a:pt x="0" y="31538"/>
                  </a:lnTo>
                  <a:lnTo>
                    <a:pt x="16554" y="31538"/>
                  </a:lnTo>
                  <a:cubicBezTo>
                    <a:pt x="19832" y="31538"/>
                    <a:pt x="22418" y="28860"/>
                    <a:pt x="22418" y="25674"/>
                  </a:cubicBezTo>
                  <a:lnTo>
                    <a:pt x="22418" y="1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1"/>
            <p:cNvSpPr/>
            <p:nvPr/>
          </p:nvSpPr>
          <p:spPr>
            <a:xfrm>
              <a:off x="6024325" y="4066075"/>
              <a:ext cx="146650" cy="788450"/>
            </a:xfrm>
            <a:custGeom>
              <a:rect b="b" l="l" r="r" t="t"/>
              <a:pathLst>
                <a:path extrusionOk="0" h="31538" w="5866">
                  <a:moveTo>
                    <a:pt x="1" y="1"/>
                  </a:moveTo>
                  <a:lnTo>
                    <a:pt x="1" y="31538"/>
                  </a:lnTo>
                  <a:lnTo>
                    <a:pt x="5865" y="31538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1"/>
            <p:cNvSpPr/>
            <p:nvPr/>
          </p:nvSpPr>
          <p:spPr>
            <a:xfrm>
              <a:off x="6277150" y="4200575"/>
              <a:ext cx="355550" cy="519475"/>
            </a:xfrm>
            <a:custGeom>
              <a:rect b="b" l="l" r="r" t="t"/>
              <a:pathLst>
                <a:path extrusionOk="0" h="20779" w="14222">
                  <a:moveTo>
                    <a:pt x="1616" y="0"/>
                  </a:moveTo>
                  <a:cubicBezTo>
                    <a:pt x="762" y="0"/>
                    <a:pt x="0" y="670"/>
                    <a:pt x="0" y="1547"/>
                  </a:cubicBezTo>
                  <a:lnTo>
                    <a:pt x="0" y="19232"/>
                  </a:lnTo>
                  <a:cubicBezTo>
                    <a:pt x="0" y="20109"/>
                    <a:pt x="762" y="20779"/>
                    <a:pt x="1616" y="20779"/>
                  </a:cubicBezTo>
                  <a:lnTo>
                    <a:pt x="12698" y="20779"/>
                  </a:lnTo>
                  <a:cubicBezTo>
                    <a:pt x="13552" y="20779"/>
                    <a:pt x="14222" y="20109"/>
                    <a:pt x="14222" y="19232"/>
                  </a:cubicBezTo>
                  <a:lnTo>
                    <a:pt x="14222" y="1547"/>
                  </a:lnTo>
                  <a:cubicBezTo>
                    <a:pt x="14222" y="670"/>
                    <a:pt x="13552" y="0"/>
                    <a:pt x="12698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1"/>
            <p:cNvSpPr/>
            <p:nvPr/>
          </p:nvSpPr>
          <p:spPr>
            <a:xfrm>
              <a:off x="983825" y="4400275"/>
              <a:ext cx="1587275" cy="454250"/>
            </a:xfrm>
            <a:custGeom>
              <a:rect b="b" l="l" r="r" t="t"/>
              <a:pathLst>
                <a:path extrusionOk="0" h="18170" w="63491">
                  <a:moveTo>
                    <a:pt x="1" y="0"/>
                  </a:moveTo>
                  <a:lnTo>
                    <a:pt x="1" y="18170"/>
                  </a:lnTo>
                  <a:lnTo>
                    <a:pt x="54440" y="18170"/>
                  </a:lnTo>
                  <a:cubicBezTo>
                    <a:pt x="59450" y="18170"/>
                    <a:pt x="63490" y="14130"/>
                    <a:pt x="63490" y="9027"/>
                  </a:cubicBezTo>
                  <a:cubicBezTo>
                    <a:pt x="63490" y="4041"/>
                    <a:pt x="59450" y="0"/>
                    <a:pt x="54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1"/>
            <p:cNvSpPr/>
            <p:nvPr/>
          </p:nvSpPr>
          <p:spPr>
            <a:xfrm>
              <a:off x="983825" y="4400275"/>
              <a:ext cx="1587275" cy="454250"/>
            </a:xfrm>
            <a:custGeom>
              <a:rect b="b" l="l" r="r" t="t"/>
              <a:pathLst>
                <a:path extrusionOk="0" fill="none" h="18170" w="63491">
                  <a:moveTo>
                    <a:pt x="54440" y="18170"/>
                  </a:moveTo>
                  <a:lnTo>
                    <a:pt x="1" y="18170"/>
                  </a:lnTo>
                  <a:lnTo>
                    <a:pt x="1" y="0"/>
                  </a:lnTo>
                  <a:lnTo>
                    <a:pt x="54440" y="0"/>
                  </a:lnTo>
                  <a:cubicBezTo>
                    <a:pt x="59450" y="0"/>
                    <a:pt x="63490" y="4041"/>
                    <a:pt x="63490" y="9027"/>
                  </a:cubicBezTo>
                  <a:lnTo>
                    <a:pt x="63490" y="9027"/>
                  </a:lnTo>
                  <a:cubicBezTo>
                    <a:pt x="63490" y="14130"/>
                    <a:pt x="59450" y="18170"/>
                    <a:pt x="54440" y="1817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1"/>
            <p:cNvSpPr/>
            <p:nvPr/>
          </p:nvSpPr>
          <p:spPr>
            <a:xfrm>
              <a:off x="1488850" y="4400275"/>
              <a:ext cx="468700" cy="454250"/>
            </a:xfrm>
            <a:custGeom>
              <a:rect b="b" l="l" r="r" t="t"/>
              <a:pathLst>
                <a:path extrusionOk="0" h="18170" w="18748">
                  <a:moveTo>
                    <a:pt x="1" y="0"/>
                  </a:moveTo>
                  <a:cubicBezTo>
                    <a:pt x="4988" y="0"/>
                    <a:pt x="9028" y="4041"/>
                    <a:pt x="9028" y="9027"/>
                  </a:cubicBezTo>
                  <a:cubicBezTo>
                    <a:pt x="9028" y="11544"/>
                    <a:pt x="8081" y="13853"/>
                    <a:pt x="6442" y="15492"/>
                  </a:cubicBezTo>
                  <a:cubicBezTo>
                    <a:pt x="4803" y="17108"/>
                    <a:pt x="2494" y="18170"/>
                    <a:pt x="1" y="18170"/>
                  </a:cubicBezTo>
                  <a:lnTo>
                    <a:pt x="9605" y="18170"/>
                  </a:lnTo>
                  <a:cubicBezTo>
                    <a:pt x="12122" y="18170"/>
                    <a:pt x="14430" y="17108"/>
                    <a:pt x="16070" y="15492"/>
                  </a:cubicBezTo>
                  <a:cubicBezTo>
                    <a:pt x="17686" y="13853"/>
                    <a:pt x="18748" y="11544"/>
                    <a:pt x="18748" y="9027"/>
                  </a:cubicBezTo>
                  <a:cubicBezTo>
                    <a:pt x="18748" y="4041"/>
                    <a:pt x="14615" y="0"/>
                    <a:pt x="960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1"/>
            <p:cNvSpPr/>
            <p:nvPr/>
          </p:nvSpPr>
          <p:spPr>
            <a:xfrm>
              <a:off x="1854225" y="4400275"/>
              <a:ext cx="469250" cy="454250"/>
            </a:xfrm>
            <a:custGeom>
              <a:rect b="b" l="l" r="r" t="t"/>
              <a:pathLst>
                <a:path extrusionOk="0" h="18170" w="18770">
                  <a:moveTo>
                    <a:pt x="0" y="0"/>
                  </a:moveTo>
                  <a:cubicBezTo>
                    <a:pt x="5010" y="0"/>
                    <a:pt x="9050" y="4041"/>
                    <a:pt x="9050" y="9027"/>
                  </a:cubicBezTo>
                  <a:cubicBezTo>
                    <a:pt x="9050" y="11544"/>
                    <a:pt x="8081" y="13853"/>
                    <a:pt x="6441" y="15492"/>
                  </a:cubicBezTo>
                  <a:cubicBezTo>
                    <a:pt x="4802" y="17108"/>
                    <a:pt x="2494" y="18170"/>
                    <a:pt x="0" y="18170"/>
                  </a:cubicBezTo>
                  <a:lnTo>
                    <a:pt x="9627" y="18170"/>
                  </a:lnTo>
                  <a:cubicBezTo>
                    <a:pt x="12121" y="18170"/>
                    <a:pt x="14430" y="17108"/>
                    <a:pt x="16069" y="15492"/>
                  </a:cubicBezTo>
                  <a:cubicBezTo>
                    <a:pt x="17708" y="13853"/>
                    <a:pt x="18770" y="11544"/>
                    <a:pt x="18770" y="9027"/>
                  </a:cubicBezTo>
                  <a:cubicBezTo>
                    <a:pt x="18770" y="4041"/>
                    <a:pt x="14614" y="0"/>
                    <a:pt x="9627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1"/>
            <p:cNvSpPr/>
            <p:nvPr/>
          </p:nvSpPr>
          <p:spPr>
            <a:xfrm>
              <a:off x="250225" y="4400275"/>
              <a:ext cx="1238650" cy="454250"/>
            </a:xfrm>
            <a:custGeom>
              <a:rect b="b" l="l" r="r" t="t"/>
              <a:pathLst>
                <a:path extrusionOk="0" h="18170" w="49546">
                  <a:moveTo>
                    <a:pt x="1" y="0"/>
                  </a:moveTo>
                  <a:lnTo>
                    <a:pt x="1" y="18170"/>
                  </a:lnTo>
                  <a:lnTo>
                    <a:pt x="40403" y="18170"/>
                  </a:lnTo>
                  <a:cubicBezTo>
                    <a:pt x="45506" y="18170"/>
                    <a:pt x="49546" y="14130"/>
                    <a:pt x="49546" y="9027"/>
                  </a:cubicBezTo>
                  <a:cubicBezTo>
                    <a:pt x="49546" y="4041"/>
                    <a:pt x="45506" y="0"/>
                    <a:pt x="4040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1"/>
            <p:cNvSpPr/>
            <p:nvPr/>
          </p:nvSpPr>
          <p:spPr>
            <a:xfrm>
              <a:off x="250225" y="4441250"/>
              <a:ext cx="1193075" cy="370000"/>
            </a:xfrm>
            <a:custGeom>
              <a:rect b="b" l="l" r="r" t="t"/>
              <a:pathLst>
                <a:path extrusionOk="0" h="14800" w="47723">
                  <a:moveTo>
                    <a:pt x="1" y="1"/>
                  </a:moveTo>
                  <a:lnTo>
                    <a:pt x="1" y="14799"/>
                  </a:lnTo>
                  <a:lnTo>
                    <a:pt x="40311" y="14799"/>
                  </a:lnTo>
                  <a:cubicBezTo>
                    <a:pt x="44351" y="14799"/>
                    <a:pt x="47722" y="11544"/>
                    <a:pt x="47722" y="7388"/>
                  </a:cubicBezTo>
                  <a:cubicBezTo>
                    <a:pt x="47722" y="3348"/>
                    <a:pt x="44351" y="1"/>
                    <a:pt x="40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1"/>
            <p:cNvSpPr/>
            <p:nvPr/>
          </p:nvSpPr>
          <p:spPr>
            <a:xfrm>
              <a:off x="264675" y="4513400"/>
              <a:ext cx="1031425" cy="25"/>
            </a:xfrm>
            <a:custGeom>
              <a:rect b="b" l="l" r="r" t="t"/>
              <a:pathLst>
                <a:path extrusionOk="0" fill="none" h="1" w="41257">
                  <a:moveTo>
                    <a:pt x="0" y="0"/>
                  </a:moveTo>
                  <a:lnTo>
                    <a:pt x="41257" y="0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1"/>
            <p:cNvSpPr/>
            <p:nvPr/>
          </p:nvSpPr>
          <p:spPr>
            <a:xfrm>
              <a:off x="264675" y="4568225"/>
              <a:ext cx="1086850" cy="25"/>
            </a:xfrm>
            <a:custGeom>
              <a:rect b="b" l="l" r="r" t="t"/>
              <a:pathLst>
                <a:path extrusionOk="0" fill="none" h="1" w="43474">
                  <a:moveTo>
                    <a:pt x="0" y="1"/>
                  </a:moveTo>
                  <a:lnTo>
                    <a:pt x="43473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1"/>
            <p:cNvSpPr/>
            <p:nvPr/>
          </p:nvSpPr>
          <p:spPr>
            <a:xfrm>
              <a:off x="264675" y="4625950"/>
              <a:ext cx="1108775" cy="25"/>
            </a:xfrm>
            <a:custGeom>
              <a:rect b="b" l="l" r="r" t="t"/>
              <a:pathLst>
                <a:path extrusionOk="0" fill="none" h="1" w="44351">
                  <a:moveTo>
                    <a:pt x="0" y="0"/>
                  </a:moveTo>
                  <a:lnTo>
                    <a:pt x="44350" y="0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1"/>
            <p:cNvSpPr/>
            <p:nvPr/>
          </p:nvSpPr>
          <p:spPr>
            <a:xfrm>
              <a:off x="264675" y="4683675"/>
              <a:ext cx="1086850" cy="25"/>
            </a:xfrm>
            <a:custGeom>
              <a:rect b="b" l="l" r="r" t="t"/>
              <a:pathLst>
                <a:path extrusionOk="0" fill="none" h="1" w="43474">
                  <a:moveTo>
                    <a:pt x="0" y="0"/>
                  </a:moveTo>
                  <a:lnTo>
                    <a:pt x="43473" y="0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1"/>
            <p:cNvSpPr/>
            <p:nvPr/>
          </p:nvSpPr>
          <p:spPr>
            <a:xfrm>
              <a:off x="264675" y="4741375"/>
              <a:ext cx="1031425" cy="25"/>
            </a:xfrm>
            <a:custGeom>
              <a:rect b="b" l="l" r="r" t="t"/>
              <a:pathLst>
                <a:path extrusionOk="0" fill="none" h="1" w="41257">
                  <a:moveTo>
                    <a:pt x="0" y="1"/>
                  </a:moveTo>
                  <a:lnTo>
                    <a:pt x="41257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1"/>
            <p:cNvSpPr/>
            <p:nvPr/>
          </p:nvSpPr>
          <p:spPr>
            <a:xfrm>
              <a:off x="406650" y="3166275"/>
              <a:ext cx="187600" cy="440400"/>
            </a:xfrm>
            <a:custGeom>
              <a:rect b="b" l="l" r="r" t="t"/>
              <a:pathLst>
                <a:path extrusionOk="0" h="17616" w="7504">
                  <a:moveTo>
                    <a:pt x="3741" y="0"/>
                  </a:moveTo>
                  <a:cubicBezTo>
                    <a:pt x="1640" y="0"/>
                    <a:pt x="0" y="1732"/>
                    <a:pt x="0" y="3856"/>
                  </a:cubicBezTo>
                  <a:lnTo>
                    <a:pt x="0" y="17616"/>
                  </a:lnTo>
                  <a:lnTo>
                    <a:pt x="7504" y="17616"/>
                  </a:lnTo>
                  <a:lnTo>
                    <a:pt x="7504" y="3856"/>
                  </a:lnTo>
                  <a:cubicBezTo>
                    <a:pt x="7504" y="1732"/>
                    <a:pt x="5865" y="0"/>
                    <a:pt x="3741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1"/>
            <p:cNvSpPr/>
            <p:nvPr/>
          </p:nvSpPr>
          <p:spPr>
            <a:xfrm>
              <a:off x="406650" y="3510275"/>
              <a:ext cx="187600" cy="189900"/>
            </a:xfrm>
            <a:custGeom>
              <a:rect b="b" l="l" r="r" t="t"/>
              <a:pathLst>
                <a:path extrusionOk="0" h="7596" w="7504">
                  <a:moveTo>
                    <a:pt x="3741" y="0"/>
                  </a:moveTo>
                  <a:cubicBezTo>
                    <a:pt x="1640" y="0"/>
                    <a:pt x="0" y="1732"/>
                    <a:pt x="0" y="3856"/>
                  </a:cubicBezTo>
                  <a:cubicBezTo>
                    <a:pt x="0" y="5864"/>
                    <a:pt x="1640" y="7596"/>
                    <a:pt x="3741" y="7596"/>
                  </a:cubicBezTo>
                  <a:cubicBezTo>
                    <a:pt x="5865" y="7596"/>
                    <a:pt x="7504" y="5864"/>
                    <a:pt x="7504" y="3856"/>
                  </a:cubicBezTo>
                  <a:cubicBezTo>
                    <a:pt x="7504" y="1732"/>
                    <a:pt x="5865" y="0"/>
                    <a:pt x="374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1"/>
            <p:cNvSpPr/>
            <p:nvPr/>
          </p:nvSpPr>
          <p:spPr>
            <a:xfrm>
              <a:off x="421075" y="3527000"/>
              <a:ext cx="158750" cy="618175"/>
            </a:xfrm>
            <a:custGeom>
              <a:rect b="b" l="l" r="r" t="t"/>
              <a:pathLst>
                <a:path extrusionOk="0" h="24727" w="6350">
                  <a:moveTo>
                    <a:pt x="3164" y="1"/>
                  </a:moveTo>
                  <a:cubicBezTo>
                    <a:pt x="1432" y="1"/>
                    <a:pt x="1" y="1363"/>
                    <a:pt x="1" y="3187"/>
                  </a:cubicBezTo>
                  <a:lnTo>
                    <a:pt x="1" y="24727"/>
                  </a:lnTo>
                  <a:lnTo>
                    <a:pt x="6350" y="24727"/>
                  </a:lnTo>
                  <a:lnTo>
                    <a:pt x="6350" y="3187"/>
                  </a:lnTo>
                  <a:cubicBezTo>
                    <a:pt x="6350" y="1363"/>
                    <a:pt x="4895" y="1"/>
                    <a:pt x="3164" y="1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1"/>
            <p:cNvSpPr/>
            <p:nvPr/>
          </p:nvSpPr>
          <p:spPr>
            <a:xfrm>
              <a:off x="421075" y="4060900"/>
              <a:ext cx="158750" cy="238400"/>
            </a:xfrm>
            <a:custGeom>
              <a:rect b="b" l="l" r="r" t="t"/>
              <a:pathLst>
                <a:path extrusionOk="0" h="9536" w="6350">
                  <a:moveTo>
                    <a:pt x="3164" y="0"/>
                  </a:moveTo>
                  <a:cubicBezTo>
                    <a:pt x="1432" y="0"/>
                    <a:pt x="1" y="1455"/>
                    <a:pt x="1" y="3186"/>
                  </a:cubicBezTo>
                  <a:lnTo>
                    <a:pt x="1" y="3463"/>
                  </a:lnTo>
                  <a:cubicBezTo>
                    <a:pt x="93" y="4525"/>
                    <a:pt x="578" y="7319"/>
                    <a:pt x="3164" y="9535"/>
                  </a:cubicBezTo>
                  <a:cubicBezTo>
                    <a:pt x="5772" y="7319"/>
                    <a:pt x="6257" y="4525"/>
                    <a:pt x="6350" y="3463"/>
                  </a:cubicBezTo>
                  <a:lnTo>
                    <a:pt x="6350" y="3186"/>
                  </a:lnTo>
                  <a:cubicBezTo>
                    <a:pt x="6350" y="1455"/>
                    <a:pt x="4895" y="0"/>
                    <a:pt x="3164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1"/>
            <p:cNvSpPr/>
            <p:nvPr/>
          </p:nvSpPr>
          <p:spPr>
            <a:xfrm>
              <a:off x="485725" y="4275025"/>
              <a:ext cx="28875" cy="69850"/>
            </a:xfrm>
            <a:custGeom>
              <a:rect b="b" l="l" r="r" t="t"/>
              <a:pathLst>
                <a:path extrusionOk="0" h="2794" w="1155">
                  <a:moveTo>
                    <a:pt x="578" y="0"/>
                  </a:moveTo>
                  <a:cubicBezTo>
                    <a:pt x="301" y="0"/>
                    <a:pt x="0" y="185"/>
                    <a:pt x="0" y="578"/>
                  </a:cubicBezTo>
                  <a:lnTo>
                    <a:pt x="0" y="2217"/>
                  </a:lnTo>
                  <a:cubicBezTo>
                    <a:pt x="0" y="2494"/>
                    <a:pt x="301" y="2794"/>
                    <a:pt x="578" y="2794"/>
                  </a:cubicBezTo>
                  <a:cubicBezTo>
                    <a:pt x="878" y="2794"/>
                    <a:pt x="1155" y="2494"/>
                    <a:pt x="1155" y="2217"/>
                  </a:cubicBezTo>
                  <a:lnTo>
                    <a:pt x="1155" y="578"/>
                  </a:lnTo>
                  <a:cubicBezTo>
                    <a:pt x="1155" y="185"/>
                    <a:pt x="878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1"/>
            <p:cNvSpPr/>
            <p:nvPr/>
          </p:nvSpPr>
          <p:spPr>
            <a:xfrm>
              <a:off x="336800" y="3353850"/>
              <a:ext cx="69875" cy="337100"/>
            </a:xfrm>
            <a:custGeom>
              <a:rect b="b" l="l" r="r" t="t"/>
              <a:pathLst>
                <a:path extrusionOk="0" h="13484" w="2795">
                  <a:moveTo>
                    <a:pt x="1640" y="0"/>
                  </a:moveTo>
                  <a:cubicBezTo>
                    <a:pt x="670" y="0"/>
                    <a:pt x="1" y="670"/>
                    <a:pt x="1" y="1547"/>
                  </a:cubicBezTo>
                  <a:lnTo>
                    <a:pt x="1" y="13091"/>
                  </a:lnTo>
                  <a:cubicBezTo>
                    <a:pt x="1" y="13275"/>
                    <a:pt x="186" y="13483"/>
                    <a:pt x="393" y="13483"/>
                  </a:cubicBezTo>
                  <a:cubicBezTo>
                    <a:pt x="971" y="13483"/>
                    <a:pt x="1432" y="12998"/>
                    <a:pt x="1432" y="12421"/>
                  </a:cubicBezTo>
                  <a:lnTo>
                    <a:pt x="1432" y="3371"/>
                  </a:lnTo>
                  <a:lnTo>
                    <a:pt x="2794" y="3371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rgbClr val="231F20"/>
            </a:solidFill>
            <a:ln cap="flat" cmpd="sng" w="19050">
              <a:solidFill>
                <a:schemeClr val="accent5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1"/>
            <p:cNvSpPr/>
            <p:nvPr/>
          </p:nvSpPr>
          <p:spPr>
            <a:xfrm>
              <a:off x="336800" y="3310550"/>
              <a:ext cx="69875" cy="337100"/>
            </a:xfrm>
            <a:custGeom>
              <a:rect b="b" l="l" r="r" t="t"/>
              <a:pathLst>
                <a:path extrusionOk="0" h="13484" w="2795">
                  <a:moveTo>
                    <a:pt x="1640" y="1"/>
                  </a:moveTo>
                  <a:cubicBezTo>
                    <a:pt x="670" y="1"/>
                    <a:pt x="1" y="670"/>
                    <a:pt x="1" y="1640"/>
                  </a:cubicBezTo>
                  <a:lnTo>
                    <a:pt x="1" y="13091"/>
                  </a:lnTo>
                  <a:cubicBezTo>
                    <a:pt x="1" y="13276"/>
                    <a:pt x="186" y="13484"/>
                    <a:pt x="393" y="13484"/>
                  </a:cubicBezTo>
                  <a:cubicBezTo>
                    <a:pt x="971" y="13484"/>
                    <a:pt x="1432" y="12999"/>
                    <a:pt x="1432" y="12422"/>
                  </a:cubicBezTo>
                  <a:lnTo>
                    <a:pt x="1432" y="3464"/>
                  </a:lnTo>
                  <a:lnTo>
                    <a:pt x="2794" y="3464"/>
                  </a:lnTo>
                  <a:lnTo>
                    <a:pt x="2794" y="1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1"/>
            <p:cNvSpPr/>
            <p:nvPr/>
          </p:nvSpPr>
          <p:spPr>
            <a:xfrm>
              <a:off x="1171400" y="1730825"/>
              <a:ext cx="4828725" cy="3123700"/>
            </a:xfrm>
            <a:custGeom>
              <a:rect b="b" l="l" r="r" t="t"/>
              <a:pathLst>
                <a:path extrusionOk="0" h="124948" w="193149">
                  <a:moveTo>
                    <a:pt x="14130" y="0"/>
                  </a:moveTo>
                  <a:cubicBezTo>
                    <a:pt x="13761" y="0"/>
                    <a:pt x="13368" y="93"/>
                    <a:pt x="12976" y="185"/>
                  </a:cubicBezTo>
                  <a:cubicBezTo>
                    <a:pt x="8174" y="1524"/>
                    <a:pt x="1" y="20294"/>
                    <a:pt x="26251" y="34331"/>
                  </a:cubicBezTo>
                  <a:cubicBezTo>
                    <a:pt x="52617" y="48483"/>
                    <a:pt x="66561" y="69354"/>
                    <a:pt x="76281" y="97913"/>
                  </a:cubicBezTo>
                  <a:cubicBezTo>
                    <a:pt x="84269" y="121208"/>
                    <a:pt x="95028" y="124463"/>
                    <a:pt x="100915" y="124856"/>
                  </a:cubicBezTo>
                  <a:cubicBezTo>
                    <a:pt x="101192" y="124856"/>
                    <a:pt x="101492" y="124948"/>
                    <a:pt x="101769" y="124948"/>
                  </a:cubicBezTo>
                  <a:lnTo>
                    <a:pt x="104078" y="124948"/>
                  </a:lnTo>
                  <a:cubicBezTo>
                    <a:pt x="107633" y="124948"/>
                    <a:pt x="112251" y="120723"/>
                    <a:pt x="113405" y="115436"/>
                  </a:cubicBezTo>
                  <a:cubicBezTo>
                    <a:pt x="113613" y="114651"/>
                    <a:pt x="113705" y="113889"/>
                    <a:pt x="113705" y="113035"/>
                  </a:cubicBezTo>
                  <a:lnTo>
                    <a:pt x="108996" y="113035"/>
                  </a:lnTo>
                  <a:cubicBezTo>
                    <a:pt x="108996" y="114466"/>
                    <a:pt x="107726" y="115436"/>
                    <a:pt x="106479" y="115436"/>
                  </a:cubicBezTo>
                  <a:lnTo>
                    <a:pt x="106387" y="115436"/>
                  </a:lnTo>
                  <a:cubicBezTo>
                    <a:pt x="105994" y="115436"/>
                    <a:pt x="105625" y="115228"/>
                    <a:pt x="105232" y="115044"/>
                  </a:cubicBezTo>
                  <a:cubicBezTo>
                    <a:pt x="104470" y="114559"/>
                    <a:pt x="103986" y="113612"/>
                    <a:pt x="103986" y="111973"/>
                  </a:cubicBezTo>
                  <a:cubicBezTo>
                    <a:pt x="103986" y="108995"/>
                    <a:pt x="106110" y="107448"/>
                    <a:pt x="108211" y="107355"/>
                  </a:cubicBezTo>
                  <a:lnTo>
                    <a:pt x="193148" y="107355"/>
                  </a:lnTo>
                  <a:cubicBezTo>
                    <a:pt x="191902" y="104654"/>
                    <a:pt x="190563" y="101491"/>
                    <a:pt x="189316" y="97913"/>
                  </a:cubicBezTo>
                  <a:cubicBezTo>
                    <a:pt x="179596" y="69354"/>
                    <a:pt x="165651" y="48483"/>
                    <a:pt x="139286" y="34331"/>
                  </a:cubicBezTo>
                  <a:cubicBezTo>
                    <a:pt x="130444" y="29621"/>
                    <a:pt x="125526" y="24427"/>
                    <a:pt x="123033" y="19417"/>
                  </a:cubicBezTo>
                  <a:cubicBezTo>
                    <a:pt x="121878" y="17016"/>
                    <a:pt x="121209" y="14707"/>
                    <a:pt x="121001" y="12491"/>
                  </a:cubicBezTo>
                  <a:cubicBezTo>
                    <a:pt x="120724" y="10182"/>
                    <a:pt x="121001" y="8081"/>
                    <a:pt x="121486" y="6257"/>
                  </a:cubicBezTo>
                  <a:lnTo>
                    <a:pt x="19417" y="6257"/>
                  </a:lnTo>
                  <a:cubicBezTo>
                    <a:pt x="18956" y="3071"/>
                    <a:pt x="16739" y="185"/>
                    <a:pt x="14130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1"/>
            <p:cNvSpPr/>
            <p:nvPr/>
          </p:nvSpPr>
          <p:spPr>
            <a:xfrm>
              <a:off x="1613525" y="1887250"/>
              <a:ext cx="2633700" cy="365700"/>
            </a:xfrm>
            <a:custGeom>
              <a:rect b="b" l="l" r="r" t="t"/>
              <a:pathLst>
                <a:path extrusionOk="0" h="14628" w="105348">
                  <a:moveTo>
                    <a:pt x="69470" y="0"/>
                  </a:moveTo>
                  <a:lnTo>
                    <a:pt x="1" y="5772"/>
                  </a:lnTo>
                  <a:cubicBezTo>
                    <a:pt x="38657" y="6149"/>
                    <a:pt x="76296" y="14627"/>
                    <a:pt x="95447" y="14627"/>
                  </a:cubicBezTo>
                  <a:cubicBezTo>
                    <a:pt x="99744" y="14627"/>
                    <a:pt x="103110" y="14200"/>
                    <a:pt x="105348" y="13160"/>
                  </a:cubicBezTo>
                  <a:cubicBezTo>
                    <a:pt x="104193" y="10759"/>
                    <a:pt x="103524" y="8450"/>
                    <a:pt x="103316" y="6234"/>
                  </a:cubicBezTo>
                  <a:cubicBezTo>
                    <a:pt x="103039" y="3925"/>
                    <a:pt x="103316" y="1824"/>
                    <a:pt x="103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1"/>
            <p:cNvSpPr/>
            <p:nvPr/>
          </p:nvSpPr>
          <p:spPr>
            <a:xfrm>
              <a:off x="1479050" y="1887250"/>
              <a:ext cx="2917100" cy="155850"/>
            </a:xfrm>
            <a:custGeom>
              <a:rect b="b" l="l" r="r" t="t"/>
              <a:pathLst>
                <a:path extrusionOk="0" h="6234" w="116684">
                  <a:moveTo>
                    <a:pt x="1732" y="0"/>
                  </a:moveTo>
                  <a:cubicBezTo>
                    <a:pt x="1732" y="0"/>
                    <a:pt x="0" y="2193"/>
                    <a:pt x="1339" y="4618"/>
                  </a:cubicBezTo>
                  <a:cubicBezTo>
                    <a:pt x="1824" y="5656"/>
                    <a:pt x="2702" y="6234"/>
                    <a:pt x="3648" y="6234"/>
                  </a:cubicBezTo>
                  <a:lnTo>
                    <a:pt x="116683" y="6234"/>
                  </a:lnTo>
                  <a:lnTo>
                    <a:pt x="114767" y="0"/>
                  </a:lnTo>
                  <a:close/>
                </a:path>
              </a:pathLst>
            </a:custGeom>
            <a:solidFill>
              <a:schemeClr val="accent5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1"/>
            <p:cNvSpPr/>
            <p:nvPr/>
          </p:nvSpPr>
          <p:spPr>
            <a:xfrm>
              <a:off x="1524650" y="1730825"/>
              <a:ext cx="2974800" cy="312275"/>
            </a:xfrm>
            <a:custGeom>
              <a:rect b="b" l="l" r="r" t="t"/>
              <a:pathLst>
                <a:path extrusionOk="0" h="12491" w="118992">
                  <a:moveTo>
                    <a:pt x="0" y="0"/>
                  </a:moveTo>
                  <a:cubicBezTo>
                    <a:pt x="2609" y="185"/>
                    <a:pt x="4826" y="3071"/>
                    <a:pt x="5287" y="6257"/>
                  </a:cubicBezTo>
                  <a:cubicBezTo>
                    <a:pt x="5403" y="7111"/>
                    <a:pt x="5403" y="7989"/>
                    <a:pt x="5195" y="8843"/>
                  </a:cubicBezTo>
                  <a:cubicBezTo>
                    <a:pt x="4826" y="11336"/>
                    <a:pt x="3463" y="12491"/>
                    <a:pt x="2124" y="12491"/>
                  </a:cubicBezTo>
                  <a:lnTo>
                    <a:pt x="115159" y="12491"/>
                  </a:lnTo>
                  <a:cubicBezTo>
                    <a:pt x="116406" y="12491"/>
                    <a:pt x="117745" y="11336"/>
                    <a:pt x="118230" y="8843"/>
                  </a:cubicBezTo>
                  <a:cubicBezTo>
                    <a:pt x="118992" y="4895"/>
                    <a:pt x="116314" y="185"/>
                    <a:pt x="113035" y="0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1"/>
            <p:cNvSpPr/>
            <p:nvPr/>
          </p:nvSpPr>
          <p:spPr>
            <a:xfrm>
              <a:off x="3771025" y="4414700"/>
              <a:ext cx="3068900" cy="202025"/>
            </a:xfrm>
            <a:custGeom>
              <a:rect b="b" l="l" r="r" t="t"/>
              <a:pathLst>
                <a:path extrusionOk="0" h="8081" w="122756">
                  <a:moveTo>
                    <a:pt x="4226" y="0"/>
                  </a:moveTo>
                  <a:cubicBezTo>
                    <a:pt x="2009" y="93"/>
                    <a:pt x="1" y="1640"/>
                    <a:pt x="1" y="4618"/>
                  </a:cubicBezTo>
                  <a:cubicBezTo>
                    <a:pt x="1" y="7111"/>
                    <a:pt x="1247" y="8081"/>
                    <a:pt x="2494" y="8081"/>
                  </a:cubicBezTo>
                  <a:lnTo>
                    <a:pt x="122455" y="8081"/>
                  </a:lnTo>
                  <a:cubicBezTo>
                    <a:pt x="122640" y="7111"/>
                    <a:pt x="122755" y="6142"/>
                    <a:pt x="122755" y="5195"/>
                  </a:cubicBezTo>
                  <a:cubicBezTo>
                    <a:pt x="122547" y="1824"/>
                    <a:pt x="120054" y="0"/>
                    <a:pt x="117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1"/>
            <p:cNvSpPr/>
            <p:nvPr/>
          </p:nvSpPr>
          <p:spPr>
            <a:xfrm>
              <a:off x="3833375" y="4556675"/>
              <a:ext cx="2888225" cy="60050"/>
            </a:xfrm>
            <a:custGeom>
              <a:rect b="b" l="l" r="r" t="t"/>
              <a:pathLst>
                <a:path extrusionOk="0" h="2402" w="115529">
                  <a:moveTo>
                    <a:pt x="2517" y="1"/>
                  </a:moveTo>
                  <a:cubicBezTo>
                    <a:pt x="2517" y="1432"/>
                    <a:pt x="1247" y="2402"/>
                    <a:pt x="0" y="2402"/>
                  </a:cubicBezTo>
                  <a:lnTo>
                    <a:pt x="113035" y="2402"/>
                  </a:lnTo>
                  <a:cubicBezTo>
                    <a:pt x="114282" y="2402"/>
                    <a:pt x="115528" y="1432"/>
                    <a:pt x="115528" y="93"/>
                  </a:cubicBezTo>
                  <a:lnTo>
                    <a:pt x="90040" y="93"/>
                  </a:lnTo>
                  <a:lnTo>
                    <a:pt x="7226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1"/>
            <p:cNvSpPr/>
            <p:nvPr/>
          </p:nvSpPr>
          <p:spPr>
            <a:xfrm>
              <a:off x="3773325" y="4414700"/>
              <a:ext cx="3066600" cy="439825"/>
            </a:xfrm>
            <a:custGeom>
              <a:rect b="b" l="l" r="r" t="t"/>
              <a:pathLst>
                <a:path extrusionOk="0" h="17593" w="122664">
                  <a:moveTo>
                    <a:pt x="4526" y="0"/>
                  </a:moveTo>
                  <a:cubicBezTo>
                    <a:pt x="6927" y="0"/>
                    <a:pt x="9536" y="1824"/>
                    <a:pt x="9628" y="5195"/>
                  </a:cubicBezTo>
                  <a:lnTo>
                    <a:pt x="9628" y="5680"/>
                  </a:lnTo>
                  <a:cubicBezTo>
                    <a:pt x="9628" y="6534"/>
                    <a:pt x="9536" y="7296"/>
                    <a:pt x="9328" y="8081"/>
                  </a:cubicBezTo>
                  <a:cubicBezTo>
                    <a:pt x="8266" y="12975"/>
                    <a:pt x="4134" y="17016"/>
                    <a:pt x="763" y="17501"/>
                  </a:cubicBezTo>
                  <a:cubicBezTo>
                    <a:pt x="578" y="17501"/>
                    <a:pt x="301" y="17593"/>
                    <a:pt x="1" y="17593"/>
                  </a:cubicBezTo>
                  <a:lnTo>
                    <a:pt x="113036" y="17593"/>
                  </a:lnTo>
                  <a:cubicBezTo>
                    <a:pt x="116591" y="17593"/>
                    <a:pt x="121209" y="13368"/>
                    <a:pt x="122363" y="8081"/>
                  </a:cubicBezTo>
                  <a:cubicBezTo>
                    <a:pt x="122455" y="7781"/>
                    <a:pt x="122455" y="7504"/>
                    <a:pt x="122548" y="7204"/>
                  </a:cubicBezTo>
                  <a:cubicBezTo>
                    <a:pt x="122663" y="6534"/>
                    <a:pt x="122663" y="5865"/>
                    <a:pt x="122663" y="5195"/>
                  </a:cubicBezTo>
                  <a:cubicBezTo>
                    <a:pt x="122455" y="2009"/>
                    <a:pt x="120239" y="278"/>
                    <a:pt x="117930" y="0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1"/>
            <p:cNvSpPr/>
            <p:nvPr/>
          </p:nvSpPr>
          <p:spPr>
            <a:xfrm>
              <a:off x="3773325" y="4594775"/>
              <a:ext cx="3063700" cy="259750"/>
            </a:xfrm>
            <a:custGeom>
              <a:rect b="b" l="l" r="r" t="t"/>
              <a:pathLst>
                <a:path extrusionOk="0" h="10390" w="122548">
                  <a:moveTo>
                    <a:pt x="122548" y="1"/>
                  </a:moveTo>
                  <a:lnTo>
                    <a:pt x="122548" y="1"/>
                  </a:lnTo>
                  <a:cubicBezTo>
                    <a:pt x="99644" y="8013"/>
                    <a:pt x="51114" y="10300"/>
                    <a:pt x="3624" y="10300"/>
                  </a:cubicBezTo>
                  <a:cubicBezTo>
                    <a:pt x="2669" y="10300"/>
                    <a:pt x="1716" y="10299"/>
                    <a:pt x="763" y="10298"/>
                  </a:cubicBezTo>
                  <a:lnTo>
                    <a:pt x="1" y="10390"/>
                  </a:lnTo>
                  <a:lnTo>
                    <a:pt x="113036" y="10390"/>
                  </a:lnTo>
                  <a:cubicBezTo>
                    <a:pt x="116591" y="10390"/>
                    <a:pt x="121209" y="6165"/>
                    <a:pt x="122363" y="878"/>
                  </a:cubicBezTo>
                  <a:cubicBezTo>
                    <a:pt x="122455" y="578"/>
                    <a:pt x="122455" y="301"/>
                    <a:pt x="122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1"/>
            <p:cNvSpPr/>
            <p:nvPr/>
          </p:nvSpPr>
          <p:spPr>
            <a:xfrm>
              <a:off x="2008325" y="2409000"/>
              <a:ext cx="2082475" cy="25"/>
            </a:xfrm>
            <a:custGeom>
              <a:rect b="b" l="l" r="r" t="t"/>
              <a:pathLst>
                <a:path extrusionOk="0" fill="none" h="1" w="83299">
                  <a:moveTo>
                    <a:pt x="0" y="1"/>
                  </a:moveTo>
                  <a:lnTo>
                    <a:pt x="83299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1"/>
            <p:cNvSpPr/>
            <p:nvPr/>
          </p:nvSpPr>
          <p:spPr>
            <a:xfrm>
              <a:off x="2311350" y="2613325"/>
              <a:ext cx="2082475" cy="25"/>
            </a:xfrm>
            <a:custGeom>
              <a:rect b="b" l="l" r="r" t="t"/>
              <a:pathLst>
                <a:path extrusionOk="0" fill="none" h="1" w="83299">
                  <a:moveTo>
                    <a:pt x="0" y="1"/>
                  </a:moveTo>
                  <a:lnTo>
                    <a:pt x="83299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1"/>
            <p:cNvSpPr/>
            <p:nvPr/>
          </p:nvSpPr>
          <p:spPr>
            <a:xfrm>
              <a:off x="2643225" y="2815350"/>
              <a:ext cx="2082475" cy="25"/>
            </a:xfrm>
            <a:custGeom>
              <a:rect b="b" l="l" r="r" t="t"/>
              <a:pathLst>
                <a:path extrusionOk="0" fill="none" h="1" w="83299">
                  <a:moveTo>
                    <a:pt x="0" y="0"/>
                  </a:moveTo>
                  <a:lnTo>
                    <a:pt x="83299" y="0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1"/>
            <p:cNvSpPr/>
            <p:nvPr/>
          </p:nvSpPr>
          <p:spPr>
            <a:xfrm>
              <a:off x="2852150" y="3017350"/>
              <a:ext cx="2080200" cy="25"/>
            </a:xfrm>
            <a:custGeom>
              <a:rect b="b" l="l" r="r" t="t"/>
              <a:pathLst>
                <a:path extrusionOk="0" fill="none" h="1" w="83208">
                  <a:moveTo>
                    <a:pt x="1" y="1"/>
                  </a:moveTo>
                  <a:lnTo>
                    <a:pt x="83207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1"/>
            <p:cNvSpPr/>
            <p:nvPr/>
          </p:nvSpPr>
          <p:spPr>
            <a:xfrm>
              <a:off x="3013200" y="3221675"/>
              <a:ext cx="2080750" cy="25"/>
            </a:xfrm>
            <a:custGeom>
              <a:rect b="b" l="l" r="r" t="t"/>
              <a:pathLst>
                <a:path extrusionOk="0" fill="none" h="1" w="83230">
                  <a:moveTo>
                    <a:pt x="0" y="0"/>
                  </a:moveTo>
                  <a:lnTo>
                    <a:pt x="83229" y="0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1"/>
            <p:cNvSpPr/>
            <p:nvPr/>
          </p:nvSpPr>
          <p:spPr>
            <a:xfrm>
              <a:off x="4612550" y="3423675"/>
              <a:ext cx="615875" cy="25"/>
            </a:xfrm>
            <a:custGeom>
              <a:rect b="b" l="l" r="r" t="t"/>
              <a:pathLst>
                <a:path extrusionOk="0" fill="none" h="1" w="24635">
                  <a:moveTo>
                    <a:pt x="1" y="1"/>
                  </a:moveTo>
                  <a:lnTo>
                    <a:pt x="24635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1"/>
            <p:cNvSpPr/>
            <p:nvPr/>
          </p:nvSpPr>
          <p:spPr>
            <a:xfrm>
              <a:off x="6541500" y="4854500"/>
              <a:ext cx="57725" cy="25"/>
            </a:xfrm>
            <a:custGeom>
              <a:rect b="b" l="l" r="r" t="t"/>
              <a:pathLst>
                <a:path extrusionOk="0" h="1" w="2309">
                  <a:moveTo>
                    <a:pt x="2309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231F20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1"/>
            <p:cNvSpPr/>
            <p:nvPr/>
          </p:nvSpPr>
          <p:spPr>
            <a:xfrm>
              <a:off x="250225" y="4854500"/>
              <a:ext cx="7125900" cy="25"/>
            </a:xfrm>
            <a:custGeom>
              <a:rect b="b" l="l" r="r" t="t"/>
              <a:pathLst>
                <a:path extrusionOk="0" fill="none" h="1" w="285036">
                  <a:moveTo>
                    <a:pt x="285035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3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52"/>
          <p:cNvSpPr txBox="1"/>
          <p:nvPr>
            <p:ph type="ctrTitle"/>
          </p:nvPr>
        </p:nvSpPr>
        <p:spPr>
          <a:xfrm>
            <a:off x="1638000" y="1447350"/>
            <a:ext cx="5868000" cy="11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>
                <a:latin typeface="Xanh Mono"/>
                <a:ea typeface="Xanh Mono"/>
                <a:cs typeface="Xanh Mono"/>
                <a:sym typeface="Xanh Mono"/>
              </a:rPr>
              <a:t>Khác gì so với Brute Force?</a:t>
            </a:r>
            <a:endParaRPr b="1" sz="34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1013" name="Google Shape;1013;p52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4" name="Google Shape;1014;p52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1015" name="Google Shape;1015;p5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016" name="Google Shape;1016;p5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5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8" name="Google Shape;1018;p5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52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020" name="Google Shape;1020;p5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021" name="Google Shape;1021;p5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5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3" name="Google Shape;1023;p5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4" name="Google Shape;1024;p52"/>
          <p:cNvGrpSpPr/>
          <p:nvPr/>
        </p:nvGrpSpPr>
        <p:grpSpPr>
          <a:xfrm flipH="1">
            <a:off x="6640312" y="3557058"/>
            <a:ext cx="649553" cy="864079"/>
            <a:chOff x="3600400" y="2783875"/>
            <a:chExt cx="402275" cy="535100"/>
          </a:xfrm>
        </p:grpSpPr>
        <p:sp>
          <p:nvSpPr>
            <p:cNvPr id="1025" name="Google Shape;1025;p52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2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2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2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2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rgbClr val="A4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2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2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52"/>
          <p:cNvGrpSpPr/>
          <p:nvPr/>
        </p:nvGrpSpPr>
        <p:grpSpPr>
          <a:xfrm>
            <a:off x="-411582" y="3248031"/>
            <a:ext cx="1488827" cy="1482150"/>
            <a:chOff x="3955363" y="1157525"/>
            <a:chExt cx="494200" cy="492000"/>
          </a:xfrm>
        </p:grpSpPr>
        <p:sp>
          <p:nvSpPr>
            <p:cNvPr id="1033" name="Google Shape;1033;p52"/>
            <p:cNvSpPr/>
            <p:nvPr/>
          </p:nvSpPr>
          <p:spPr>
            <a:xfrm>
              <a:off x="4235138" y="1228125"/>
              <a:ext cx="47075" cy="47525"/>
            </a:xfrm>
            <a:custGeom>
              <a:rect b="b" l="l" r="r" t="t"/>
              <a:pathLst>
                <a:path extrusionOk="0" h="1901" w="1883">
                  <a:moveTo>
                    <a:pt x="941" y="0"/>
                  </a:moveTo>
                  <a:cubicBezTo>
                    <a:pt x="436" y="0"/>
                    <a:pt x="0" y="436"/>
                    <a:pt x="0" y="959"/>
                  </a:cubicBezTo>
                  <a:cubicBezTo>
                    <a:pt x="0" y="1464"/>
                    <a:pt x="436" y="1900"/>
                    <a:pt x="941" y="1900"/>
                  </a:cubicBezTo>
                  <a:cubicBezTo>
                    <a:pt x="1447" y="1900"/>
                    <a:pt x="1883" y="1464"/>
                    <a:pt x="1883" y="959"/>
                  </a:cubicBezTo>
                  <a:cubicBezTo>
                    <a:pt x="1883" y="436"/>
                    <a:pt x="1447" y="0"/>
                    <a:pt x="941" y="0"/>
                  </a:cubicBezTo>
                  <a:close/>
                </a:path>
              </a:pathLst>
            </a:custGeom>
            <a:solidFill>
              <a:srgbClr val="2477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2"/>
            <p:cNvSpPr/>
            <p:nvPr/>
          </p:nvSpPr>
          <p:spPr>
            <a:xfrm>
              <a:off x="4331438" y="1435100"/>
              <a:ext cx="47075" cy="47525"/>
            </a:xfrm>
            <a:custGeom>
              <a:rect b="b" l="l" r="r" t="t"/>
              <a:pathLst>
                <a:path extrusionOk="0" h="1901" w="1883">
                  <a:moveTo>
                    <a:pt x="942" y="1"/>
                  </a:moveTo>
                  <a:cubicBezTo>
                    <a:pt x="366" y="1"/>
                    <a:pt x="0" y="437"/>
                    <a:pt x="0" y="960"/>
                  </a:cubicBezTo>
                  <a:cubicBezTo>
                    <a:pt x="0" y="1535"/>
                    <a:pt x="366" y="1901"/>
                    <a:pt x="942" y="1901"/>
                  </a:cubicBezTo>
                  <a:cubicBezTo>
                    <a:pt x="1447" y="1901"/>
                    <a:pt x="1883" y="1535"/>
                    <a:pt x="1883" y="960"/>
                  </a:cubicBezTo>
                  <a:cubicBezTo>
                    <a:pt x="1883" y="437"/>
                    <a:pt x="1447" y="1"/>
                    <a:pt x="942" y="1"/>
                  </a:cubicBez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2"/>
            <p:cNvSpPr/>
            <p:nvPr/>
          </p:nvSpPr>
          <p:spPr>
            <a:xfrm>
              <a:off x="4171513" y="1371925"/>
              <a:ext cx="63650" cy="63200"/>
            </a:xfrm>
            <a:custGeom>
              <a:rect b="b" l="l" r="r" t="t"/>
              <a:pathLst>
                <a:path extrusionOk="0" h="2528" w="2546">
                  <a:moveTo>
                    <a:pt x="1238" y="0"/>
                  </a:moveTo>
                  <a:cubicBezTo>
                    <a:pt x="593" y="0"/>
                    <a:pt x="0" y="576"/>
                    <a:pt x="0" y="1308"/>
                  </a:cubicBezTo>
                  <a:cubicBezTo>
                    <a:pt x="0" y="1953"/>
                    <a:pt x="593" y="2528"/>
                    <a:pt x="1238" y="2528"/>
                  </a:cubicBezTo>
                  <a:cubicBezTo>
                    <a:pt x="1970" y="2528"/>
                    <a:pt x="2545" y="1953"/>
                    <a:pt x="2545" y="1308"/>
                  </a:cubicBezTo>
                  <a:cubicBezTo>
                    <a:pt x="2545" y="576"/>
                    <a:pt x="1970" y="0"/>
                    <a:pt x="1238" y="0"/>
                  </a:cubicBez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2"/>
            <p:cNvSpPr/>
            <p:nvPr/>
          </p:nvSpPr>
          <p:spPr>
            <a:xfrm>
              <a:off x="4195038" y="1378900"/>
              <a:ext cx="30950" cy="32700"/>
            </a:xfrm>
            <a:custGeom>
              <a:rect b="b" l="l" r="r" t="t"/>
              <a:pathLst>
                <a:path extrusionOk="0" h="1308" w="1238">
                  <a:moveTo>
                    <a:pt x="663" y="0"/>
                  </a:moveTo>
                  <a:cubicBezTo>
                    <a:pt x="297" y="0"/>
                    <a:pt x="0" y="297"/>
                    <a:pt x="0" y="663"/>
                  </a:cubicBezTo>
                  <a:cubicBezTo>
                    <a:pt x="0" y="1029"/>
                    <a:pt x="297" y="1308"/>
                    <a:pt x="663" y="1308"/>
                  </a:cubicBezTo>
                  <a:cubicBezTo>
                    <a:pt x="1029" y="1308"/>
                    <a:pt x="1238" y="1029"/>
                    <a:pt x="1238" y="663"/>
                  </a:cubicBezTo>
                  <a:cubicBezTo>
                    <a:pt x="1238" y="297"/>
                    <a:pt x="1029" y="0"/>
                    <a:pt x="663" y="0"/>
                  </a:cubicBezTo>
                  <a:close/>
                </a:path>
              </a:pathLst>
            </a:custGeom>
            <a:solidFill>
              <a:srgbClr val="A4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2"/>
            <p:cNvSpPr/>
            <p:nvPr/>
          </p:nvSpPr>
          <p:spPr>
            <a:xfrm>
              <a:off x="4164538" y="1364525"/>
              <a:ext cx="78025" cy="78025"/>
            </a:xfrm>
            <a:custGeom>
              <a:rect b="b" l="l" r="r" t="t"/>
              <a:pathLst>
                <a:path extrusionOk="0" h="3121" w="3121">
                  <a:moveTo>
                    <a:pt x="1517" y="575"/>
                  </a:moveTo>
                  <a:cubicBezTo>
                    <a:pt x="2092" y="575"/>
                    <a:pt x="2528" y="1011"/>
                    <a:pt x="2528" y="1604"/>
                  </a:cubicBezTo>
                  <a:cubicBezTo>
                    <a:pt x="2528" y="2109"/>
                    <a:pt x="2092" y="2545"/>
                    <a:pt x="1517" y="2545"/>
                  </a:cubicBezTo>
                  <a:cubicBezTo>
                    <a:pt x="1011" y="2545"/>
                    <a:pt x="575" y="2109"/>
                    <a:pt x="575" y="1604"/>
                  </a:cubicBezTo>
                  <a:cubicBezTo>
                    <a:pt x="575" y="1011"/>
                    <a:pt x="1011" y="575"/>
                    <a:pt x="1517" y="575"/>
                  </a:cubicBezTo>
                  <a:close/>
                  <a:moveTo>
                    <a:pt x="1517" y="0"/>
                  </a:moveTo>
                  <a:cubicBezTo>
                    <a:pt x="645" y="0"/>
                    <a:pt x="0" y="732"/>
                    <a:pt x="0" y="1604"/>
                  </a:cubicBezTo>
                  <a:cubicBezTo>
                    <a:pt x="0" y="2475"/>
                    <a:pt x="645" y="3120"/>
                    <a:pt x="1517" y="3120"/>
                  </a:cubicBezTo>
                  <a:cubicBezTo>
                    <a:pt x="2388" y="3120"/>
                    <a:pt x="3120" y="2475"/>
                    <a:pt x="3120" y="1604"/>
                  </a:cubicBezTo>
                  <a:cubicBezTo>
                    <a:pt x="3120" y="732"/>
                    <a:pt x="2388" y="0"/>
                    <a:pt x="1517" y="0"/>
                  </a:cubicBez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2"/>
            <p:cNvSpPr/>
            <p:nvPr/>
          </p:nvSpPr>
          <p:spPr>
            <a:xfrm>
              <a:off x="3955363" y="1324425"/>
              <a:ext cx="494200" cy="158200"/>
            </a:xfrm>
            <a:custGeom>
              <a:rect b="b" l="l" r="r" t="t"/>
              <a:pathLst>
                <a:path extrusionOk="0" h="6328" w="19768">
                  <a:moveTo>
                    <a:pt x="9884" y="0"/>
                  </a:moveTo>
                  <a:cubicBezTo>
                    <a:pt x="7339" y="0"/>
                    <a:pt x="4881" y="297"/>
                    <a:pt x="3051" y="872"/>
                  </a:cubicBezTo>
                  <a:cubicBezTo>
                    <a:pt x="1098" y="1465"/>
                    <a:pt x="0" y="2249"/>
                    <a:pt x="0" y="3208"/>
                  </a:cubicBezTo>
                  <a:cubicBezTo>
                    <a:pt x="0" y="4079"/>
                    <a:pt x="1098" y="4864"/>
                    <a:pt x="3051" y="5456"/>
                  </a:cubicBezTo>
                  <a:cubicBezTo>
                    <a:pt x="4881" y="6032"/>
                    <a:pt x="7339" y="6328"/>
                    <a:pt x="9884" y="6328"/>
                  </a:cubicBezTo>
                  <a:cubicBezTo>
                    <a:pt x="11697" y="6328"/>
                    <a:pt x="13509" y="6171"/>
                    <a:pt x="15043" y="5892"/>
                  </a:cubicBezTo>
                  <a:lnTo>
                    <a:pt x="14974" y="5299"/>
                  </a:lnTo>
                  <a:cubicBezTo>
                    <a:pt x="13440" y="5596"/>
                    <a:pt x="11697" y="5735"/>
                    <a:pt x="9884" y="5735"/>
                  </a:cubicBezTo>
                  <a:cubicBezTo>
                    <a:pt x="4445" y="5735"/>
                    <a:pt x="663" y="4358"/>
                    <a:pt x="663" y="3208"/>
                  </a:cubicBezTo>
                  <a:cubicBezTo>
                    <a:pt x="663" y="1970"/>
                    <a:pt x="4445" y="593"/>
                    <a:pt x="9884" y="593"/>
                  </a:cubicBezTo>
                  <a:cubicBezTo>
                    <a:pt x="15340" y="593"/>
                    <a:pt x="19175" y="1970"/>
                    <a:pt x="19175" y="3208"/>
                  </a:cubicBezTo>
                  <a:cubicBezTo>
                    <a:pt x="19175" y="3713"/>
                    <a:pt x="18303" y="4358"/>
                    <a:pt x="16856" y="4794"/>
                  </a:cubicBezTo>
                  <a:lnTo>
                    <a:pt x="16996" y="5387"/>
                  </a:lnTo>
                  <a:cubicBezTo>
                    <a:pt x="18826" y="4794"/>
                    <a:pt x="19767" y="4079"/>
                    <a:pt x="19767" y="3208"/>
                  </a:cubicBezTo>
                  <a:cubicBezTo>
                    <a:pt x="19767" y="2249"/>
                    <a:pt x="18739" y="1465"/>
                    <a:pt x="16786" y="872"/>
                  </a:cubicBezTo>
                  <a:cubicBezTo>
                    <a:pt x="14904" y="297"/>
                    <a:pt x="12498" y="0"/>
                    <a:pt x="9884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2"/>
            <p:cNvSpPr/>
            <p:nvPr/>
          </p:nvSpPr>
          <p:spPr>
            <a:xfrm>
              <a:off x="4322288" y="1428125"/>
              <a:ext cx="63650" cy="63650"/>
            </a:xfrm>
            <a:custGeom>
              <a:rect b="b" l="l" r="r" t="t"/>
              <a:pathLst>
                <a:path extrusionOk="0" h="2546" w="2546">
                  <a:moveTo>
                    <a:pt x="1308" y="576"/>
                  </a:moveTo>
                  <a:cubicBezTo>
                    <a:pt x="1674" y="576"/>
                    <a:pt x="1970" y="873"/>
                    <a:pt x="1970" y="1239"/>
                  </a:cubicBezTo>
                  <a:cubicBezTo>
                    <a:pt x="1970" y="1587"/>
                    <a:pt x="1674" y="1884"/>
                    <a:pt x="1308" y="1884"/>
                  </a:cubicBezTo>
                  <a:cubicBezTo>
                    <a:pt x="942" y="1884"/>
                    <a:pt x="663" y="1587"/>
                    <a:pt x="663" y="1239"/>
                  </a:cubicBezTo>
                  <a:cubicBezTo>
                    <a:pt x="663" y="873"/>
                    <a:pt x="942" y="576"/>
                    <a:pt x="1308" y="576"/>
                  </a:cubicBezTo>
                  <a:close/>
                  <a:moveTo>
                    <a:pt x="1308" y="1"/>
                  </a:moveTo>
                  <a:cubicBezTo>
                    <a:pt x="576" y="1"/>
                    <a:pt x="0" y="576"/>
                    <a:pt x="0" y="1239"/>
                  </a:cubicBezTo>
                  <a:cubicBezTo>
                    <a:pt x="0" y="1953"/>
                    <a:pt x="576" y="2546"/>
                    <a:pt x="1308" y="2546"/>
                  </a:cubicBezTo>
                  <a:cubicBezTo>
                    <a:pt x="1970" y="2546"/>
                    <a:pt x="2545" y="1953"/>
                    <a:pt x="2545" y="1239"/>
                  </a:cubicBezTo>
                  <a:cubicBezTo>
                    <a:pt x="2545" y="576"/>
                    <a:pt x="1970" y="1"/>
                    <a:pt x="1308" y="1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2"/>
            <p:cNvSpPr/>
            <p:nvPr/>
          </p:nvSpPr>
          <p:spPr>
            <a:xfrm>
              <a:off x="3955363" y="1324425"/>
              <a:ext cx="494200" cy="158200"/>
            </a:xfrm>
            <a:custGeom>
              <a:rect b="b" l="l" r="r" t="t"/>
              <a:pathLst>
                <a:path extrusionOk="0" h="6328" w="19768">
                  <a:moveTo>
                    <a:pt x="9884" y="0"/>
                  </a:moveTo>
                  <a:cubicBezTo>
                    <a:pt x="7339" y="0"/>
                    <a:pt x="4881" y="297"/>
                    <a:pt x="3051" y="872"/>
                  </a:cubicBezTo>
                  <a:cubicBezTo>
                    <a:pt x="1098" y="1465"/>
                    <a:pt x="0" y="2249"/>
                    <a:pt x="0" y="3208"/>
                  </a:cubicBezTo>
                  <a:cubicBezTo>
                    <a:pt x="0" y="4079"/>
                    <a:pt x="1098" y="4864"/>
                    <a:pt x="3051" y="5456"/>
                  </a:cubicBezTo>
                  <a:cubicBezTo>
                    <a:pt x="4881" y="6032"/>
                    <a:pt x="7339" y="6328"/>
                    <a:pt x="9884" y="6328"/>
                  </a:cubicBezTo>
                  <a:cubicBezTo>
                    <a:pt x="11697" y="6328"/>
                    <a:pt x="13509" y="6171"/>
                    <a:pt x="15043" y="5892"/>
                  </a:cubicBezTo>
                  <a:lnTo>
                    <a:pt x="14974" y="5299"/>
                  </a:lnTo>
                  <a:cubicBezTo>
                    <a:pt x="13440" y="5596"/>
                    <a:pt x="11697" y="5735"/>
                    <a:pt x="9884" y="5735"/>
                  </a:cubicBezTo>
                  <a:cubicBezTo>
                    <a:pt x="4445" y="5735"/>
                    <a:pt x="663" y="4358"/>
                    <a:pt x="663" y="3208"/>
                  </a:cubicBezTo>
                  <a:cubicBezTo>
                    <a:pt x="663" y="1970"/>
                    <a:pt x="4445" y="593"/>
                    <a:pt x="9884" y="593"/>
                  </a:cubicBezTo>
                  <a:cubicBezTo>
                    <a:pt x="15340" y="593"/>
                    <a:pt x="19175" y="1970"/>
                    <a:pt x="19175" y="3208"/>
                  </a:cubicBezTo>
                  <a:cubicBezTo>
                    <a:pt x="19175" y="3713"/>
                    <a:pt x="18303" y="4358"/>
                    <a:pt x="16856" y="4794"/>
                  </a:cubicBezTo>
                  <a:lnTo>
                    <a:pt x="16996" y="5387"/>
                  </a:lnTo>
                  <a:cubicBezTo>
                    <a:pt x="18826" y="4794"/>
                    <a:pt x="19767" y="4079"/>
                    <a:pt x="19767" y="3208"/>
                  </a:cubicBezTo>
                  <a:cubicBezTo>
                    <a:pt x="19767" y="2249"/>
                    <a:pt x="18739" y="1465"/>
                    <a:pt x="16786" y="872"/>
                  </a:cubicBezTo>
                  <a:cubicBezTo>
                    <a:pt x="14904" y="297"/>
                    <a:pt x="12498" y="0"/>
                    <a:pt x="9884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2"/>
            <p:cNvSpPr/>
            <p:nvPr/>
          </p:nvSpPr>
          <p:spPr>
            <a:xfrm>
              <a:off x="4322288" y="1428125"/>
              <a:ext cx="63650" cy="63650"/>
            </a:xfrm>
            <a:custGeom>
              <a:rect b="b" l="l" r="r" t="t"/>
              <a:pathLst>
                <a:path extrusionOk="0" h="2546" w="2546">
                  <a:moveTo>
                    <a:pt x="1308" y="576"/>
                  </a:moveTo>
                  <a:cubicBezTo>
                    <a:pt x="1674" y="576"/>
                    <a:pt x="1970" y="873"/>
                    <a:pt x="1970" y="1239"/>
                  </a:cubicBezTo>
                  <a:cubicBezTo>
                    <a:pt x="1970" y="1587"/>
                    <a:pt x="1674" y="1884"/>
                    <a:pt x="1308" y="1884"/>
                  </a:cubicBezTo>
                  <a:cubicBezTo>
                    <a:pt x="942" y="1884"/>
                    <a:pt x="663" y="1587"/>
                    <a:pt x="663" y="1239"/>
                  </a:cubicBezTo>
                  <a:cubicBezTo>
                    <a:pt x="663" y="873"/>
                    <a:pt x="942" y="576"/>
                    <a:pt x="1308" y="576"/>
                  </a:cubicBezTo>
                  <a:close/>
                  <a:moveTo>
                    <a:pt x="1308" y="1"/>
                  </a:moveTo>
                  <a:cubicBezTo>
                    <a:pt x="576" y="1"/>
                    <a:pt x="0" y="576"/>
                    <a:pt x="0" y="1239"/>
                  </a:cubicBezTo>
                  <a:cubicBezTo>
                    <a:pt x="0" y="1953"/>
                    <a:pt x="576" y="2546"/>
                    <a:pt x="1308" y="2546"/>
                  </a:cubicBezTo>
                  <a:cubicBezTo>
                    <a:pt x="1970" y="2546"/>
                    <a:pt x="2545" y="1953"/>
                    <a:pt x="2545" y="1239"/>
                  </a:cubicBezTo>
                  <a:cubicBezTo>
                    <a:pt x="2545" y="576"/>
                    <a:pt x="1970" y="1"/>
                    <a:pt x="1308" y="1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2"/>
            <p:cNvSpPr/>
            <p:nvPr/>
          </p:nvSpPr>
          <p:spPr>
            <a:xfrm>
              <a:off x="3955363" y="1157525"/>
              <a:ext cx="494200" cy="492000"/>
            </a:xfrm>
            <a:custGeom>
              <a:rect b="b" l="l" r="r" t="t"/>
              <a:pathLst>
                <a:path extrusionOk="0" h="19680" w="19768">
                  <a:moveTo>
                    <a:pt x="12132" y="3120"/>
                  </a:moveTo>
                  <a:cubicBezTo>
                    <a:pt x="12498" y="3120"/>
                    <a:pt x="12795" y="3417"/>
                    <a:pt x="12795" y="3783"/>
                  </a:cubicBezTo>
                  <a:cubicBezTo>
                    <a:pt x="12795" y="4131"/>
                    <a:pt x="12498" y="4428"/>
                    <a:pt x="12132" y="4428"/>
                  </a:cubicBezTo>
                  <a:cubicBezTo>
                    <a:pt x="11766" y="4428"/>
                    <a:pt x="11487" y="4131"/>
                    <a:pt x="11487" y="3783"/>
                  </a:cubicBezTo>
                  <a:cubicBezTo>
                    <a:pt x="11487" y="3417"/>
                    <a:pt x="11766" y="3120"/>
                    <a:pt x="12132" y="3120"/>
                  </a:cubicBezTo>
                  <a:close/>
                  <a:moveTo>
                    <a:pt x="9884" y="576"/>
                  </a:moveTo>
                  <a:cubicBezTo>
                    <a:pt x="10459" y="576"/>
                    <a:pt x="11052" y="1377"/>
                    <a:pt x="11487" y="2685"/>
                  </a:cubicBezTo>
                  <a:cubicBezTo>
                    <a:pt x="11121" y="2911"/>
                    <a:pt x="10895" y="3347"/>
                    <a:pt x="10895" y="3783"/>
                  </a:cubicBezTo>
                  <a:cubicBezTo>
                    <a:pt x="10895" y="4428"/>
                    <a:pt x="11418" y="5003"/>
                    <a:pt x="12063" y="5003"/>
                  </a:cubicBezTo>
                  <a:cubicBezTo>
                    <a:pt x="12202" y="5596"/>
                    <a:pt x="12289" y="6171"/>
                    <a:pt x="12359" y="6746"/>
                  </a:cubicBezTo>
                  <a:cubicBezTo>
                    <a:pt x="11557" y="6676"/>
                    <a:pt x="10755" y="6676"/>
                    <a:pt x="9884" y="6676"/>
                  </a:cubicBezTo>
                  <a:cubicBezTo>
                    <a:pt x="9082" y="6676"/>
                    <a:pt x="8280" y="6676"/>
                    <a:pt x="7496" y="6746"/>
                  </a:cubicBezTo>
                  <a:cubicBezTo>
                    <a:pt x="7844" y="2981"/>
                    <a:pt x="8942" y="576"/>
                    <a:pt x="9884" y="576"/>
                  </a:cubicBezTo>
                  <a:close/>
                  <a:moveTo>
                    <a:pt x="6833" y="7408"/>
                  </a:moveTo>
                  <a:cubicBezTo>
                    <a:pt x="6764" y="8210"/>
                    <a:pt x="6764" y="9012"/>
                    <a:pt x="6764" y="9884"/>
                  </a:cubicBezTo>
                  <a:cubicBezTo>
                    <a:pt x="6764" y="10668"/>
                    <a:pt x="6764" y="11470"/>
                    <a:pt x="6833" y="12272"/>
                  </a:cubicBezTo>
                  <a:cubicBezTo>
                    <a:pt x="3051" y="11906"/>
                    <a:pt x="663" y="10825"/>
                    <a:pt x="663" y="9884"/>
                  </a:cubicBezTo>
                  <a:cubicBezTo>
                    <a:pt x="663" y="8855"/>
                    <a:pt x="3051" y="7844"/>
                    <a:pt x="6833" y="7408"/>
                  </a:cubicBezTo>
                  <a:close/>
                  <a:moveTo>
                    <a:pt x="13004" y="7408"/>
                  </a:moveTo>
                  <a:lnTo>
                    <a:pt x="13004" y="7408"/>
                  </a:lnTo>
                  <a:cubicBezTo>
                    <a:pt x="16717" y="7844"/>
                    <a:pt x="19175" y="8855"/>
                    <a:pt x="19175" y="9884"/>
                  </a:cubicBezTo>
                  <a:cubicBezTo>
                    <a:pt x="19175" y="10389"/>
                    <a:pt x="18390" y="10964"/>
                    <a:pt x="17083" y="11400"/>
                  </a:cubicBezTo>
                  <a:cubicBezTo>
                    <a:pt x="16856" y="11034"/>
                    <a:pt x="16420" y="10825"/>
                    <a:pt x="15985" y="10825"/>
                  </a:cubicBezTo>
                  <a:cubicBezTo>
                    <a:pt x="15253" y="10825"/>
                    <a:pt x="14747" y="11330"/>
                    <a:pt x="14677" y="12063"/>
                  </a:cubicBezTo>
                  <a:cubicBezTo>
                    <a:pt x="14172" y="12132"/>
                    <a:pt x="13597" y="12202"/>
                    <a:pt x="13004" y="12272"/>
                  </a:cubicBezTo>
                  <a:cubicBezTo>
                    <a:pt x="13074" y="11470"/>
                    <a:pt x="13074" y="10668"/>
                    <a:pt x="13074" y="9884"/>
                  </a:cubicBezTo>
                  <a:cubicBezTo>
                    <a:pt x="13074" y="9012"/>
                    <a:pt x="13074" y="8210"/>
                    <a:pt x="13004" y="7408"/>
                  </a:cubicBezTo>
                  <a:close/>
                  <a:moveTo>
                    <a:pt x="9884" y="7269"/>
                  </a:moveTo>
                  <a:cubicBezTo>
                    <a:pt x="10755" y="7269"/>
                    <a:pt x="11627" y="7339"/>
                    <a:pt x="12359" y="7408"/>
                  </a:cubicBezTo>
                  <a:cubicBezTo>
                    <a:pt x="12429" y="8210"/>
                    <a:pt x="12498" y="9012"/>
                    <a:pt x="12498" y="9884"/>
                  </a:cubicBezTo>
                  <a:cubicBezTo>
                    <a:pt x="12498" y="10755"/>
                    <a:pt x="12429" y="11540"/>
                    <a:pt x="12359" y="12341"/>
                  </a:cubicBezTo>
                  <a:cubicBezTo>
                    <a:pt x="11557" y="12341"/>
                    <a:pt x="10755" y="12411"/>
                    <a:pt x="9884" y="12411"/>
                  </a:cubicBezTo>
                  <a:cubicBezTo>
                    <a:pt x="9012" y="12411"/>
                    <a:pt x="8210" y="12341"/>
                    <a:pt x="7408" y="12341"/>
                  </a:cubicBezTo>
                  <a:cubicBezTo>
                    <a:pt x="7339" y="11540"/>
                    <a:pt x="7339" y="10755"/>
                    <a:pt x="7339" y="9884"/>
                  </a:cubicBezTo>
                  <a:cubicBezTo>
                    <a:pt x="7339" y="9012"/>
                    <a:pt x="7339" y="8141"/>
                    <a:pt x="7408" y="7408"/>
                  </a:cubicBezTo>
                  <a:cubicBezTo>
                    <a:pt x="8210" y="7339"/>
                    <a:pt x="9012" y="7269"/>
                    <a:pt x="9884" y="7269"/>
                  </a:cubicBezTo>
                  <a:close/>
                  <a:moveTo>
                    <a:pt x="15985" y="11400"/>
                  </a:moveTo>
                  <a:cubicBezTo>
                    <a:pt x="16351" y="11400"/>
                    <a:pt x="16647" y="11697"/>
                    <a:pt x="16647" y="12063"/>
                  </a:cubicBezTo>
                  <a:cubicBezTo>
                    <a:pt x="16647" y="12411"/>
                    <a:pt x="16351" y="12708"/>
                    <a:pt x="15985" y="12708"/>
                  </a:cubicBezTo>
                  <a:cubicBezTo>
                    <a:pt x="15619" y="12708"/>
                    <a:pt x="15340" y="12411"/>
                    <a:pt x="15340" y="12063"/>
                  </a:cubicBezTo>
                  <a:cubicBezTo>
                    <a:pt x="15340" y="11697"/>
                    <a:pt x="15619" y="11400"/>
                    <a:pt x="15985" y="11400"/>
                  </a:cubicBezTo>
                  <a:close/>
                  <a:moveTo>
                    <a:pt x="7496" y="12934"/>
                  </a:moveTo>
                  <a:lnTo>
                    <a:pt x="7496" y="12934"/>
                  </a:lnTo>
                  <a:cubicBezTo>
                    <a:pt x="8280" y="13004"/>
                    <a:pt x="9082" y="13004"/>
                    <a:pt x="9884" y="13004"/>
                  </a:cubicBezTo>
                  <a:cubicBezTo>
                    <a:pt x="10755" y="13004"/>
                    <a:pt x="11557" y="13004"/>
                    <a:pt x="12359" y="12934"/>
                  </a:cubicBezTo>
                  <a:lnTo>
                    <a:pt x="12359" y="12934"/>
                  </a:lnTo>
                  <a:cubicBezTo>
                    <a:pt x="11923" y="16699"/>
                    <a:pt x="10895" y="19105"/>
                    <a:pt x="9884" y="19105"/>
                  </a:cubicBezTo>
                  <a:cubicBezTo>
                    <a:pt x="8942" y="19105"/>
                    <a:pt x="7844" y="16699"/>
                    <a:pt x="7496" y="12934"/>
                  </a:cubicBezTo>
                  <a:close/>
                  <a:moveTo>
                    <a:pt x="9884" y="0"/>
                  </a:moveTo>
                  <a:cubicBezTo>
                    <a:pt x="9012" y="0"/>
                    <a:pt x="8210" y="1011"/>
                    <a:pt x="7565" y="2981"/>
                  </a:cubicBezTo>
                  <a:cubicBezTo>
                    <a:pt x="7269" y="4062"/>
                    <a:pt x="7060" y="5369"/>
                    <a:pt x="6903" y="6833"/>
                  </a:cubicBezTo>
                  <a:cubicBezTo>
                    <a:pt x="5456" y="6973"/>
                    <a:pt x="4149" y="7182"/>
                    <a:pt x="3051" y="7548"/>
                  </a:cubicBezTo>
                  <a:cubicBezTo>
                    <a:pt x="1098" y="8141"/>
                    <a:pt x="0" y="8925"/>
                    <a:pt x="0" y="9884"/>
                  </a:cubicBezTo>
                  <a:cubicBezTo>
                    <a:pt x="0" y="10755"/>
                    <a:pt x="1098" y="11540"/>
                    <a:pt x="3051" y="12132"/>
                  </a:cubicBezTo>
                  <a:cubicBezTo>
                    <a:pt x="4149" y="12498"/>
                    <a:pt x="5456" y="12708"/>
                    <a:pt x="6903" y="12847"/>
                  </a:cubicBezTo>
                  <a:cubicBezTo>
                    <a:pt x="7060" y="14311"/>
                    <a:pt x="7269" y="15619"/>
                    <a:pt x="7565" y="16699"/>
                  </a:cubicBezTo>
                  <a:cubicBezTo>
                    <a:pt x="8210" y="18669"/>
                    <a:pt x="9012" y="19680"/>
                    <a:pt x="9884" y="19680"/>
                  </a:cubicBezTo>
                  <a:cubicBezTo>
                    <a:pt x="10825" y="19680"/>
                    <a:pt x="11627" y="18669"/>
                    <a:pt x="12202" y="16699"/>
                  </a:cubicBezTo>
                  <a:cubicBezTo>
                    <a:pt x="12568" y="15619"/>
                    <a:pt x="12795" y="14311"/>
                    <a:pt x="12934" y="12847"/>
                  </a:cubicBezTo>
                  <a:cubicBezTo>
                    <a:pt x="13597" y="12777"/>
                    <a:pt x="14242" y="12708"/>
                    <a:pt x="14817" y="12638"/>
                  </a:cubicBezTo>
                  <a:cubicBezTo>
                    <a:pt x="15043" y="13074"/>
                    <a:pt x="15479" y="13370"/>
                    <a:pt x="15985" y="13370"/>
                  </a:cubicBezTo>
                  <a:cubicBezTo>
                    <a:pt x="16647" y="13370"/>
                    <a:pt x="17222" y="12777"/>
                    <a:pt x="17222" y="12063"/>
                  </a:cubicBezTo>
                  <a:lnTo>
                    <a:pt x="17222" y="11975"/>
                  </a:lnTo>
                  <a:cubicBezTo>
                    <a:pt x="18896" y="11470"/>
                    <a:pt x="19767" y="10668"/>
                    <a:pt x="19767" y="9884"/>
                  </a:cubicBezTo>
                  <a:cubicBezTo>
                    <a:pt x="19767" y="8925"/>
                    <a:pt x="18739" y="8141"/>
                    <a:pt x="16786" y="7548"/>
                  </a:cubicBezTo>
                  <a:cubicBezTo>
                    <a:pt x="15688" y="7182"/>
                    <a:pt x="14381" y="6973"/>
                    <a:pt x="12934" y="6833"/>
                  </a:cubicBezTo>
                  <a:cubicBezTo>
                    <a:pt x="12864" y="6171"/>
                    <a:pt x="12795" y="5526"/>
                    <a:pt x="12638" y="4933"/>
                  </a:cubicBezTo>
                  <a:cubicBezTo>
                    <a:pt x="13074" y="4724"/>
                    <a:pt x="13370" y="4288"/>
                    <a:pt x="13370" y="3783"/>
                  </a:cubicBezTo>
                  <a:cubicBezTo>
                    <a:pt x="13370" y="3120"/>
                    <a:pt x="12864" y="2545"/>
                    <a:pt x="12132" y="2545"/>
                  </a:cubicBezTo>
                  <a:lnTo>
                    <a:pt x="12063" y="2545"/>
                  </a:lnTo>
                  <a:cubicBezTo>
                    <a:pt x="11487" y="872"/>
                    <a:pt x="10755" y="0"/>
                    <a:pt x="9884" y="0"/>
                  </a:cubicBez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53"/>
          <p:cNvSpPr txBox="1"/>
          <p:nvPr>
            <p:ph idx="1" type="subTitle"/>
          </p:nvPr>
        </p:nvSpPr>
        <p:spPr>
          <a:xfrm>
            <a:off x="1028700" y="1337300"/>
            <a:ext cx="3027300" cy="29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Xanh Mono"/>
              <a:buChar char="●"/>
            </a:pPr>
            <a:r>
              <a:rPr b="1" lang="en" sz="2000">
                <a:latin typeface="Xanh Mono"/>
                <a:ea typeface="Xanh Mono"/>
                <a:cs typeface="Xanh Mono"/>
                <a:sym typeface="Xanh Mono"/>
              </a:rPr>
              <a:t>Có thể loại bỏ trường hợp kq đúng</a:t>
            </a:r>
            <a:endParaRPr b="1" sz="2000">
              <a:latin typeface="Xanh Mono"/>
              <a:ea typeface="Xanh Mono"/>
              <a:cs typeface="Xanh Mono"/>
              <a:sym typeface="Xanh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Xanh Mono"/>
              <a:buChar char="●"/>
            </a:pPr>
            <a:r>
              <a:rPr b="1" lang="en" sz="2000">
                <a:latin typeface="Xanh Mono"/>
                <a:ea typeface="Xanh Mono"/>
                <a:cs typeface="Xanh Mono"/>
                <a:sym typeface="Xanh Mono"/>
              </a:rPr>
              <a:t>Lựa trường hợp kq tiềm năng chạy trước</a:t>
            </a:r>
            <a:endParaRPr b="1" sz="2000">
              <a:latin typeface="Xanh Mono"/>
              <a:ea typeface="Xanh Mono"/>
              <a:cs typeface="Xanh Mono"/>
              <a:sym typeface="Xanh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Xanh Mono"/>
              <a:buChar char="●"/>
            </a:pPr>
            <a:r>
              <a:rPr b="1" lang="en" sz="2000">
                <a:latin typeface="Xanh Mono"/>
                <a:ea typeface="Xanh Mono"/>
                <a:cs typeface="Xanh Mono"/>
                <a:sym typeface="Xanh Mono"/>
              </a:rPr>
              <a:t>Tới bước gây sai thì quay lại</a:t>
            </a:r>
            <a:endParaRPr b="1" sz="2000">
              <a:latin typeface="Xanh Mono"/>
              <a:ea typeface="Xanh Mono"/>
              <a:cs typeface="Xanh Mono"/>
              <a:sym typeface="Xanh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Xanh Mono"/>
              <a:buChar char="●"/>
            </a:pPr>
            <a:r>
              <a:t/>
            </a:r>
            <a:endParaRPr b="1" sz="20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1048" name="Google Shape;1048;p53"/>
          <p:cNvSpPr txBox="1"/>
          <p:nvPr>
            <p:ph type="title"/>
          </p:nvPr>
        </p:nvSpPr>
        <p:spPr>
          <a:xfrm>
            <a:off x="1274375" y="72797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</a:t>
            </a:r>
            <a:endParaRPr/>
          </a:p>
        </p:txBody>
      </p:sp>
      <p:sp>
        <p:nvSpPr>
          <p:cNvPr id="1049" name="Google Shape;1049;p53"/>
          <p:cNvSpPr txBox="1"/>
          <p:nvPr>
            <p:ph idx="3" type="title"/>
          </p:nvPr>
        </p:nvSpPr>
        <p:spPr>
          <a:xfrm>
            <a:off x="5286500" y="72797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</a:t>
            </a:r>
            <a:endParaRPr/>
          </a:p>
        </p:txBody>
      </p:sp>
      <p:sp>
        <p:nvSpPr>
          <p:cNvPr id="1050" name="Google Shape;1050;p53"/>
          <p:cNvSpPr txBox="1"/>
          <p:nvPr>
            <p:ph idx="1" type="subTitle"/>
          </p:nvPr>
        </p:nvSpPr>
        <p:spPr>
          <a:xfrm>
            <a:off x="5063450" y="1337300"/>
            <a:ext cx="3027300" cy="29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Xanh Mono"/>
              <a:buChar char="●"/>
            </a:pPr>
            <a:r>
              <a:rPr b="1" lang="en" sz="1900">
                <a:latin typeface="Xanh Mono"/>
                <a:ea typeface="Xanh Mono"/>
                <a:cs typeface="Xanh Mono"/>
                <a:sym typeface="Xanh Mono"/>
              </a:rPr>
              <a:t>Chạy tất cả trường hợp</a:t>
            </a:r>
            <a:endParaRPr b="1" sz="1900">
              <a:latin typeface="Xanh Mono"/>
              <a:ea typeface="Xanh Mono"/>
              <a:cs typeface="Xanh Mono"/>
              <a:sym typeface="Xanh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Xanh Mono"/>
              <a:buChar char="●"/>
            </a:pPr>
            <a:r>
              <a:t/>
            </a:r>
            <a:endParaRPr b="1" sz="19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Xanh Mono"/>
              <a:ea typeface="Xanh Mono"/>
              <a:cs typeface="Xanh Mono"/>
              <a:sym typeface="Xanh Mono"/>
            </a:endParaRPr>
          </a:p>
        </p:txBody>
      </p:sp>
      <p:grpSp>
        <p:nvGrpSpPr>
          <p:cNvPr id="1051" name="Google Shape;1051;p53"/>
          <p:cNvGrpSpPr/>
          <p:nvPr/>
        </p:nvGrpSpPr>
        <p:grpSpPr>
          <a:xfrm rot="2014451">
            <a:off x="8514828" y="1923632"/>
            <a:ext cx="435247" cy="3381627"/>
            <a:chOff x="1202963" y="4060675"/>
            <a:chExt cx="107225" cy="494200"/>
          </a:xfrm>
        </p:grpSpPr>
        <p:grpSp>
          <p:nvGrpSpPr>
            <p:cNvPr id="1052" name="Google Shape;1052;p53"/>
            <p:cNvGrpSpPr/>
            <p:nvPr/>
          </p:nvGrpSpPr>
          <p:grpSpPr>
            <a:xfrm>
              <a:off x="1202963" y="4060675"/>
              <a:ext cx="107225" cy="475900"/>
              <a:chOff x="1202963" y="4060675"/>
              <a:chExt cx="107225" cy="475900"/>
            </a:xfrm>
          </p:grpSpPr>
          <p:sp>
            <p:nvSpPr>
              <p:cNvPr id="1053" name="Google Shape;1053;p53"/>
              <p:cNvSpPr/>
              <p:nvPr/>
            </p:nvSpPr>
            <p:spPr>
              <a:xfrm>
                <a:off x="1240888" y="4491225"/>
                <a:ext cx="30950" cy="45350"/>
              </a:xfrm>
              <a:custGeom>
                <a:rect b="b" l="l" r="r" t="t"/>
                <a:pathLst>
                  <a:path extrusionOk="0" h="1814" w="1238">
                    <a:moveTo>
                      <a:pt x="296" y="0"/>
                    </a:moveTo>
                    <a:lnTo>
                      <a:pt x="0" y="297"/>
                    </a:lnTo>
                    <a:lnTo>
                      <a:pt x="593" y="1813"/>
                    </a:lnTo>
                    <a:lnTo>
                      <a:pt x="1238" y="297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rgbClr val="FF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53"/>
              <p:cNvSpPr/>
              <p:nvPr/>
            </p:nvSpPr>
            <p:spPr>
              <a:xfrm>
                <a:off x="1209938" y="4429325"/>
                <a:ext cx="92850" cy="61925"/>
              </a:xfrm>
              <a:custGeom>
                <a:rect b="b" l="l" r="r" t="t"/>
                <a:pathLst>
                  <a:path extrusionOk="0" h="2477" w="3714">
                    <a:moveTo>
                      <a:pt x="297" y="1"/>
                    </a:moveTo>
                    <a:lnTo>
                      <a:pt x="1" y="594"/>
                    </a:lnTo>
                    <a:lnTo>
                      <a:pt x="1238" y="2476"/>
                    </a:lnTo>
                    <a:lnTo>
                      <a:pt x="2476" y="2476"/>
                    </a:lnTo>
                    <a:lnTo>
                      <a:pt x="2772" y="2110"/>
                    </a:lnTo>
                    <a:lnTo>
                      <a:pt x="3713" y="1"/>
                    </a:lnTo>
                    <a:close/>
                  </a:path>
                </a:pathLst>
              </a:custGeom>
              <a:solidFill>
                <a:srgbClr val="F56B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53"/>
              <p:cNvSpPr/>
              <p:nvPr/>
            </p:nvSpPr>
            <p:spPr>
              <a:xfrm>
                <a:off x="1209938" y="4068075"/>
                <a:ext cx="92850" cy="47100"/>
              </a:xfrm>
              <a:custGeom>
                <a:rect b="b" l="l" r="r" t="t"/>
                <a:pathLst>
                  <a:path extrusionOk="0" h="1884" w="3714">
                    <a:moveTo>
                      <a:pt x="1" y="1"/>
                    </a:moveTo>
                    <a:lnTo>
                      <a:pt x="1" y="1883"/>
                    </a:lnTo>
                    <a:lnTo>
                      <a:pt x="3713" y="1883"/>
                    </a:lnTo>
                    <a:lnTo>
                      <a:pt x="3713" y="1"/>
                    </a:lnTo>
                    <a:close/>
                  </a:path>
                </a:pathLst>
              </a:custGeom>
              <a:solidFill>
                <a:srgbClr val="F56B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53"/>
              <p:cNvSpPr/>
              <p:nvPr/>
            </p:nvSpPr>
            <p:spPr>
              <a:xfrm>
                <a:off x="1279238" y="4115150"/>
                <a:ext cx="23550" cy="307250"/>
              </a:xfrm>
              <a:custGeom>
                <a:rect b="b" l="l" r="r" t="t"/>
                <a:pathLst>
                  <a:path extrusionOk="0" h="12290" w="942">
                    <a:moveTo>
                      <a:pt x="0" y="0"/>
                    </a:moveTo>
                    <a:lnTo>
                      <a:pt x="0" y="12289"/>
                    </a:lnTo>
                    <a:lnTo>
                      <a:pt x="941" y="12289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rgbClr val="FF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53"/>
              <p:cNvSpPr/>
              <p:nvPr/>
            </p:nvSpPr>
            <p:spPr>
              <a:xfrm>
                <a:off x="1209938" y="4115150"/>
                <a:ext cx="24000" cy="307250"/>
              </a:xfrm>
              <a:custGeom>
                <a:rect b="b" l="l" r="r" t="t"/>
                <a:pathLst>
                  <a:path extrusionOk="0" h="12290" w="960">
                    <a:moveTo>
                      <a:pt x="1" y="0"/>
                    </a:moveTo>
                    <a:lnTo>
                      <a:pt x="1" y="12289"/>
                    </a:lnTo>
                    <a:lnTo>
                      <a:pt x="959" y="12289"/>
                    </a:ln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FF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53"/>
              <p:cNvSpPr/>
              <p:nvPr/>
            </p:nvSpPr>
            <p:spPr>
              <a:xfrm>
                <a:off x="1233913" y="4115150"/>
                <a:ext cx="45350" cy="314200"/>
              </a:xfrm>
              <a:custGeom>
                <a:rect b="b" l="l" r="r" t="t"/>
                <a:pathLst>
                  <a:path extrusionOk="0" h="12568" w="1814">
                    <a:moveTo>
                      <a:pt x="0" y="0"/>
                    </a:moveTo>
                    <a:lnTo>
                      <a:pt x="0" y="12568"/>
                    </a:lnTo>
                    <a:lnTo>
                      <a:pt x="1813" y="12568"/>
                    </a:lnTo>
                    <a:lnTo>
                      <a:pt x="1813" y="0"/>
                    </a:lnTo>
                    <a:close/>
                  </a:path>
                </a:pathLst>
              </a:custGeom>
              <a:solidFill>
                <a:srgbClr val="A4C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53"/>
              <p:cNvSpPr/>
              <p:nvPr/>
            </p:nvSpPr>
            <p:spPr>
              <a:xfrm>
                <a:off x="1202963" y="4106425"/>
                <a:ext cx="107225" cy="16150"/>
              </a:xfrm>
              <a:custGeom>
                <a:rect b="b" l="l" r="r" t="t"/>
                <a:pathLst>
                  <a:path extrusionOk="0" h="646" w="4289">
                    <a:moveTo>
                      <a:pt x="1" y="1"/>
                    </a:moveTo>
                    <a:lnTo>
                      <a:pt x="1" y="645"/>
                    </a:lnTo>
                    <a:lnTo>
                      <a:pt x="4289" y="645"/>
                    </a:lnTo>
                    <a:lnTo>
                      <a:pt x="4289" y="1"/>
                    </a:lnTo>
                    <a:close/>
                  </a:path>
                </a:pathLst>
              </a:custGeom>
              <a:solidFill>
                <a:srgbClr val="4D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53"/>
              <p:cNvSpPr/>
              <p:nvPr/>
            </p:nvSpPr>
            <p:spPr>
              <a:xfrm>
                <a:off x="1202963" y="4060675"/>
                <a:ext cx="107225" cy="38375"/>
              </a:xfrm>
              <a:custGeom>
                <a:rect b="b" l="l" r="r" t="t"/>
                <a:pathLst>
                  <a:path extrusionOk="0" h="1535" w="4289">
                    <a:moveTo>
                      <a:pt x="1" y="0"/>
                    </a:moveTo>
                    <a:lnTo>
                      <a:pt x="1" y="1534"/>
                    </a:lnTo>
                    <a:lnTo>
                      <a:pt x="576" y="1534"/>
                    </a:lnTo>
                    <a:lnTo>
                      <a:pt x="576" y="593"/>
                    </a:lnTo>
                    <a:lnTo>
                      <a:pt x="3696" y="593"/>
                    </a:lnTo>
                    <a:lnTo>
                      <a:pt x="3696" y="1534"/>
                    </a:lnTo>
                    <a:lnTo>
                      <a:pt x="4289" y="1534"/>
                    </a:lnTo>
                    <a:lnTo>
                      <a:pt x="4289" y="0"/>
                    </a:lnTo>
                    <a:close/>
                  </a:path>
                </a:pathLst>
              </a:custGeom>
              <a:solidFill>
                <a:srgbClr val="4D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1" name="Google Shape;1061;p53"/>
            <p:cNvSpPr/>
            <p:nvPr/>
          </p:nvSpPr>
          <p:spPr>
            <a:xfrm>
              <a:off x="1202963" y="4129950"/>
              <a:ext cx="107225" cy="424925"/>
            </a:xfrm>
            <a:custGeom>
              <a:rect b="b" l="l" r="r" t="t"/>
              <a:pathLst>
                <a:path extrusionOk="0" h="16997" w="4289">
                  <a:moveTo>
                    <a:pt x="3051" y="12046"/>
                  </a:moveTo>
                  <a:lnTo>
                    <a:pt x="3626" y="12412"/>
                  </a:lnTo>
                  <a:lnTo>
                    <a:pt x="2755" y="14085"/>
                  </a:lnTo>
                  <a:lnTo>
                    <a:pt x="1447" y="14085"/>
                  </a:lnTo>
                  <a:lnTo>
                    <a:pt x="646" y="12412"/>
                  </a:lnTo>
                  <a:lnTo>
                    <a:pt x="1238" y="12046"/>
                  </a:lnTo>
                  <a:lnTo>
                    <a:pt x="2110" y="12638"/>
                  </a:lnTo>
                  <a:lnTo>
                    <a:pt x="3051" y="12046"/>
                  </a:lnTo>
                  <a:close/>
                  <a:moveTo>
                    <a:pt x="2546" y="14748"/>
                  </a:moveTo>
                  <a:lnTo>
                    <a:pt x="2110" y="15532"/>
                  </a:lnTo>
                  <a:lnTo>
                    <a:pt x="1744" y="14748"/>
                  </a:lnTo>
                  <a:close/>
                  <a:moveTo>
                    <a:pt x="1" y="1"/>
                  </a:moveTo>
                  <a:lnTo>
                    <a:pt x="1" y="12342"/>
                  </a:lnTo>
                  <a:lnTo>
                    <a:pt x="2110" y="16996"/>
                  </a:lnTo>
                  <a:lnTo>
                    <a:pt x="4289" y="12342"/>
                  </a:lnTo>
                  <a:lnTo>
                    <a:pt x="4289" y="1"/>
                  </a:lnTo>
                  <a:lnTo>
                    <a:pt x="3696" y="1"/>
                  </a:lnTo>
                  <a:lnTo>
                    <a:pt x="3696" y="11697"/>
                  </a:lnTo>
                  <a:lnTo>
                    <a:pt x="3330" y="11470"/>
                  </a:lnTo>
                  <a:lnTo>
                    <a:pt x="3330" y="1"/>
                  </a:lnTo>
                  <a:lnTo>
                    <a:pt x="2755" y="1"/>
                  </a:lnTo>
                  <a:lnTo>
                    <a:pt x="2755" y="11470"/>
                  </a:lnTo>
                  <a:lnTo>
                    <a:pt x="2110" y="11906"/>
                  </a:lnTo>
                  <a:lnTo>
                    <a:pt x="1517" y="11470"/>
                  </a:lnTo>
                  <a:lnTo>
                    <a:pt x="1517" y="1"/>
                  </a:lnTo>
                  <a:lnTo>
                    <a:pt x="942" y="1"/>
                  </a:lnTo>
                  <a:lnTo>
                    <a:pt x="942" y="11470"/>
                  </a:lnTo>
                  <a:lnTo>
                    <a:pt x="576" y="11697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2" name="Google Shape;1062;p53"/>
          <p:cNvSpPr txBox="1"/>
          <p:nvPr>
            <p:ph type="title"/>
          </p:nvPr>
        </p:nvSpPr>
        <p:spPr>
          <a:xfrm>
            <a:off x="1662700" y="3929475"/>
            <a:ext cx="5329800" cy="6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Xanh Mono"/>
                <a:ea typeface="Xanh Mono"/>
                <a:cs typeface="Xanh Mono"/>
                <a:sym typeface="Xanh Mono"/>
              </a:rPr>
              <a:t>Điểm khác nhau</a:t>
            </a:r>
            <a:endParaRPr b="1" sz="2200"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750" y="951950"/>
            <a:ext cx="6395250" cy="36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27"/>
          <p:cNvSpPr txBox="1"/>
          <p:nvPr/>
        </p:nvSpPr>
        <p:spPr>
          <a:xfrm>
            <a:off x="1085000" y="951950"/>
            <a:ext cx="8895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Xanh Mono"/>
                <a:ea typeface="Xanh Mono"/>
                <a:cs typeface="Xanh Mono"/>
                <a:sym typeface="Xanh Mono"/>
              </a:rPr>
              <a:t>k=0</a:t>
            </a:r>
            <a:endParaRPr b="1" sz="16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Xanh Mono"/>
                <a:ea typeface="Xanh Mono"/>
                <a:cs typeface="Xanh Mono"/>
                <a:sym typeface="Xanh Mono"/>
              </a:rPr>
              <a:t>k=1</a:t>
            </a:r>
            <a:endParaRPr b="1" sz="16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Xanh Mono"/>
                <a:ea typeface="Xanh Mono"/>
                <a:cs typeface="Xanh Mono"/>
                <a:sym typeface="Xanh Mono"/>
              </a:rPr>
              <a:t>k=2</a:t>
            </a:r>
            <a:endParaRPr b="1" sz="16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Xanh Mono"/>
                <a:ea typeface="Xanh Mono"/>
                <a:cs typeface="Xanh Mono"/>
                <a:sym typeface="Xanh Mono"/>
              </a:rPr>
              <a:t>k=3</a:t>
            </a:r>
            <a:endParaRPr b="1" sz="16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Xanh Mono"/>
                <a:ea typeface="Xanh Mono"/>
                <a:cs typeface="Xanh Mono"/>
                <a:sym typeface="Xanh Mono"/>
              </a:rPr>
              <a:t>k=4</a:t>
            </a:r>
            <a:endParaRPr b="1" sz="16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514" name="Google Shape;514;p27"/>
          <p:cNvSpPr txBox="1"/>
          <p:nvPr/>
        </p:nvSpPr>
        <p:spPr>
          <a:xfrm>
            <a:off x="1777800" y="520850"/>
            <a:ext cx="558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Xanh Mono"/>
                <a:ea typeface="Xanh Mono"/>
                <a:cs typeface="Xanh Mono"/>
                <a:sym typeface="Xanh Mono"/>
              </a:rPr>
              <a:t>Gọi k là số quân hậu đã đặt trên bàn cờ</a:t>
            </a:r>
            <a:endParaRPr b="1" sz="1600"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4"/>
          <p:cNvSpPr/>
          <p:nvPr/>
        </p:nvSpPr>
        <p:spPr>
          <a:xfrm>
            <a:off x="-193825" y="960076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8" name="Google Shape;1068;p54"/>
          <p:cNvGrpSpPr/>
          <p:nvPr/>
        </p:nvGrpSpPr>
        <p:grpSpPr>
          <a:xfrm rot="-9105843">
            <a:off x="7595279" y="1884345"/>
            <a:ext cx="1385920" cy="2705233"/>
            <a:chOff x="409722" y="228600"/>
            <a:chExt cx="1385931" cy="2705253"/>
          </a:xfrm>
        </p:grpSpPr>
        <p:grpSp>
          <p:nvGrpSpPr>
            <p:cNvPr id="1069" name="Google Shape;1069;p54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070" name="Google Shape;1070;p5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5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2" name="Google Shape;1072;p5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3" name="Google Shape;1073;p54"/>
          <p:cNvSpPr txBox="1"/>
          <p:nvPr>
            <p:ph type="title"/>
          </p:nvPr>
        </p:nvSpPr>
        <p:spPr>
          <a:xfrm>
            <a:off x="2299825" y="530750"/>
            <a:ext cx="5329800" cy="674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Xanh Mono"/>
                <a:ea typeface="Xanh Mono"/>
                <a:cs typeface="Xanh Mono"/>
                <a:sym typeface="Xanh Mono"/>
              </a:rPr>
              <a:t>Khái niệm</a:t>
            </a:r>
            <a:endParaRPr b="1" sz="47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1074" name="Google Shape;1074;p54"/>
          <p:cNvSpPr txBox="1"/>
          <p:nvPr>
            <p:ph idx="5" type="subTitle"/>
          </p:nvPr>
        </p:nvSpPr>
        <p:spPr>
          <a:xfrm>
            <a:off x="947900" y="1460700"/>
            <a:ext cx="7163700" cy="2914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Xanh Mono"/>
              <a:buChar char="●"/>
            </a:pPr>
            <a:r>
              <a:rPr b="1" lang="en" sz="2100">
                <a:latin typeface="Xanh Mono"/>
                <a:ea typeface="Xanh Mono"/>
                <a:cs typeface="Xanh Mono"/>
                <a:sym typeface="Xanh Mono"/>
              </a:rPr>
              <a:t>Ràng buộc rõ ràng là giới hạn không gian cho từng biến. Ví dụ x,y &lt; 5; z &gt; 3.</a:t>
            </a:r>
            <a:endParaRPr b="1" sz="21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Xanh Mono"/>
              <a:ea typeface="Xanh Mono"/>
              <a:cs typeface="Xanh Mono"/>
              <a:sym typeface="Xanh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Xanh Mono"/>
              <a:buChar char="●"/>
            </a:pPr>
            <a:r>
              <a:rPr b="1" lang="en" sz="2100">
                <a:latin typeface="Xanh Mono"/>
                <a:ea typeface="Xanh Mono"/>
                <a:cs typeface="Xanh Mono"/>
                <a:sym typeface="Xanh Mono"/>
              </a:rPr>
              <a:t>Ràng buộc ngầm định cần từ hai biến trở lên mới xác định được không gian bị giới hạn. Ví dụ: x &gt; y; x + y + z = 8.</a:t>
            </a:r>
            <a:endParaRPr b="1" sz="21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Xanh Mono"/>
              <a:ea typeface="Xanh Mono"/>
              <a:cs typeface="Xanh Mono"/>
              <a:sym typeface="Xanh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Xanh Mono"/>
              <a:buChar char="●"/>
            </a:pPr>
            <a:r>
              <a:rPr b="1" lang="en" sz="2100">
                <a:latin typeface="Xanh Mono"/>
                <a:ea typeface="Xanh Mono"/>
                <a:cs typeface="Xanh Mono"/>
                <a:sym typeface="Xanh Mono"/>
              </a:rPr>
              <a:t>Từ “biến” ở đây được dùng để chỉ một thành phần tạo nên kết quả (có thể sai hoặc đúng).</a:t>
            </a:r>
            <a:endParaRPr b="1" sz="2100"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55"/>
          <p:cNvSpPr txBox="1"/>
          <p:nvPr>
            <p:ph idx="1" type="subTitle"/>
          </p:nvPr>
        </p:nvSpPr>
        <p:spPr>
          <a:xfrm>
            <a:off x="1028700" y="1337300"/>
            <a:ext cx="3027300" cy="29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Xanh Mono"/>
              <a:buChar char="●"/>
            </a:pPr>
            <a:r>
              <a:rPr b="1" lang="en" sz="1900">
                <a:latin typeface="Xanh Mono"/>
                <a:ea typeface="Xanh Mono"/>
                <a:cs typeface="Xanh Mono"/>
                <a:sym typeface="Xanh Mono"/>
              </a:rPr>
              <a:t>Kiểm tra ràng buộc ngầm định khi gán giá trị cho biến.</a:t>
            </a:r>
            <a:endParaRPr b="1" sz="19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Xanh Mono"/>
              <a:ea typeface="Xanh Mono"/>
              <a:cs typeface="Xanh Mono"/>
              <a:sym typeface="Xanh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Xanh Mono"/>
              <a:buChar char="●"/>
            </a:pPr>
            <a:r>
              <a:rPr b="1" lang="en" sz="1900">
                <a:latin typeface="Xanh Mono"/>
                <a:ea typeface="Xanh Mono"/>
                <a:cs typeface="Xanh Mono"/>
                <a:sym typeface="Xanh Mono"/>
              </a:rPr>
              <a:t>Loại bỏ được nhiều trường hợp sai trước cả khi hình thành một </a:t>
            </a:r>
            <a:r>
              <a:rPr b="1" lang="en" sz="2000">
                <a:latin typeface="Xanh Mono"/>
                <a:ea typeface="Xanh Mono"/>
                <a:cs typeface="Xanh Mono"/>
                <a:sym typeface="Xanh Mono"/>
              </a:rPr>
              <a:t>ứng viên</a:t>
            </a:r>
            <a:r>
              <a:rPr b="1" lang="en" sz="1900">
                <a:latin typeface="Xanh Mono"/>
                <a:ea typeface="Xanh Mono"/>
                <a:cs typeface="Xanh Mono"/>
                <a:sym typeface="Xanh Mono"/>
              </a:rPr>
              <a:t>.</a:t>
            </a:r>
            <a:endParaRPr b="1" sz="19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1080" name="Google Shape;1080;p55"/>
          <p:cNvSpPr txBox="1"/>
          <p:nvPr>
            <p:ph type="title"/>
          </p:nvPr>
        </p:nvSpPr>
        <p:spPr>
          <a:xfrm>
            <a:off x="1274375" y="72797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</a:t>
            </a:r>
            <a:endParaRPr/>
          </a:p>
        </p:txBody>
      </p:sp>
      <p:sp>
        <p:nvSpPr>
          <p:cNvPr id="1081" name="Google Shape;1081;p55"/>
          <p:cNvSpPr txBox="1"/>
          <p:nvPr>
            <p:ph idx="3" type="title"/>
          </p:nvPr>
        </p:nvSpPr>
        <p:spPr>
          <a:xfrm>
            <a:off x="5286500" y="72797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</a:t>
            </a:r>
            <a:endParaRPr/>
          </a:p>
        </p:txBody>
      </p:sp>
      <p:sp>
        <p:nvSpPr>
          <p:cNvPr id="1082" name="Google Shape;1082;p55"/>
          <p:cNvSpPr txBox="1"/>
          <p:nvPr>
            <p:ph idx="1" type="subTitle"/>
          </p:nvPr>
        </p:nvSpPr>
        <p:spPr>
          <a:xfrm>
            <a:off x="5063450" y="1337300"/>
            <a:ext cx="3027300" cy="29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Xanh Mono"/>
              <a:buChar char="●"/>
            </a:pPr>
            <a:r>
              <a:rPr b="1" lang="en" sz="1900">
                <a:latin typeface="Xanh Mono"/>
                <a:ea typeface="Xanh Mono"/>
                <a:cs typeface="Xanh Mono"/>
                <a:sym typeface="Xanh Mono"/>
              </a:rPr>
              <a:t>Đi qua từng kết quả ứng viên trong không gian ràng buộc rõ ràng.</a:t>
            </a:r>
            <a:endParaRPr b="1" sz="19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Xanh Mono"/>
              <a:ea typeface="Xanh Mono"/>
              <a:cs typeface="Xanh Mono"/>
              <a:sym typeface="Xanh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Xanh Mono"/>
              <a:buChar char="●"/>
            </a:pPr>
            <a:r>
              <a:rPr b="1" lang="en" sz="1900">
                <a:latin typeface="Xanh Mono"/>
                <a:ea typeface="Xanh Mono"/>
                <a:cs typeface="Xanh Mono"/>
                <a:sym typeface="Xanh Mono"/>
              </a:rPr>
              <a:t>Xác định đúng sai sau khi hình thành một ứng viên cụ thể.</a:t>
            </a:r>
            <a:endParaRPr b="1" sz="19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56"/>
          <p:cNvSpPr txBox="1"/>
          <p:nvPr>
            <p:ph type="ctrTitle"/>
          </p:nvPr>
        </p:nvSpPr>
        <p:spPr>
          <a:xfrm>
            <a:off x="1638000" y="2171000"/>
            <a:ext cx="5868000" cy="11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latin typeface="Xanh Mono"/>
                <a:ea typeface="Xanh Mono"/>
                <a:cs typeface="Xanh Mono"/>
                <a:sym typeface="Xanh Mono"/>
              </a:rPr>
              <a:t>Ưu điểm</a:t>
            </a:r>
            <a:endParaRPr b="1" sz="64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latin typeface="Xanh Mono"/>
                <a:ea typeface="Xanh Mono"/>
                <a:cs typeface="Xanh Mono"/>
                <a:sym typeface="Xanh Mono"/>
              </a:rPr>
              <a:t>Nhược điểm</a:t>
            </a:r>
            <a:endParaRPr b="1" sz="64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1088" name="Google Shape;1088;p56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9" name="Google Shape;1089;p56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1090" name="Google Shape;1090;p5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091" name="Google Shape;1091;p5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5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3" name="Google Shape;1093;p5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56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095" name="Google Shape;1095;p5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096" name="Google Shape;1096;p5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5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8" name="Google Shape;1098;p5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56"/>
          <p:cNvGrpSpPr/>
          <p:nvPr/>
        </p:nvGrpSpPr>
        <p:grpSpPr>
          <a:xfrm flipH="1">
            <a:off x="6640312" y="3557058"/>
            <a:ext cx="649553" cy="864079"/>
            <a:chOff x="3600400" y="2783875"/>
            <a:chExt cx="402275" cy="535100"/>
          </a:xfrm>
        </p:grpSpPr>
        <p:sp>
          <p:nvSpPr>
            <p:cNvPr id="1100" name="Google Shape;1100;p56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6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6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6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6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rgbClr val="A4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6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6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56"/>
          <p:cNvGrpSpPr/>
          <p:nvPr/>
        </p:nvGrpSpPr>
        <p:grpSpPr>
          <a:xfrm>
            <a:off x="-411582" y="3248031"/>
            <a:ext cx="1488827" cy="1482150"/>
            <a:chOff x="3955363" y="1157525"/>
            <a:chExt cx="494200" cy="492000"/>
          </a:xfrm>
        </p:grpSpPr>
        <p:sp>
          <p:nvSpPr>
            <p:cNvPr id="1108" name="Google Shape;1108;p56"/>
            <p:cNvSpPr/>
            <p:nvPr/>
          </p:nvSpPr>
          <p:spPr>
            <a:xfrm>
              <a:off x="4235138" y="1228125"/>
              <a:ext cx="47075" cy="47525"/>
            </a:xfrm>
            <a:custGeom>
              <a:rect b="b" l="l" r="r" t="t"/>
              <a:pathLst>
                <a:path extrusionOk="0" h="1901" w="1883">
                  <a:moveTo>
                    <a:pt x="941" y="0"/>
                  </a:moveTo>
                  <a:cubicBezTo>
                    <a:pt x="436" y="0"/>
                    <a:pt x="0" y="436"/>
                    <a:pt x="0" y="959"/>
                  </a:cubicBezTo>
                  <a:cubicBezTo>
                    <a:pt x="0" y="1464"/>
                    <a:pt x="436" y="1900"/>
                    <a:pt x="941" y="1900"/>
                  </a:cubicBezTo>
                  <a:cubicBezTo>
                    <a:pt x="1447" y="1900"/>
                    <a:pt x="1883" y="1464"/>
                    <a:pt x="1883" y="959"/>
                  </a:cubicBezTo>
                  <a:cubicBezTo>
                    <a:pt x="1883" y="436"/>
                    <a:pt x="1447" y="0"/>
                    <a:pt x="941" y="0"/>
                  </a:cubicBezTo>
                  <a:close/>
                </a:path>
              </a:pathLst>
            </a:custGeom>
            <a:solidFill>
              <a:srgbClr val="2477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6"/>
            <p:cNvSpPr/>
            <p:nvPr/>
          </p:nvSpPr>
          <p:spPr>
            <a:xfrm>
              <a:off x="4331438" y="1435100"/>
              <a:ext cx="47075" cy="47525"/>
            </a:xfrm>
            <a:custGeom>
              <a:rect b="b" l="l" r="r" t="t"/>
              <a:pathLst>
                <a:path extrusionOk="0" h="1901" w="1883">
                  <a:moveTo>
                    <a:pt x="942" y="1"/>
                  </a:moveTo>
                  <a:cubicBezTo>
                    <a:pt x="366" y="1"/>
                    <a:pt x="0" y="437"/>
                    <a:pt x="0" y="960"/>
                  </a:cubicBezTo>
                  <a:cubicBezTo>
                    <a:pt x="0" y="1535"/>
                    <a:pt x="366" y="1901"/>
                    <a:pt x="942" y="1901"/>
                  </a:cubicBezTo>
                  <a:cubicBezTo>
                    <a:pt x="1447" y="1901"/>
                    <a:pt x="1883" y="1535"/>
                    <a:pt x="1883" y="960"/>
                  </a:cubicBezTo>
                  <a:cubicBezTo>
                    <a:pt x="1883" y="437"/>
                    <a:pt x="1447" y="1"/>
                    <a:pt x="942" y="1"/>
                  </a:cubicBez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6"/>
            <p:cNvSpPr/>
            <p:nvPr/>
          </p:nvSpPr>
          <p:spPr>
            <a:xfrm>
              <a:off x="4171513" y="1371925"/>
              <a:ext cx="63650" cy="63200"/>
            </a:xfrm>
            <a:custGeom>
              <a:rect b="b" l="l" r="r" t="t"/>
              <a:pathLst>
                <a:path extrusionOk="0" h="2528" w="2546">
                  <a:moveTo>
                    <a:pt x="1238" y="0"/>
                  </a:moveTo>
                  <a:cubicBezTo>
                    <a:pt x="593" y="0"/>
                    <a:pt x="0" y="576"/>
                    <a:pt x="0" y="1308"/>
                  </a:cubicBezTo>
                  <a:cubicBezTo>
                    <a:pt x="0" y="1953"/>
                    <a:pt x="593" y="2528"/>
                    <a:pt x="1238" y="2528"/>
                  </a:cubicBezTo>
                  <a:cubicBezTo>
                    <a:pt x="1970" y="2528"/>
                    <a:pt x="2545" y="1953"/>
                    <a:pt x="2545" y="1308"/>
                  </a:cubicBezTo>
                  <a:cubicBezTo>
                    <a:pt x="2545" y="576"/>
                    <a:pt x="1970" y="0"/>
                    <a:pt x="1238" y="0"/>
                  </a:cubicBez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6"/>
            <p:cNvSpPr/>
            <p:nvPr/>
          </p:nvSpPr>
          <p:spPr>
            <a:xfrm>
              <a:off x="4195038" y="1378900"/>
              <a:ext cx="30950" cy="32700"/>
            </a:xfrm>
            <a:custGeom>
              <a:rect b="b" l="l" r="r" t="t"/>
              <a:pathLst>
                <a:path extrusionOk="0" h="1308" w="1238">
                  <a:moveTo>
                    <a:pt x="663" y="0"/>
                  </a:moveTo>
                  <a:cubicBezTo>
                    <a:pt x="297" y="0"/>
                    <a:pt x="0" y="297"/>
                    <a:pt x="0" y="663"/>
                  </a:cubicBezTo>
                  <a:cubicBezTo>
                    <a:pt x="0" y="1029"/>
                    <a:pt x="297" y="1308"/>
                    <a:pt x="663" y="1308"/>
                  </a:cubicBezTo>
                  <a:cubicBezTo>
                    <a:pt x="1029" y="1308"/>
                    <a:pt x="1238" y="1029"/>
                    <a:pt x="1238" y="663"/>
                  </a:cubicBezTo>
                  <a:cubicBezTo>
                    <a:pt x="1238" y="297"/>
                    <a:pt x="1029" y="0"/>
                    <a:pt x="663" y="0"/>
                  </a:cubicBezTo>
                  <a:close/>
                </a:path>
              </a:pathLst>
            </a:custGeom>
            <a:solidFill>
              <a:srgbClr val="A4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6"/>
            <p:cNvSpPr/>
            <p:nvPr/>
          </p:nvSpPr>
          <p:spPr>
            <a:xfrm>
              <a:off x="4164538" y="1364525"/>
              <a:ext cx="78025" cy="78025"/>
            </a:xfrm>
            <a:custGeom>
              <a:rect b="b" l="l" r="r" t="t"/>
              <a:pathLst>
                <a:path extrusionOk="0" h="3121" w="3121">
                  <a:moveTo>
                    <a:pt x="1517" y="575"/>
                  </a:moveTo>
                  <a:cubicBezTo>
                    <a:pt x="2092" y="575"/>
                    <a:pt x="2528" y="1011"/>
                    <a:pt x="2528" y="1604"/>
                  </a:cubicBezTo>
                  <a:cubicBezTo>
                    <a:pt x="2528" y="2109"/>
                    <a:pt x="2092" y="2545"/>
                    <a:pt x="1517" y="2545"/>
                  </a:cubicBezTo>
                  <a:cubicBezTo>
                    <a:pt x="1011" y="2545"/>
                    <a:pt x="575" y="2109"/>
                    <a:pt x="575" y="1604"/>
                  </a:cubicBezTo>
                  <a:cubicBezTo>
                    <a:pt x="575" y="1011"/>
                    <a:pt x="1011" y="575"/>
                    <a:pt x="1517" y="575"/>
                  </a:cubicBezTo>
                  <a:close/>
                  <a:moveTo>
                    <a:pt x="1517" y="0"/>
                  </a:moveTo>
                  <a:cubicBezTo>
                    <a:pt x="645" y="0"/>
                    <a:pt x="0" y="732"/>
                    <a:pt x="0" y="1604"/>
                  </a:cubicBezTo>
                  <a:cubicBezTo>
                    <a:pt x="0" y="2475"/>
                    <a:pt x="645" y="3120"/>
                    <a:pt x="1517" y="3120"/>
                  </a:cubicBezTo>
                  <a:cubicBezTo>
                    <a:pt x="2388" y="3120"/>
                    <a:pt x="3120" y="2475"/>
                    <a:pt x="3120" y="1604"/>
                  </a:cubicBezTo>
                  <a:cubicBezTo>
                    <a:pt x="3120" y="732"/>
                    <a:pt x="2388" y="0"/>
                    <a:pt x="1517" y="0"/>
                  </a:cubicBez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6"/>
            <p:cNvSpPr/>
            <p:nvPr/>
          </p:nvSpPr>
          <p:spPr>
            <a:xfrm>
              <a:off x="3955363" y="1324425"/>
              <a:ext cx="494200" cy="158200"/>
            </a:xfrm>
            <a:custGeom>
              <a:rect b="b" l="l" r="r" t="t"/>
              <a:pathLst>
                <a:path extrusionOk="0" h="6328" w="19768">
                  <a:moveTo>
                    <a:pt x="9884" y="0"/>
                  </a:moveTo>
                  <a:cubicBezTo>
                    <a:pt x="7339" y="0"/>
                    <a:pt x="4881" y="297"/>
                    <a:pt x="3051" y="872"/>
                  </a:cubicBezTo>
                  <a:cubicBezTo>
                    <a:pt x="1098" y="1465"/>
                    <a:pt x="0" y="2249"/>
                    <a:pt x="0" y="3208"/>
                  </a:cubicBezTo>
                  <a:cubicBezTo>
                    <a:pt x="0" y="4079"/>
                    <a:pt x="1098" y="4864"/>
                    <a:pt x="3051" y="5456"/>
                  </a:cubicBezTo>
                  <a:cubicBezTo>
                    <a:pt x="4881" y="6032"/>
                    <a:pt x="7339" y="6328"/>
                    <a:pt x="9884" y="6328"/>
                  </a:cubicBezTo>
                  <a:cubicBezTo>
                    <a:pt x="11697" y="6328"/>
                    <a:pt x="13509" y="6171"/>
                    <a:pt x="15043" y="5892"/>
                  </a:cubicBezTo>
                  <a:lnTo>
                    <a:pt x="14974" y="5299"/>
                  </a:lnTo>
                  <a:cubicBezTo>
                    <a:pt x="13440" y="5596"/>
                    <a:pt x="11697" y="5735"/>
                    <a:pt x="9884" y="5735"/>
                  </a:cubicBezTo>
                  <a:cubicBezTo>
                    <a:pt x="4445" y="5735"/>
                    <a:pt x="663" y="4358"/>
                    <a:pt x="663" y="3208"/>
                  </a:cubicBezTo>
                  <a:cubicBezTo>
                    <a:pt x="663" y="1970"/>
                    <a:pt x="4445" y="593"/>
                    <a:pt x="9884" y="593"/>
                  </a:cubicBezTo>
                  <a:cubicBezTo>
                    <a:pt x="15340" y="593"/>
                    <a:pt x="19175" y="1970"/>
                    <a:pt x="19175" y="3208"/>
                  </a:cubicBezTo>
                  <a:cubicBezTo>
                    <a:pt x="19175" y="3713"/>
                    <a:pt x="18303" y="4358"/>
                    <a:pt x="16856" y="4794"/>
                  </a:cubicBezTo>
                  <a:lnTo>
                    <a:pt x="16996" y="5387"/>
                  </a:lnTo>
                  <a:cubicBezTo>
                    <a:pt x="18826" y="4794"/>
                    <a:pt x="19767" y="4079"/>
                    <a:pt x="19767" y="3208"/>
                  </a:cubicBezTo>
                  <a:cubicBezTo>
                    <a:pt x="19767" y="2249"/>
                    <a:pt x="18739" y="1465"/>
                    <a:pt x="16786" y="872"/>
                  </a:cubicBezTo>
                  <a:cubicBezTo>
                    <a:pt x="14904" y="297"/>
                    <a:pt x="12498" y="0"/>
                    <a:pt x="9884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6"/>
            <p:cNvSpPr/>
            <p:nvPr/>
          </p:nvSpPr>
          <p:spPr>
            <a:xfrm>
              <a:off x="4322288" y="1428125"/>
              <a:ext cx="63650" cy="63650"/>
            </a:xfrm>
            <a:custGeom>
              <a:rect b="b" l="l" r="r" t="t"/>
              <a:pathLst>
                <a:path extrusionOk="0" h="2546" w="2546">
                  <a:moveTo>
                    <a:pt x="1308" y="576"/>
                  </a:moveTo>
                  <a:cubicBezTo>
                    <a:pt x="1674" y="576"/>
                    <a:pt x="1970" y="873"/>
                    <a:pt x="1970" y="1239"/>
                  </a:cubicBezTo>
                  <a:cubicBezTo>
                    <a:pt x="1970" y="1587"/>
                    <a:pt x="1674" y="1884"/>
                    <a:pt x="1308" y="1884"/>
                  </a:cubicBezTo>
                  <a:cubicBezTo>
                    <a:pt x="942" y="1884"/>
                    <a:pt x="663" y="1587"/>
                    <a:pt x="663" y="1239"/>
                  </a:cubicBezTo>
                  <a:cubicBezTo>
                    <a:pt x="663" y="873"/>
                    <a:pt x="942" y="576"/>
                    <a:pt x="1308" y="576"/>
                  </a:cubicBezTo>
                  <a:close/>
                  <a:moveTo>
                    <a:pt x="1308" y="1"/>
                  </a:moveTo>
                  <a:cubicBezTo>
                    <a:pt x="576" y="1"/>
                    <a:pt x="0" y="576"/>
                    <a:pt x="0" y="1239"/>
                  </a:cubicBezTo>
                  <a:cubicBezTo>
                    <a:pt x="0" y="1953"/>
                    <a:pt x="576" y="2546"/>
                    <a:pt x="1308" y="2546"/>
                  </a:cubicBezTo>
                  <a:cubicBezTo>
                    <a:pt x="1970" y="2546"/>
                    <a:pt x="2545" y="1953"/>
                    <a:pt x="2545" y="1239"/>
                  </a:cubicBezTo>
                  <a:cubicBezTo>
                    <a:pt x="2545" y="576"/>
                    <a:pt x="1970" y="1"/>
                    <a:pt x="1308" y="1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6"/>
            <p:cNvSpPr/>
            <p:nvPr/>
          </p:nvSpPr>
          <p:spPr>
            <a:xfrm>
              <a:off x="3955363" y="1324425"/>
              <a:ext cx="494200" cy="158200"/>
            </a:xfrm>
            <a:custGeom>
              <a:rect b="b" l="l" r="r" t="t"/>
              <a:pathLst>
                <a:path extrusionOk="0" h="6328" w="19768">
                  <a:moveTo>
                    <a:pt x="9884" y="0"/>
                  </a:moveTo>
                  <a:cubicBezTo>
                    <a:pt x="7339" y="0"/>
                    <a:pt x="4881" y="297"/>
                    <a:pt x="3051" y="872"/>
                  </a:cubicBezTo>
                  <a:cubicBezTo>
                    <a:pt x="1098" y="1465"/>
                    <a:pt x="0" y="2249"/>
                    <a:pt x="0" y="3208"/>
                  </a:cubicBezTo>
                  <a:cubicBezTo>
                    <a:pt x="0" y="4079"/>
                    <a:pt x="1098" y="4864"/>
                    <a:pt x="3051" y="5456"/>
                  </a:cubicBezTo>
                  <a:cubicBezTo>
                    <a:pt x="4881" y="6032"/>
                    <a:pt x="7339" y="6328"/>
                    <a:pt x="9884" y="6328"/>
                  </a:cubicBezTo>
                  <a:cubicBezTo>
                    <a:pt x="11697" y="6328"/>
                    <a:pt x="13509" y="6171"/>
                    <a:pt x="15043" y="5892"/>
                  </a:cubicBezTo>
                  <a:lnTo>
                    <a:pt x="14974" y="5299"/>
                  </a:lnTo>
                  <a:cubicBezTo>
                    <a:pt x="13440" y="5596"/>
                    <a:pt x="11697" y="5735"/>
                    <a:pt x="9884" y="5735"/>
                  </a:cubicBezTo>
                  <a:cubicBezTo>
                    <a:pt x="4445" y="5735"/>
                    <a:pt x="663" y="4358"/>
                    <a:pt x="663" y="3208"/>
                  </a:cubicBezTo>
                  <a:cubicBezTo>
                    <a:pt x="663" y="1970"/>
                    <a:pt x="4445" y="593"/>
                    <a:pt x="9884" y="593"/>
                  </a:cubicBezTo>
                  <a:cubicBezTo>
                    <a:pt x="15340" y="593"/>
                    <a:pt x="19175" y="1970"/>
                    <a:pt x="19175" y="3208"/>
                  </a:cubicBezTo>
                  <a:cubicBezTo>
                    <a:pt x="19175" y="3713"/>
                    <a:pt x="18303" y="4358"/>
                    <a:pt x="16856" y="4794"/>
                  </a:cubicBezTo>
                  <a:lnTo>
                    <a:pt x="16996" y="5387"/>
                  </a:lnTo>
                  <a:cubicBezTo>
                    <a:pt x="18826" y="4794"/>
                    <a:pt x="19767" y="4079"/>
                    <a:pt x="19767" y="3208"/>
                  </a:cubicBezTo>
                  <a:cubicBezTo>
                    <a:pt x="19767" y="2249"/>
                    <a:pt x="18739" y="1465"/>
                    <a:pt x="16786" y="872"/>
                  </a:cubicBezTo>
                  <a:cubicBezTo>
                    <a:pt x="14904" y="297"/>
                    <a:pt x="12498" y="0"/>
                    <a:pt x="9884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6"/>
            <p:cNvSpPr/>
            <p:nvPr/>
          </p:nvSpPr>
          <p:spPr>
            <a:xfrm>
              <a:off x="4322288" y="1428125"/>
              <a:ext cx="63650" cy="63650"/>
            </a:xfrm>
            <a:custGeom>
              <a:rect b="b" l="l" r="r" t="t"/>
              <a:pathLst>
                <a:path extrusionOk="0" h="2546" w="2546">
                  <a:moveTo>
                    <a:pt x="1308" y="576"/>
                  </a:moveTo>
                  <a:cubicBezTo>
                    <a:pt x="1674" y="576"/>
                    <a:pt x="1970" y="873"/>
                    <a:pt x="1970" y="1239"/>
                  </a:cubicBezTo>
                  <a:cubicBezTo>
                    <a:pt x="1970" y="1587"/>
                    <a:pt x="1674" y="1884"/>
                    <a:pt x="1308" y="1884"/>
                  </a:cubicBezTo>
                  <a:cubicBezTo>
                    <a:pt x="942" y="1884"/>
                    <a:pt x="663" y="1587"/>
                    <a:pt x="663" y="1239"/>
                  </a:cubicBezTo>
                  <a:cubicBezTo>
                    <a:pt x="663" y="873"/>
                    <a:pt x="942" y="576"/>
                    <a:pt x="1308" y="576"/>
                  </a:cubicBezTo>
                  <a:close/>
                  <a:moveTo>
                    <a:pt x="1308" y="1"/>
                  </a:moveTo>
                  <a:cubicBezTo>
                    <a:pt x="576" y="1"/>
                    <a:pt x="0" y="576"/>
                    <a:pt x="0" y="1239"/>
                  </a:cubicBezTo>
                  <a:cubicBezTo>
                    <a:pt x="0" y="1953"/>
                    <a:pt x="576" y="2546"/>
                    <a:pt x="1308" y="2546"/>
                  </a:cubicBezTo>
                  <a:cubicBezTo>
                    <a:pt x="1970" y="2546"/>
                    <a:pt x="2545" y="1953"/>
                    <a:pt x="2545" y="1239"/>
                  </a:cubicBezTo>
                  <a:cubicBezTo>
                    <a:pt x="2545" y="576"/>
                    <a:pt x="1970" y="1"/>
                    <a:pt x="1308" y="1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6"/>
            <p:cNvSpPr/>
            <p:nvPr/>
          </p:nvSpPr>
          <p:spPr>
            <a:xfrm>
              <a:off x="3955363" y="1157525"/>
              <a:ext cx="494200" cy="492000"/>
            </a:xfrm>
            <a:custGeom>
              <a:rect b="b" l="l" r="r" t="t"/>
              <a:pathLst>
                <a:path extrusionOk="0" h="19680" w="19768">
                  <a:moveTo>
                    <a:pt x="12132" y="3120"/>
                  </a:moveTo>
                  <a:cubicBezTo>
                    <a:pt x="12498" y="3120"/>
                    <a:pt x="12795" y="3417"/>
                    <a:pt x="12795" y="3783"/>
                  </a:cubicBezTo>
                  <a:cubicBezTo>
                    <a:pt x="12795" y="4131"/>
                    <a:pt x="12498" y="4428"/>
                    <a:pt x="12132" y="4428"/>
                  </a:cubicBezTo>
                  <a:cubicBezTo>
                    <a:pt x="11766" y="4428"/>
                    <a:pt x="11487" y="4131"/>
                    <a:pt x="11487" y="3783"/>
                  </a:cubicBezTo>
                  <a:cubicBezTo>
                    <a:pt x="11487" y="3417"/>
                    <a:pt x="11766" y="3120"/>
                    <a:pt x="12132" y="3120"/>
                  </a:cubicBezTo>
                  <a:close/>
                  <a:moveTo>
                    <a:pt x="9884" y="576"/>
                  </a:moveTo>
                  <a:cubicBezTo>
                    <a:pt x="10459" y="576"/>
                    <a:pt x="11052" y="1377"/>
                    <a:pt x="11487" y="2685"/>
                  </a:cubicBezTo>
                  <a:cubicBezTo>
                    <a:pt x="11121" y="2911"/>
                    <a:pt x="10895" y="3347"/>
                    <a:pt x="10895" y="3783"/>
                  </a:cubicBezTo>
                  <a:cubicBezTo>
                    <a:pt x="10895" y="4428"/>
                    <a:pt x="11418" y="5003"/>
                    <a:pt x="12063" y="5003"/>
                  </a:cubicBezTo>
                  <a:cubicBezTo>
                    <a:pt x="12202" y="5596"/>
                    <a:pt x="12289" y="6171"/>
                    <a:pt x="12359" y="6746"/>
                  </a:cubicBezTo>
                  <a:cubicBezTo>
                    <a:pt x="11557" y="6676"/>
                    <a:pt x="10755" y="6676"/>
                    <a:pt x="9884" y="6676"/>
                  </a:cubicBezTo>
                  <a:cubicBezTo>
                    <a:pt x="9082" y="6676"/>
                    <a:pt x="8280" y="6676"/>
                    <a:pt x="7496" y="6746"/>
                  </a:cubicBezTo>
                  <a:cubicBezTo>
                    <a:pt x="7844" y="2981"/>
                    <a:pt x="8942" y="576"/>
                    <a:pt x="9884" y="576"/>
                  </a:cubicBezTo>
                  <a:close/>
                  <a:moveTo>
                    <a:pt x="6833" y="7408"/>
                  </a:moveTo>
                  <a:cubicBezTo>
                    <a:pt x="6764" y="8210"/>
                    <a:pt x="6764" y="9012"/>
                    <a:pt x="6764" y="9884"/>
                  </a:cubicBezTo>
                  <a:cubicBezTo>
                    <a:pt x="6764" y="10668"/>
                    <a:pt x="6764" y="11470"/>
                    <a:pt x="6833" y="12272"/>
                  </a:cubicBezTo>
                  <a:cubicBezTo>
                    <a:pt x="3051" y="11906"/>
                    <a:pt x="663" y="10825"/>
                    <a:pt x="663" y="9884"/>
                  </a:cubicBezTo>
                  <a:cubicBezTo>
                    <a:pt x="663" y="8855"/>
                    <a:pt x="3051" y="7844"/>
                    <a:pt x="6833" y="7408"/>
                  </a:cubicBezTo>
                  <a:close/>
                  <a:moveTo>
                    <a:pt x="13004" y="7408"/>
                  </a:moveTo>
                  <a:lnTo>
                    <a:pt x="13004" y="7408"/>
                  </a:lnTo>
                  <a:cubicBezTo>
                    <a:pt x="16717" y="7844"/>
                    <a:pt x="19175" y="8855"/>
                    <a:pt x="19175" y="9884"/>
                  </a:cubicBezTo>
                  <a:cubicBezTo>
                    <a:pt x="19175" y="10389"/>
                    <a:pt x="18390" y="10964"/>
                    <a:pt x="17083" y="11400"/>
                  </a:cubicBezTo>
                  <a:cubicBezTo>
                    <a:pt x="16856" y="11034"/>
                    <a:pt x="16420" y="10825"/>
                    <a:pt x="15985" y="10825"/>
                  </a:cubicBezTo>
                  <a:cubicBezTo>
                    <a:pt x="15253" y="10825"/>
                    <a:pt x="14747" y="11330"/>
                    <a:pt x="14677" y="12063"/>
                  </a:cubicBezTo>
                  <a:cubicBezTo>
                    <a:pt x="14172" y="12132"/>
                    <a:pt x="13597" y="12202"/>
                    <a:pt x="13004" y="12272"/>
                  </a:cubicBezTo>
                  <a:cubicBezTo>
                    <a:pt x="13074" y="11470"/>
                    <a:pt x="13074" y="10668"/>
                    <a:pt x="13074" y="9884"/>
                  </a:cubicBezTo>
                  <a:cubicBezTo>
                    <a:pt x="13074" y="9012"/>
                    <a:pt x="13074" y="8210"/>
                    <a:pt x="13004" y="7408"/>
                  </a:cubicBezTo>
                  <a:close/>
                  <a:moveTo>
                    <a:pt x="9884" y="7269"/>
                  </a:moveTo>
                  <a:cubicBezTo>
                    <a:pt x="10755" y="7269"/>
                    <a:pt x="11627" y="7339"/>
                    <a:pt x="12359" y="7408"/>
                  </a:cubicBezTo>
                  <a:cubicBezTo>
                    <a:pt x="12429" y="8210"/>
                    <a:pt x="12498" y="9012"/>
                    <a:pt x="12498" y="9884"/>
                  </a:cubicBezTo>
                  <a:cubicBezTo>
                    <a:pt x="12498" y="10755"/>
                    <a:pt x="12429" y="11540"/>
                    <a:pt x="12359" y="12341"/>
                  </a:cubicBezTo>
                  <a:cubicBezTo>
                    <a:pt x="11557" y="12341"/>
                    <a:pt x="10755" y="12411"/>
                    <a:pt x="9884" y="12411"/>
                  </a:cubicBezTo>
                  <a:cubicBezTo>
                    <a:pt x="9012" y="12411"/>
                    <a:pt x="8210" y="12341"/>
                    <a:pt x="7408" y="12341"/>
                  </a:cubicBezTo>
                  <a:cubicBezTo>
                    <a:pt x="7339" y="11540"/>
                    <a:pt x="7339" y="10755"/>
                    <a:pt x="7339" y="9884"/>
                  </a:cubicBezTo>
                  <a:cubicBezTo>
                    <a:pt x="7339" y="9012"/>
                    <a:pt x="7339" y="8141"/>
                    <a:pt x="7408" y="7408"/>
                  </a:cubicBezTo>
                  <a:cubicBezTo>
                    <a:pt x="8210" y="7339"/>
                    <a:pt x="9012" y="7269"/>
                    <a:pt x="9884" y="7269"/>
                  </a:cubicBezTo>
                  <a:close/>
                  <a:moveTo>
                    <a:pt x="15985" y="11400"/>
                  </a:moveTo>
                  <a:cubicBezTo>
                    <a:pt x="16351" y="11400"/>
                    <a:pt x="16647" y="11697"/>
                    <a:pt x="16647" y="12063"/>
                  </a:cubicBezTo>
                  <a:cubicBezTo>
                    <a:pt x="16647" y="12411"/>
                    <a:pt x="16351" y="12708"/>
                    <a:pt x="15985" y="12708"/>
                  </a:cubicBezTo>
                  <a:cubicBezTo>
                    <a:pt x="15619" y="12708"/>
                    <a:pt x="15340" y="12411"/>
                    <a:pt x="15340" y="12063"/>
                  </a:cubicBezTo>
                  <a:cubicBezTo>
                    <a:pt x="15340" y="11697"/>
                    <a:pt x="15619" y="11400"/>
                    <a:pt x="15985" y="11400"/>
                  </a:cubicBezTo>
                  <a:close/>
                  <a:moveTo>
                    <a:pt x="7496" y="12934"/>
                  </a:moveTo>
                  <a:lnTo>
                    <a:pt x="7496" y="12934"/>
                  </a:lnTo>
                  <a:cubicBezTo>
                    <a:pt x="8280" y="13004"/>
                    <a:pt x="9082" y="13004"/>
                    <a:pt x="9884" y="13004"/>
                  </a:cubicBezTo>
                  <a:cubicBezTo>
                    <a:pt x="10755" y="13004"/>
                    <a:pt x="11557" y="13004"/>
                    <a:pt x="12359" y="12934"/>
                  </a:cubicBezTo>
                  <a:lnTo>
                    <a:pt x="12359" y="12934"/>
                  </a:lnTo>
                  <a:cubicBezTo>
                    <a:pt x="11923" y="16699"/>
                    <a:pt x="10895" y="19105"/>
                    <a:pt x="9884" y="19105"/>
                  </a:cubicBezTo>
                  <a:cubicBezTo>
                    <a:pt x="8942" y="19105"/>
                    <a:pt x="7844" y="16699"/>
                    <a:pt x="7496" y="12934"/>
                  </a:cubicBezTo>
                  <a:close/>
                  <a:moveTo>
                    <a:pt x="9884" y="0"/>
                  </a:moveTo>
                  <a:cubicBezTo>
                    <a:pt x="9012" y="0"/>
                    <a:pt x="8210" y="1011"/>
                    <a:pt x="7565" y="2981"/>
                  </a:cubicBezTo>
                  <a:cubicBezTo>
                    <a:pt x="7269" y="4062"/>
                    <a:pt x="7060" y="5369"/>
                    <a:pt x="6903" y="6833"/>
                  </a:cubicBezTo>
                  <a:cubicBezTo>
                    <a:pt x="5456" y="6973"/>
                    <a:pt x="4149" y="7182"/>
                    <a:pt x="3051" y="7548"/>
                  </a:cubicBezTo>
                  <a:cubicBezTo>
                    <a:pt x="1098" y="8141"/>
                    <a:pt x="0" y="8925"/>
                    <a:pt x="0" y="9884"/>
                  </a:cubicBezTo>
                  <a:cubicBezTo>
                    <a:pt x="0" y="10755"/>
                    <a:pt x="1098" y="11540"/>
                    <a:pt x="3051" y="12132"/>
                  </a:cubicBezTo>
                  <a:cubicBezTo>
                    <a:pt x="4149" y="12498"/>
                    <a:pt x="5456" y="12708"/>
                    <a:pt x="6903" y="12847"/>
                  </a:cubicBezTo>
                  <a:cubicBezTo>
                    <a:pt x="7060" y="14311"/>
                    <a:pt x="7269" y="15619"/>
                    <a:pt x="7565" y="16699"/>
                  </a:cubicBezTo>
                  <a:cubicBezTo>
                    <a:pt x="8210" y="18669"/>
                    <a:pt x="9012" y="19680"/>
                    <a:pt x="9884" y="19680"/>
                  </a:cubicBezTo>
                  <a:cubicBezTo>
                    <a:pt x="10825" y="19680"/>
                    <a:pt x="11627" y="18669"/>
                    <a:pt x="12202" y="16699"/>
                  </a:cubicBezTo>
                  <a:cubicBezTo>
                    <a:pt x="12568" y="15619"/>
                    <a:pt x="12795" y="14311"/>
                    <a:pt x="12934" y="12847"/>
                  </a:cubicBezTo>
                  <a:cubicBezTo>
                    <a:pt x="13597" y="12777"/>
                    <a:pt x="14242" y="12708"/>
                    <a:pt x="14817" y="12638"/>
                  </a:cubicBezTo>
                  <a:cubicBezTo>
                    <a:pt x="15043" y="13074"/>
                    <a:pt x="15479" y="13370"/>
                    <a:pt x="15985" y="13370"/>
                  </a:cubicBezTo>
                  <a:cubicBezTo>
                    <a:pt x="16647" y="13370"/>
                    <a:pt x="17222" y="12777"/>
                    <a:pt x="17222" y="12063"/>
                  </a:cubicBezTo>
                  <a:lnTo>
                    <a:pt x="17222" y="11975"/>
                  </a:lnTo>
                  <a:cubicBezTo>
                    <a:pt x="18896" y="11470"/>
                    <a:pt x="19767" y="10668"/>
                    <a:pt x="19767" y="9884"/>
                  </a:cubicBezTo>
                  <a:cubicBezTo>
                    <a:pt x="19767" y="8925"/>
                    <a:pt x="18739" y="8141"/>
                    <a:pt x="16786" y="7548"/>
                  </a:cubicBezTo>
                  <a:cubicBezTo>
                    <a:pt x="15688" y="7182"/>
                    <a:pt x="14381" y="6973"/>
                    <a:pt x="12934" y="6833"/>
                  </a:cubicBezTo>
                  <a:cubicBezTo>
                    <a:pt x="12864" y="6171"/>
                    <a:pt x="12795" y="5526"/>
                    <a:pt x="12638" y="4933"/>
                  </a:cubicBezTo>
                  <a:cubicBezTo>
                    <a:pt x="13074" y="4724"/>
                    <a:pt x="13370" y="4288"/>
                    <a:pt x="13370" y="3783"/>
                  </a:cubicBezTo>
                  <a:cubicBezTo>
                    <a:pt x="13370" y="3120"/>
                    <a:pt x="12864" y="2545"/>
                    <a:pt x="12132" y="2545"/>
                  </a:cubicBezTo>
                  <a:lnTo>
                    <a:pt x="12063" y="2545"/>
                  </a:lnTo>
                  <a:cubicBezTo>
                    <a:pt x="11487" y="872"/>
                    <a:pt x="10755" y="0"/>
                    <a:pt x="9884" y="0"/>
                  </a:cubicBez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7"/>
          <p:cNvSpPr txBox="1"/>
          <p:nvPr>
            <p:ph idx="1" type="subTitle"/>
          </p:nvPr>
        </p:nvSpPr>
        <p:spPr>
          <a:xfrm>
            <a:off x="1028700" y="1337300"/>
            <a:ext cx="3027300" cy="29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Xanh Mono"/>
              <a:buChar char="●"/>
            </a:pPr>
            <a:r>
              <a:rPr b="1" lang="en" sz="1700">
                <a:latin typeface="Xanh Mono"/>
                <a:ea typeface="Xanh Mono"/>
                <a:cs typeface="Xanh Mono"/>
                <a:sym typeface="Xanh Mono"/>
              </a:rPr>
              <a:t>Loại bỏ trường hợp chắc chắn không ra kq đúng, tiết kiệm bộ nhớ và thời gian từ trường hợp không cần thiết.</a:t>
            </a:r>
            <a:endParaRPr b="1" sz="1700">
              <a:latin typeface="Xanh Mono"/>
              <a:ea typeface="Xanh Mono"/>
              <a:cs typeface="Xanh Mono"/>
              <a:sym typeface="Xanh Mon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Xanh Mono"/>
              <a:buChar char="●"/>
            </a:pPr>
            <a:r>
              <a:rPr b="1" lang="en" sz="1700">
                <a:latin typeface="Xanh Mono"/>
                <a:ea typeface="Xanh Mono"/>
                <a:cs typeface="Xanh Mono"/>
                <a:sym typeface="Xanh Mono"/>
              </a:rPr>
              <a:t>Đơn giản</a:t>
            </a:r>
            <a:endParaRPr b="1" sz="1700">
              <a:latin typeface="Xanh Mono"/>
              <a:ea typeface="Xanh Mono"/>
              <a:cs typeface="Xanh Mono"/>
              <a:sym typeface="Xanh Mon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Xanh Mono"/>
              <a:buChar char="●"/>
            </a:pPr>
            <a:r>
              <a:rPr b="1" lang="en" sz="1700">
                <a:latin typeface="Xanh Mono"/>
                <a:ea typeface="Xanh Mono"/>
                <a:cs typeface="Xanh Mono"/>
                <a:sym typeface="Xanh Mono"/>
              </a:rPr>
              <a:t>Thích hợp khi chưa tìm được cách phù hợp nhất</a:t>
            </a:r>
            <a:endParaRPr b="1" sz="17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1123" name="Google Shape;1123;p57"/>
          <p:cNvSpPr txBox="1"/>
          <p:nvPr>
            <p:ph type="title"/>
          </p:nvPr>
        </p:nvSpPr>
        <p:spPr>
          <a:xfrm>
            <a:off x="1274375" y="72797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1124" name="Google Shape;1124;p57"/>
          <p:cNvSpPr txBox="1"/>
          <p:nvPr>
            <p:ph idx="3" type="title"/>
          </p:nvPr>
        </p:nvSpPr>
        <p:spPr>
          <a:xfrm>
            <a:off x="5286500" y="72797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  <p:grpSp>
        <p:nvGrpSpPr>
          <p:cNvPr id="1125" name="Google Shape;1125;p57"/>
          <p:cNvGrpSpPr/>
          <p:nvPr/>
        </p:nvGrpSpPr>
        <p:grpSpPr>
          <a:xfrm rot="2014451">
            <a:off x="8514828" y="1923632"/>
            <a:ext cx="435247" cy="3381627"/>
            <a:chOff x="1202963" y="4060675"/>
            <a:chExt cx="107225" cy="494200"/>
          </a:xfrm>
        </p:grpSpPr>
        <p:grpSp>
          <p:nvGrpSpPr>
            <p:cNvPr id="1126" name="Google Shape;1126;p57"/>
            <p:cNvGrpSpPr/>
            <p:nvPr/>
          </p:nvGrpSpPr>
          <p:grpSpPr>
            <a:xfrm>
              <a:off x="1202963" y="4060675"/>
              <a:ext cx="107225" cy="475900"/>
              <a:chOff x="1202963" y="4060675"/>
              <a:chExt cx="107225" cy="475900"/>
            </a:xfrm>
          </p:grpSpPr>
          <p:sp>
            <p:nvSpPr>
              <p:cNvPr id="1127" name="Google Shape;1127;p57"/>
              <p:cNvSpPr/>
              <p:nvPr/>
            </p:nvSpPr>
            <p:spPr>
              <a:xfrm>
                <a:off x="1240888" y="4491225"/>
                <a:ext cx="30950" cy="45350"/>
              </a:xfrm>
              <a:custGeom>
                <a:rect b="b" l="l" r="r" t="t"/>
                <a:pathLst>
                  <a:path extrusionOk="0" h="1814" w="1238">
                    <a:moveTo>
                      <a:pt x="296" y="0"/>
                    </a:moveTo>
                    <a:lnTo>
                      <a:pt x="0" y="297"/>
                    </a:lnTo>
                    <a:lnTo>
                      <a:pt x="593" y="1813"/>
                    </a:lnTo>
                    <a:lnTo>
                      <a:pt x="1238" y="297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rgbClr val="FF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57"/>
              <p:cNvSpPr/>
              <p:nvPr/>
            </p:nvSpPr>
            <p:spPr>
              <a:xfrm>
                <a:off x="1209938" y="4429325"/>
                <a:ext cx="92850" cy="61925"/>
              </a:xfrm>
              <a:custGeom>
                <a:rect b="b" l="l" r="r" t="t"/>
                <a:pathLst>
                  <a:path extrusionOk="0" h="2477" w="3714">
                    <a:moveTo>
                      <a:pt x="297" y="1"/>
                    </a:moveTo>
                    <a:lnTo>
                      <a:pt x="1" y="594"/>
                    </a:lnTo>
                    <a:lnTo>
                      <a:pt x="1238" y="2476"/>
                    </a:lnTo>
                    <a:lnTo>
                      <a:pt x="2476" y="2476"/>
                    </a:lnTo>
                    <a:lnTo>
                      <a:pt x="2772" y="2110"/>
                    </a:lnTo>
                    <a:lnTo>
                      <a:pt x="3713" y="1"/>
                    </a:lnTo>
                    <a:close/>
                  </a:path>
                </a:pathLst>
              </a:custGeom>
              <a:solidFill>
                <a:srgbClr val="F56B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57"/>
              <p:cNvSpPr/>
              <p:nvPr/>
            </p:nvSpPr>
            <p:spPr>
              <a:xfrm>
                <a:off x="1209938" y="4068075"/>
                <a:ext cx="92850" cy="47100"/>
              </a:xfrm>
              <a:custGeom>
                <a:rect b="b" l="l" r="r" t="t"/>
                <a:pathLst>
                  <a:path extrusionOk="0" h="1884" w="3714">
                    <a:moveTo>
                      <a:pt x="1" y="1"/>
                    </a:moveTo>
                    <a:lnTo>
                      <a:pt x="1" y="1883"/>
                    </a:lnTo>
                    <a:lnTo>
                      <a:pt x="3713" y="1883"/>
                    </a:lnTo>
                    <a:lnTo>
                      <a:pt x="3713" y="1"/>
                    </a:lnTo>
                    <a:close/>
                  </a:path>
                </a:pathLst>
              </a:custGeom>
              <a:solidFill>
                <a:srgbClr val="F56B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57"/>
              <p:cNvSpPr/>
              <p:nvPr/>
            </p:nvSpPr>
            <p:spPr>
              <a:xfrm>
                <a:off x="1279238" y="4115150"/>
                <a:ext cx="23550" cy="307250"/>
              </a:xfrm>
              <a:custGeom>
                <a:rect b="b" l="l" r="r" t="t"/>
                <a:pathLst>
                  <a:path extrusionOk="0" h="12290" w="942">
                    <a:moveTo>
                      <a:pt x="0" y="0"/>
                    </a:moveTo>
                    <a:lnTo>
                      <a:pt x="0" y="12289"/>
                    </a:lnTo>
                    <a:lnTo>
                      <a:pt x="941" y="12289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rgbClr val="FF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57"/>
              <p:cNvSpPr/>
              <p:nvPr/>
            </p:nvSpPr>
            <p:spPr>
              <a:xfrm>
                <a:off x="1209938" y="4115150"/>
                <a:ext cx="24000" cy="307250"/>
              </a:xfrm>
              <a:custGeom>
                <a:rect b="b" l="l" r="r" t="t"/>
                <a:pathLst>
                  <a:path extrusionOk="0" h="12290" w="960">
                    <a:moveTo>
                      <a:pt x="1" y="0"/>
                    </a:moveTo>
                    <a:lnTo>
                      <a:pt x="1" y="12289"/>
                    </a:lnTo>
                    <a:lnTo>
                      <a:pt x="959" y="12289"/>
                    </a:ln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FF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57"/>
              <p:cNvSpPr/>
              <p:nvPr/>
            </p:nvSpPr>
            <p:spPr>
              <a:xfrm>
                <a:off x="1233913" y="4115150"/>
                <a:ext cx="45350" cy="314200"/>
              </a:xfrm>
              <a:custGeom>
                <a:rect b="b" l="l" r="r" t="t"/>
                <a:pathLst>
                  <a:path extrusionOk="0" h="12568" w="1814">
                    <a:moveTo>
                      <a:pt x="0" y="0"/>
                    </a:moveTo>
                    <a:lnTo>
                      <a:pt x="0" y="12568"/>
                    </a:lnTo>
                    <a:lnTo>
                      <a:pt x="1813" y="12568"/>
                    </a:lnTo>
                    <a:lnTo>
                      <a:pt x="1813" y="0"/>
                    </a:lnTo>
                    <a:close/>
                  </a:path>
                </a:pathLst>
              </a:custGeom>
              <a:solidFill>
                <a:srgbClr val="A4C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57"/>
              <p:cNvSpPr/>
              <p:nvPr/>
            </p:nvSpPr>
            <p:spPr>
              <a:xfrm>
                <a:off x="1202963" y="4106425"/>
                <a:ext cx="107225" cy="16150"/>
              </a:xfrm>
              <a:custGeom>
                <a:rect b="b" l="l" r="r" t="t"/>
                <a:pathLst>
                  <a:path extrusionOk="0" h="646" w="4289">
                    <a:moveTo>
                      <a:pt x="1" y="1"/>
                    </a:moveTo>
                    <a:lnTo>
                      <a:pt x="1" y="645"/>
                    </a:lnTo>
                    <a:lnTo>
                      <a:pt x="4289" y="645"/>
                    </a:lnTo>
                    <a:lnTo>
                      <a:pt x="4289" y="1"/>
                    </a:lnTo>
                    <a:close/>
                  </a:path>
                </a:pathLst>
              </a:custGeom>
              <a:solidFill>
                <a:srgbClr val="4D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57"/>
              <p:cNvSpPr/>
              <p:nvPr/>
            </p:nvSpPr>
            <p:spPr>
              <a:xfrm>
                <a:off x="1202963" y="4060675"/>
                <a:ext cx="107225" cy="38375"/>
              </a:xfrm>
              <a:custGeom>
                <a:rect b="b" l="l" r="r" t="t"/>
                <a:pathLst>
                  <a:path extrusionOk="0" h="1535" w="4289">
                    <a:moveTo>
                      <a:pt x="1" y="0"/>
                    </a:moveTo>
                    <a:lnTo>
                      <a:pt x="1" y="1534"/>
                    </a:lnTo>
                    <a:lnTo>
                      <a:pt x="576" y="1534"/>
                    </a:lnTo>
                    <a:lnTo>
                      <a:pt x="576" y="593"/>
                    </a:lnTo>
                    <a:lnTo>
                      <a:pt x="3696" y="593"/>
                    </a:lnTo>
                    <a:lnTo>
                      <a:pt x="3696" y="1534"/>
                    </a:lnTo>
                    <a:lnTo>
                      <a:pt x="4289" y="1534"/>
                    </a:lnTo>
                    <a:lnTo>
                      <a:pt x="4289" y="0"/>
                    </a:lnTo>
                    <a:close/>
                  </a:path>
                </a:pathLst>
              </a:custGeom>
              <a:solidFill>
                <a:srgbClr val="4D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5" name="Google Shape;1135;p57"/>
            <p:cNvSpPr/>
            <p:nvPr/>
          </p:nvSpPr>
          <p:spPr>
            <a:xfrm>
              <a:off x="1202963" y="4129950"/>
              <a:ext cx="107225" cy="424925"/>
            </a:xfrm>
            <a:custGeom>
              <a:rect b="b" l="l" r="r" t="t"/>
              <a:pathLst>
                <a:path extrusionOk="0" h="16997" w="4289">
                  <a:moveTo>
                    <a:pt x="3051" y="12046"/>
                  </a:moveTo>
                  <a:lnTo>
                    <a:pt x="3626" y="12412"/>
                  </a:lnTo>
                  <a:lnTo>
                    <a:pt x="2755" y="14085"/>
                  </a:lnTo>
                  <a:lnTo>
                    <a:pt x="1447" y="14085"/>
                  </a:lnTo>
                  <a:lnTo>
                    <a:pt x="646" y="12412"/>
                  </a:lnTo>
                  <a:lnTo>
                    <a:pt x="1238" y="12046"/>
                  </a:lnTo>
                  <a:lnTo>
                    <a:pt x="2110" y="12638"/>
                  </a:lnTo>
                  <a:lnTo>
                    <a:pt x="3051" y="12046"/>
                  </a:lnTo>
                  <a:close/>
                  <a:moveTo>
                    <a:pt x="2546" y="14748"/>
                  </a:moveTo>
                  <a:lnTo>
                    <a:pt x="2110" y="15532"/>
                  </a:lnTo>
                  <a:lnTo>
                    <a:pt x="1744" y="14748"/>
                  </a:lnTo>
                  <a:close/>
                  <a:moveTo>
                    <a:pt x="1" y="1"/>
                  </a:moveTo>
                  <a:lnTo>
                    <a:pt x="1" y="12342"/>
                  </a:lnTo>
                  <a:lnTo>
                    <a:pt x="2110" y="16996"/>
                  </a:lnTo>
                  <a:lnTo>
                    <a:pt x="4289" y="12342"/>
                  </a:lnTo>
                  <a:lnTo>
                    <a:pt x="4289" y="1"/>
                  </a:lnTo>
                  <a:lnTo>
                    <a:pt x="3696" y="1"/>
                  </a:lnTo>
                  <a:lnTo>
                    <a:pt x="3696" y="11697"/>
                  </a:lnTo>
                  <a:lnTo>
                    <a:pt x="3330" y="11470"/>
                  </a:lnTo>
                  <a:lnTo>
                    <a:pt x="3330" y="1"/>
                  </a:lnTo>
                  <a:lnTo>
                    <a:pt x="2755" y="1"/>
                  </a:lnTo>
                  <a:lnTo>
                    <a:pt x="2755" y="11470"/>
                  </a:lnTo>
                  <a:lnTo>
                    <a:pt x="2110" y="11906"/>
                  </a:lnTo>
                  <a:lnTo>
                    <a:pt x="1517" y="11470"/>
                  </a:lnTo>
                  <a:lnTo>
                    <a:pt x="1517" y="1"/>
                  </a:lnTo>
                  <a:lnTo>
                    <a:pt x="942" y="1"/>
                  </a:lnTo>
                  <a:lnTo>
                    <a:pt x="942" y="11470"/>
                  </a:lnTo>
                  <a:lnTo>
                    <a:pt x="576" y="11697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6" name="Google Shape;1136;p57"/>
          <p:cNvGrpSpPr/>
          <p:nvPr/>
        </p:nvGrpSpPr>
        <p:grpSpPr>
          <a:xfrm>
            <a:off x="1562314" y="692136"/>
            <a:ext cx="456550" cy="456084"/>
            <a:chOff x="6166938" y="1157525"/>
            <a:chExt cx="492450" cy="492000"/>
          </a:xfrm>
        </p:grpSpPr>
        <p:sp>
          <p:nvSpPr>
            <p:cNvPr id="1137" name="Google Shape;1137;p57"/>
            <p:cNvSpPr/>
            <p:nvPr/>
          </p:nvSpPr>
          <p:spPr>
            <a:xfrm>
              <a:off x="6181763" y="1164925"/>
              <a:ext cx="468475" cy="477200"/>
            </a:xfrm>
            <a:custGeom>
              <a:rect b="b" l="l" r="r" t="t"/>
              <a:pathLst>
                <a:path extrusionOk="0" h="19088" w="18739">
                  <a:moveTo>
                    <a:pt x="9361" y="1"/>
                  </a:moveTo>
                  <a:cubicBezTo>
                    <a:pt x="4201" y="1"/>
                    <a:pt x="0" y="4271"/>
                    <a:pt x="0" y="9588"/>
                  </a:cubicBezTo>
                  <a:cubicBezTo>
                    <a:pt x="0" y="14817"/>
                    <a:pt x="4201" y="19088"/>
                    <a:pt x="9361" y="19088"/>
                  </a:cubicBezTo>
                  <a:cubicBezTo>
                    <a:pt x="14521" y="19088"/>
                    <a:pt x="18739" y="14817"/>
                    <a:pt x="18739" y="9588"/>
                  </a:cubicBezTo>
                  <a:cubicBezTo>
                    <a:pt x="18739" y="4271"/>
                    <a:pt x="14521" y="1"/>
                    <a:pt x="9361" y="1"/>
                  </a:cubicBez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7"/>
            <p:cNvSpPr/>
            <p:nvPr/>
          </p:nvSpPr>
          <p:spPr>
            <a:xfrm>
              <a:off x="6174338" y="1164925"/>
              <a:ext cx="237975" cy="477200"/>
            </a:xfrm>
            <a:custGeom>
              <a:rect b="b" l="l" r="r" t="t"/>
              <a:pathLst>
                <a:path extrusionOk="0" h="19088" w="9519">
                  <a:moveTo>
                    <a:pt x="9518" y="1"/>
                  </a:moveTo>
                  <a:lnTo>
                    <a:pt x="5806" y="646"/>
                  </a:lnTo>
                  <a:lnTo>
                    <a:pt x="2476" y="3121"/>
                  </a:lnTo>
                  <a:lnTo>
                    <a:pt x="297" y="7112"/>
                  </a:lnTo>
                  <a:lnTo>
                    <a:pt x="1" y="10808"/>
                  </a:lnTo>
                  <a:lnTo>
                    <a:pt x="1239" y="14451"/>
                  </a:lnTo>
                  <a:lnTo>
                    <a:pt x="4585" y="17867"/>
                  </a:lnTo>
                  <a:lnTo>
                    <a:pt x="7706" y="19088"/>
                  </a:lnTo>
                  <a:lnTo>
                    <a:pt x="9518" y="19088"/>
                  </a:lnTo>
                  <a:lnTo>
                    <a:pt x="9518" y="1221"/>
                  </a:lnTo>
                  <a:lnTo>
                    <a:pt x="9518" y="1"/>
                  </a:lnTo>
                  <a:close/>
                </a:path>
              </a:pathLst>
            </a:custGeom>
            <a:solidFill>
              <a:srgbClr val="A4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7"/>
            <p:cNvSpPr/>
            <p:nvPr/>
          </p:nvSpPr>
          <p:spPr>
            <a:xfrm>
              <a:off x="6174338" y="1233775"/>
              <a:ext cx="145150" cy="339500"/>
            </a:xfrm>
            <a:custGeom>
              <a:rect b="b" l="l" r="r" t="t"/>
              <a:pathLst>
                <a:path extrusionOk="0" h="13580" w="5806">
                  <a:moveTo>
                    <a:pt x="2755" y="1"/>
                  </a:moveTo>
                  <a:lnTo>
                    <a:pt x="576" y="3051"/>
                  </a:lnTo>
                  <a:lnTo>
                    <a:pt x="1" y="6171"/>
                  </a:lnTo>
                  <a:lnTo>
                    <a:pt x="297" y="9588"/>
                  </a:lnTo>
                  <a:lnTo>
                    <a:pt x="1814" y="12638"/>
                  </a:lnTo>
                  <a:lnTo>
                    <a:pt x="2755" y="13580"/>
                  </a:lnTo>
                  <a:cubicBezTo>
                    <a:pt x="4585" y="12272"/>
                    <a:pt x="5806" y="9727"/>
                    <a:pt x="5806" y="6834"/>
                  </a:cubicBezTo>
                  <a:cubicBezTo>
                    <a:pt x="5806" y="3853"/>
                    <a:pt x="4585" y="1308"/>
                    <a:pt x="2755" y="1"/>
                  </a:cubicBez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7"/>
            <p:cNvSpPr/>
            <p:nvPr/>
          </p:nvSpPr>
          <p:spPr>
            <a:xfrm>
              <a:off x="6504663" y="1233775"/>
              <a:ext cx="145575" cy="339500"/>
            </a:xfrm>
            <a:custGeom>
              <a:rect b="b" l="l" r="r" t="t"/>
              <a:pathLst>
                <a:path extrusionOk="0" h="13580" w="5823">
                  <a:moveTo>
                    <a:pt x="2772" y="1"/>
                  </a:moveTo>
                  <a:lnTo>
                    <a:pt x="593" y="3051"/>
                  </a:lnTo>
                  <a:lnTo>
                    <a:pt x="1" y="6171"/>
                  </a:lnTo>
                  <a:lnTo>
                    <a:pt x="297" y="9588"/>
                  </a:lnTo>
                  <a:lnTo>
                    <a:pt x="1831" y="12638"/>
                  </a:lnTo>
                  <a:lnTo>
                    <a:pt x="2772" y="13580"/>
                  </a:lnTo>
                  <a:cubicBezTo>
                    <a:pt x="4585" y="12272"/>
                    <a:pt x="5823" y="9727"/>
                    <a:pt x="5823" y="6834"/>
                  </a:cubicBezTo>
                  <a:cubicBezTo>
                    <a:pt x="5823" y="3853"/>
                    <a:pt x="4585" y="1308"/>
                    <a:pt x="2772" y="1"/>
                  </a:cubicBez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7"/>
            <p:cNvSpPr/>
            <p:nvPr/>
          </p:nvSpPr>
          <p:spPr>
            <a:xfrm>
              <a:off x="6404888" y="1435100"/>
              <a:ext cx="16575" cy="190900"/>
            </a:xfrm>
            <a:custGeom>
              <a:rect b="b" l="l" r="r" t="t"/>
              <a:pathLst>
                <a:path extrusionOk="0" h="7636" w="663">
                  <a:moveTo>
                    <a:pt x="0" y="1"/>
                  </a:moveTo>
                  <a:lnTo>
                    <a:pt x="0" y="7636"/>
                  </a:lnTo>
                  <a:lnTo>
                    <a:pt x="662" y="7636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7"/>
            <p:cNvSpPr/>
            <p:nvPr/>
          </p:nvSpPr>
          <p:spPr>
            <a:xfrm>
              <a:off x="6404888" y="1181050"/>
              <a:ext cx="16575" cy="207025"/>
            </a:xfrm>
            <a:custGeom>
              <a:rect b="b" l="l" r="r" t="t"/>
              <a:pathLst>
                <a:path extrusionOk="0" h="8281" w="663">
                  <a:moveTo>
                    <a:pt x="0" y="1"/>
                  </a:moveTo>
                  <a:lnTo>
                    <a:pt x="0" y="8280"/>
                  </a:lnTo>
                  <a:lnTo>
                    <a:pt x="662" y="8280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7"/>
            <p:cNvSpPr/>
            <p:nvPr/>
          </p:nvSpPr>
          <p:spPr>
            <a:xfrm>
              <a:off x="6166938" y="1157525"/>
              <a:ext cx="492450" cy="492000"/>
            </a:xfrm>
            <a:custGeom>
              <a:rect b="b" l="l" r="r" t="t"/>
              <a:pathLst>
                <a:path extrusionOk="0" h="19680" w="19698">
                  <a:moveTo>
                    <a:pt x="16421" y="3347"/>
                  </a:moveTo>
                  <a:cubicBezTo>
                    <a:pt x="18164" y="5090"/>
                    <a:pt x="19105" y="7408"/>
                    <a:pt x="19105" y="9884"/>
                  </a:cubicBezTo>
                  <a:cubicBezTo>
                    <a:pt x="19105" y="12272"/>
                    <a:pt x="18164" y="14520"/>
                    <a:pt x="16491" y="16263"/>
                  </a:cubicBezTo>
                  <a:cubicBezTo>
                    <a:pt x="15689" y="15462"/>
                    <a:pt x="15114" y="14590"/>
                    <a:pt x="14608" y="13579"/>
                  </a:cubicBezTo>
                  <a:cubicBezTo>
                    <a:pt x="14172" y="12568"/>
                    <a:pt x="13946" y="11540"/>
                    <a:pt x="13876" y="10459"/>
                  </a:cubicBezTo>
                  <a:lnTo>
                    <a:pt x="18739" y="10459"/>
                  </a:lnTo>
                  <a:lnTo>
                    <a:pt x="18739" y="9884"/>
                  </a:lnTo>
                  <a:lnTo>
                    <a:pt x="13806" y="9884"/>
                  </a:lnTo>
                  <a:lnTo>
                    <a:pt x="13806" y="9797"/>
                  </a:lnTo>
                  <a:cubicBezTo>
                    <a:pt x="13806" y="8489"/>
                    <a:pt x="14102" y="7182"/>
                    <a:pt x="14608" y="6031"/>
                  </a:cubicBezTo>
                  <a:cubicBezTo>
                    <a:pt x="15114" y="5003"/>
                    <a:pt x="15689" y="4131"/>
                    <a:pt x="16421" y="3347"/>
                  </a:cubicBezTo>
                  <a:close/>
                  <a:moveTo>
                    <a:pt x="3208" y="3347"/>
                  </a:moveTo>
                  <a:cubicBezTo>
                    <a:pt x="4951" y="5090"/>
                    <a:pt x="5892" y="7408"/>
                    <a:pt x="5892" y="9797"/>
                  </a:cubicBezTo>
                  <a:lnTo>
                    <a:pt x="5892" y="9884"/>
                  </a:lnTo>
                  <a:lnTo>
                    <a:pt x="959" y="9884"/>
                  </a:lnTo>
                  <a:lnTo>
                    <a:pt x="959" y="10459"/>
                  </a:lnTo>
                  <a:lnTo>
                    <a:pt x="5823" y="10459"/>
                  </a:lnTo>
                  <a:cubicBezTo>
                    <a:pt x="5666" y="12638"/>
                    <a:pt x="4794" y="14747"/>
                    <a:pt x="3208" y="16333"/>
                  </a:cubicBezTo>
                  <a:cubicBezTo>
                    <a:pt x="1535" y="14590"/>
                    <a:pt x="593" y="12272"/>
                    <a:pt x="593" y="9884"/>
                  </a:cubicBezTo>
                  <a:cubicBezTo>
                    <a:pt x="593" y="7408"/>
                    <a:pt x="1535" y="5090"/>
                    <a:pt x="3208" y="3347"/>
                  </a:cubicBezTo>
                  <a:close/>
                  <a:moveTo>
                    <a:pt x="9814" y="576"/>
                  </a:moveTo>
                  <a:cubicBezTo>
                    <a:pt x="12133" y="576"/>
                    <a:pt x="14312" y="1447"/>
                    <a:pt x="15985" y="2911"/>
                  </a:cubicBezTo>
                  <a:cubicBezTo>
                    <a:pt x="15183" y="3783"/>
                    <a:pt x="14538" y="4724"/>
                    <a:pt x="14102" y="5805"/>
                  </a:cubicBezTo>
                  <a:cubicBezTo>
                    <a:pt x="13510" y="7042"/>
                    <a:pt x="13231" y="8419"/>
                    <a:pt x="13231" y="9797"/>
                  </a:cubicBezTo>
                  <a:lnTo>
                    <a:pt x="13231" y="9884"/>
                  </a:lnTo>
                  <a:lnTo>
                    <a:pt x="10756" y="9884"/>
                  </a:lnTo>
                  <a:lnTo>
                    <a:pt x="10756" y="10459"/>
                  </a:lnTo>
                  <a:lnTo>
                    <a:pt x="13231" y="10459"/>
                  </a:lnTo>
                  <a:cubicBezTo>
                    <a:pt x="13301" y="11627"/>
                    <a:pt x="13597" y="12777"/>
                    <a:pt x="14102" y="13806"/>
                  </a:cubicBezTo>
                  <a:cubicBezTo>
                    <a:pt x="14538" y="14886"/>
                    <a:pt x="15253" y="15828"/>
                    <a:pt x="16055" y="16699"/>
                  </a:cubicBezTo>
                  <a:cubicBezTo>
                    <a:pt x="14381" y="18233"/>
                    <a:pt x="12133" y="19105"/>
                    <a:pt x="9814" y="19105"/>
                  </a:cubicBezTo>
                  <a:cubicBezTo>
                    <a:pt x="7566" y="19105"/>
                    <a:pt x="5387" y="18233"/>
                    <a:pt x="3644" y="16699"/>
                  </a:cubicBezTo>
                  <a:cubicBezTo>
                    <a:pt x="5317" y="15026"/>
                    <a:pt x="6328" y="12847"/>
                    <a:pt x="6468" y="10459"/>
                  </a:cubicBezTo>
                  <a:lnTo>
                    <a:pt x="8943" y="10459"/>
                  </a:lnTo>
                  <a:lnTo>
                    <a:pt x="8943" y="9884"/>
                  </a:lnTo>
                  <a:lnTo>
                    <a:pt x="6468" y="9884"/>
                  </a:lnTo>
                  <a:lnTo>
                    <a:pt x="6468" y="9797"/>
                  </a:lnTo>
                  <a:cubicBezTo>
                    <a:pt x="6468" y="7269"/>
                    <a:pt x="5457" y="4794"/>
                    <a:pt x="3713" y="2981"/>
                  </a:cubicBezTo>
                  <a:cubicBezTo>
                    <a:pt x="5387" y="1447"/>
                    <a:pt x="7566" y="576"/>
                    <a:pt x="9814" y="576"/>
                  </a:cubicBezTo>
                  <a:close/>
                  <a:moveTo>
                    <a:pt x="9814" y="0"/>
                  </a:moveTo>
                  <a:cubicBezTo>
                    <a:pt x="7200" y="0"/>
                    <a:pt x="4725" y="1011"/>
                    <a:pt x="2842" y="2911"/>
                  </a:cubicBezTo>
                  <a:cubicBezTo>
                    <a:pt x="1029" y="4724"/>
                    <a:pt x="1" y="7182"/>
                    <a:pt x="1" y="9884"/>
                  </a:cubicBezTo>
                  <a:cubicBezTo>
                    <a:pt x="1" y="12498"/>
                    <a:pt x="1029" y="14956"/>
                    <a:pt x="2842" y="16856"/>
                  </a:cubicBezTo>
                  <a:cubicBezTo>
                    <a:pt x="4725" y="18669"/>
                    <a:pt x="7200" y="19680"/>
                    <a:pt x="9814" y="19680"/>
                  </a:cubicBezTo>
                  <a:cubicBezTo>
                    <a:pt x="12499" y="19680"/>
                    <a:pt x="14974" y="18669"/>
                    <a:pt x="16787" y="16856"/>
                  </a:cubicBezTo>
                  <a:cubicBezTo>
                    <a:pt x="18669" y="14956"/>
                    <a:pt x="19698" y="12498"/>
                    <a:pt x="19698" y="9884"/>
                  </a:cubicBezTo>
                  <a:cubicBezTo>
                    <a:pt x="19698" y="7182"/>
                    <a:pt x="18669" y="4724"/>
                    <a:pt x="16787" y="2911"/>
                  </a:cubicBezTo>
                  <a:cubicBezTo>
                    <a:pt x="14974" y="1011"/>
                    <a:pt x="12499" y="0"/>
                    <a:pt x="9814" y="0"/>
                  </a:cubicBez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7"/>
            <p:cNvSpPr/>
            <p:nvPr/>
          </p:nvSpPr>
          <p:spPr>
            <a:xfrm>
              <a:off x="6404888" y="1404600"/>
              <a:ext cx="16575" cy="14400"/>
            </a:xfrm>
            <a:custGeom>
              <a:rect b="b" l="l" r="r" t="t"/>
              <a:pathLst>
                <a:path extrusionOk="0" h="576" w="663">
                  <a:moveTo>
                    <a:pt x="0" y="1"/>
                  </a:moveTo>
                  <a:lnTo>
                    <a:pt x="0" y="576"/>
                  </a:lnTo>
                  <a:lnTo>
                    <a:pt x="662" y="576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2477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5" name="Google Shape;1145;p57"/>
          <p:cNvGrpSpPr/>
          <p:nvPr/>
        </p:nvGrpSpPr>
        <p:grpSpPr>
          <a:xfrm rot="2700000">
            <a:off x="5656108" y="626207"/>
            <a:ext cx="299529" cy="623848"/>
            <a:chOff x="2611838" y="1157525"/>
            <a:chExt cx="236225" cy="492000"/>
          </a:xfrm>
        </p:grpSpPr>
        <p:sp>
          <p:nvSpPr>
            <p:cNvPr id="1146" name="Google Shape;1146;p57"/>
            <p:cNvSpPr/>
            <p:nvPr/>
          </p:nvSpPr>
          <p:spPr>
            <a:xfrm>
              <a:off x="2619263" y="1166675"/>
              <a:ext cx="223125" cy="473700"/>
            </a:xfrm>
            <a:custGeom>
              <a:rect b="b" l="l" r="r" t="t"/>
              <a:pathLst>
                <a:path extrusionOk="0" h="18948" w="8925">
                  <a:moveTo>
                    <a:pt x="4428" y="0"/>
                  </a:moveTo>
                  <a:lnTo>
                    <a:pt x="1883" y="2685"/>
                  </a:lnTo>
                  <a:lnTo>
                    <a:pt x="0" y="7914"/>
                  </a:lnTo>
                  <a:lnTo>
                    <a:pt x="279" y="12847"/>
                  </a:lnTo>
                  <a:lnTo>
                    <a:pt x="1883" y="16264"/>
                  </a:lnTo>
                  <a:lnTo>
                    <a:pt x="4428" y="18948"/>
                  </a:lnTo>
                  <a:lnTo>
                    <a:pt x="7112" y="15967"/>
                  </a:lnTo>
                  <a:lnTo>
                    <a:pt x="8925" y="11034"/>
                  </a:lnTo>
                  <a:lnTo>
                    <a:pt x="8646" y="6380"/>
                  </a:lnTo>
                  <a:lnTo>
                    <a:pt x="7112" y="3051"/>
                  </a:lnTo>
                  <a:lnTo>
                    <a:pt x="4428" y="0"/>
                  </a:ln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7"/>
            <p:cNvSpPr/>
            <p:nvPr/>
          </p:nvSpPr>
          <p:spPr>
            <a:xfrm>
              <a:off x="2619263" y="1166675"/>
              <a:ext cx="110700" cy="473700"/>
            </a:xfrm>
            <a:custGeom>
              <a:rect b="b" l="l" r="r" t="t"/>
              <a:pathLst>
                <a:path extrusionOk="0" h="18948" w="4428">
                  <a:moveTo>
                    <a:pt x="4428" y="0"/>
                  </a:moveTo>
                  <a:lnTo>
                    <a:pt x="1883" y="2685"/>
                  </a:lnTo>
                  <a:lnTo>
                    <a:pt x="0" y="7914"/>
                  </a:lnTo>
                  <a:lnTo>
                    <a:pt x="279" y="12847"/>
                  </a:lnTo>
                  <a:lnTo>
                    <a:pt x="1883" y="16264"/>
                  </a:lnTo>
                  <a:lnTo>
                    <a:pt x="4428" y="18948"/>
                  </a:lnTo>
                  <a:lnTo>
                    <a:pt x="4428" y="0"/>
                  </a:lnTo>
                  <a:close/>
                </a:path>
              </a:pathLst>
            </a:custGeom>
            <a:solidFill>
              <a:srgbClr val="A4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7"/>
            <p:cNvSpPr/>
            <p:nvPr/>
          </p:nvSpPr>
          <p:spPr>
            <a:xfrm>
              <a:off x="2666313" y="1565850"/>
              <a:ext cx="130775" cy="76275"/>
            </a:xfrm>
            <a:custGeom>
              <a:rect b="b" l="l" r="r" t="t"/>
              <a:pathLst>
                <a:path extrusionOk="0" h="3051" w="5231">
                  <a:moveTo>
                    <a:pt x="1" y="0"/>
                  </a:moveTo>
                  <a:lnTo>
                    <a:pt x="2406" y="3051"/>
                  </a:lnTo>
                  <a:lnTo>
                    <a:pt x="5230" y="0"/>
                  </a:ln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7"/>
            <p:cNvSpPr/>
            <p:nvPr/>
          </p:nvSpPr>
          <p:spPr>
            <a:xfrm>
              <a:off x="2666313" y="1164925"/>
              <a:ext cx="130775" cy="78025"/>
            </a:xfrm>
            <a:custGeom>
              <a:rect b="b" l="l" r="r" t="t"/>
              <a:pathLst>
                <a:path extrusionOk="0" h="3121" w="5231">
                  <a:moveTo>
                    <a:pt x="2406" y="1"/>
                  </a:moveTo>
                  <a:lnTo>
                    <a:pt x="1" y="3121"/>
                  </a:lnTo>
                  <a:lnTo>
                    <a:pt x="5230" y="3121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7"/>
            <p:cNvSpPr/>
            <p:nvPr/>
          </p:nvSpPr>
          <p:spPr>
            <a:xfrm>
              <a:off x="2611838" y="1157525"/>
              <a:ext cx="236225" cy="492000"/>
            </a:xfrm>
            <a:custGeom>
              <a:rect b="b" l="l" r="r" t="t"/>
              <a:pathLst>
                <a:path extrusionOk="0" h="19680" w="9449">
                  <a:moveTo>
                    <a:pt x="4725" y="802"/>
                  </a:moveTo>
                  <a:cubicBezTo>
                    <a:pt x="7339" y="3051"/>
                    <a:pt x="8786" y="6397"/>
                    <a:pt x="8786" y="9884"/>
                  </a:cubicBezTo>
                  <a:cubicBezTo>
                    <a:pt x="8786" y="13370"/>
                    <a:pt x="7339" y="16630"/>
                    <a:pt x="4725" y="18878"/>
                  </a:cubicBezTo>
                  <a:cubicBezTo>
                    <a:pt x="2110" y="16630"/>
                    <a:pt x="576" y="13370"/>
                    <a:pt x="576" y="9884"/>
                  </a:cubicBezTo>
                  <a:cubicBezTo>
                    <a:pt x="576" y="6397"/>
                    <a:pt x="2110" y="3051"/>
                    <a:pt x="4725" y="802"/>
                  </a:cubicBezTo>
                  <a:close/>
                  <a:moveTo>
                    <a:pt x="4725" y="0"/>
                  </a:moveTo>
                  <a:lnTo>
                    <a:pt x="4498" y="140"/>
                  </a:lnTo>
                  <a:cubicBezTo>
                    <a:pt x="1674" y="2545"/>
                    <a:pt x="1" y="6101"/>
                    <a:pt x="1" y="9884"/>
                  </a:cubicBezTo>
                  <a:cubicBezTo>
                    <a:pt x="1" y="13579"/>
                    <a:pt x="1674" y="17135"/>
                    <a:pt x="4498" y="19541"/>
                  </a:cubicBezTo>
                  <a:lnTo>
                    <a:pt x="4725" y="19680"/>
                  </a:lnTo>
                  <a:lnTo>
                    <a:pt x="4934" y="19541"/>
                  </a:lnTo>
                  <a:cubicBezTo>
                    <a:pt x="7775" y="17135"/>
                    <a:pt x="9448" y="13579"/>
                    <a:pt x="9448" y="9884"/>
                  </a:cubicBezTo>
                  <a:cubicBezTo>
                    <a:pt x="9448" y="6101"/>
                    <a:pt x="7775" y="2545"/>
                    <a:pt x="4934" y="140"/>
                  </a:cubicBezTo>
                  <a:lnTo>
                    <a:pt x="4725" y="0"/>
                  </a:ln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7"/>
            <p:cNvSpPr/>
            <p:nvPr/>
          </p:nvSpPr>
          <p:spPr>
            <a:xfrm>
              <a:off x="2684613" y="1233775"/>
              <a:ext cx="92425" cy="16150"/>
            </a:xfrm>
            <a:custGeom>
              <a:rect b="b" l="l" r="r" t="t"/>
              <a:pathLst>
                <a:path extrusionOk="0" h="646" w="3697">
                  <a:moveTo>
                    <a:pt x="1" y="1"/>
                  </a:moveTo>
                  <a:lnTo>
                    <a:pt x="1" y="646"/>
                  </a:lnTo>
                  <a:lnTo>
                    <a:pt x="3696" y="646"/>
                  </a:lnTo>
                  <a:lnTo>
                    <a:pt x="3696" y="1"/>
                  </a:ln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7"/>
            <p:cNvSpPr/>
            <p:nvPr/>
          </p:nvSpPr>
          <p:spPr>
            <a:xfrm>
              <a:off x="2684613" y="1557125"/>
              <a:ext cx="92425" cy="16150"/>
            </a:xfrm>
            <a:custGeom>
              <a:rect b="b" l="l" r="r" t="t"/>
              <a:pathLst>
                <a:path extrusionOk="0" h="646" w="3697">
                  <a:moveTo>
                    <a:pt x="1" y="1"/>
                  </a:moveTo>
                  <a:lnTo>
                    <a:pt x="1" y="646"/>
                  </a:lnTo>
                  <a:lnTo>
                    <a:pt x="3696" y="646"/>
                  </a:lnTo>
                  <a:lnTo>
                    <a:pt x="3696" y="1"/>
                  </a:ln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7"/>
            <p:cNvSpPr/>
            <p:nvPr/>
          </p:nvSpPr>
          <p:spPr>
            <a:xfrm>
              <a:off x="2706413" y="1288250"/>
              <a:ext cx="47075" cy="230550"/>
            </a:xfrm>
            <a:custGeom>
              <a:rect b="b" l="l" r="r" t="t"/>
              <a:pathLst>
                <a:path extrusionOk="0" h="9222" w="1883">
                  <a:moveTo>
                    <a:pt x="645" y="1"/>
                  </a:moveTo>
                  <a:lnTo>
                    <a:pt x="645" y="646"/>
                  </a:lnTo>
                  <a:lnTo>
                    <a:pt x="0" y="646"/>
                  </a:lnTo>
                  <a:lnTo>
                    <a:pt x="0" y="1238"/>
                  </a:lnTo>
                  <a:lnTo>
                    <a:pt x="645" y="1238"/>
                  </a:lnTo>
                  <a:lnTo>
                    <a:pt x="645" y="1813"/>
                  </a:lnTo>
                  <a:lnTo>
                    <a:pt x="0" y="1813"/>
                  </a:lnTo>
                  <a:lnTo>
                    <a:pt x="0" y="2476"/>
                  </a:lnTo>
                  <a:lnTo>
                    <a:pt x="645" y="2476"/>
                  </a:lnTo>
                  <a:lnTo>
                    <a:pt x="645" y="3051"/>
                  </a:lnTo>
                  <a:lnTo>
                    <a:pt x="0" y="3051"/>
                  </a:lnTo>
                  <a:lnTo>
                    <a:pt x="0" y="3696"/>
                  </a:lnTo>
                  <a:lnTo>
                    <a:pt x="645" y="3696"/>
                  </a:lnTo>
                  <a:lnTo>
                    <a:pt x="645" y="4289"/>
                  </a:lnTo>
                  <a:lnTo>
                    <a:pt x="0" y="4289"/>
                  </a:lnTo>
                  <a:lnTo>
                    <a:pt x="0" y="4934"/>
                  </a:lnTo>
                  <a:lnTo>
                    <a:pt x="645" y="4934"/>
                  </a:lnTo>
                  <a:lnTo>
                    <a:pt x="645" y="5526"/>
                  </a:lnTo>
                  <a:lnTo>
                    <a:pt x="0" y="5526"/>
                  </a:lnTo>
                  <a:lnTo>
                    <a:pt x="0" y="6171"/>
                  </a:lnTo>
                  <a:lnTo>
                    <a:pt x="645" y="6171"/>
                  </a:lnTo>
                  <a:lnTo>
                    <a:pt x="645" y="6746"/>
                  </a:lnTo>
                  <a:lnTo>
                    <a:pt x="0" y="6746"/>
                  </a:lnTo>
                  <a:lnTo>
                    <a:pt x="0" y="7409"/>
                  </a:lnTo>
                  <a:lnTo>
                    <a:pt x="645" y="7409"/>
                  </a:lnTo>
                  <a:lnTo>
                    <a:pt x="645" y="7984"/>
                  </a:lnTo>
                  <a:lnTo>
                    <a:pt x="0" y="7984"/>
                  </a:lnTo>
                  <a:lnTo>
                    <a:pt x="0" y="8646"/>
                  </a:lnTo>
                  <a:lnTo>
                    <a:pt x="645" y="8646"/>
                  </a:lnTo>
                  <a:lnTo>
                    <a:pt x="645" y="9222"/>
                  </a:lnTo>
                  <a:lnTo>
                    <a:pt x="1238" y="9222"/>
                  </a:lnTo>
                  <a:lnTo>
                    <a:pt x="1238" y="8646"/>
                  </a:lnTo>
                  <a:lnTo>
                    <a:pt x="1883" y="8646"/>
                  </a:lnTo>
                  <a:lnTo>
                    <a:pt x="1883" y="7984"/>
                  </a:lnTo>
                  <a:lnTo>
                    <a:pt x="1238" y="7984"/>
                  </a:lnTo>
                  <a:lnTo>
                    <a:pt x="1238" y="7409"/>
                  </a:lnTo>
                  <a:lnTo>
                    <a:pt x="1883" y="7409"/>
                  </a:lnTo>
                  <a:lnTo>
                    <a:pt x="1883" y="6746"/>
                  </a:lnTo>
                  <a:lnTo>
                    <a:pt x="1238" y="6746"/>
                  </a:lnTo>
                  <a:lnTo>
                    <a:pt x="1238" y="6171"/>
                  </a:lnTo>
                  <a:lnTo>
                    <a:pt x="1883" y="6171"/>
                  </a:lnTo>
                  <a:lnTo>
                    <a:pt x="1883" y="5526"/>
                  </a:lnTo>
                  <a:lnTo>
                    <a:pt x="1238" y="5526"/>
                  </a:lnTo>
                  <a:lnTo>
                    <a:pt x="1238" y="4934"/>
                  </a:lnTo>
                  <a:lnTo>
                    <a:pt x="1883" y="4934"/>
                  </a:lnTo>
                  <a:lnTo>
                    <a:pt x="1883" y="4289"/>
                  </a:lnTo>
                  <a:lnTo>
                    <a:pt x="1238" y="4289"/>
                  </a:lnTo>
                  <a:lnTo>
                    <a:pt x="1238" y="3696"/>
                  </a:lnTo>
                  <a:lnTo>
                    <a:pt x="1883" y="3696"/>
                  </a:lnTo>
                  <a:lnTo>
                    <a:pt x="1883" y="3051"/>
                  </a:lnTo>
                  <a:lnTo>
                    <a:pt x="1238" y="3051"/>
                  </a:lnTo>
                  <a:lnTo>
                    <a:pt x="1238" y="2476"/>
                  </a:lnTo>
                  <a:lnTo>
                    <a:pt x="1883" y="2476"/>
                  </a:lnTo>
                  <a:lnTo>
                    <a:pt x="1883" y="1813"/>
                  </a:lnTo>
                  <a:lnTo>
                    <a:pt x="1238" y="1813"/>
                  </a:lnTo>
                  <a:lnTo>
                    <a:pt x="1238" y="1238"/>
                  </a:lnTo>
                  <a:lnTo>
                    <a:pt x="1883" y="1238"/>
                  </a:lnTo>
                  <a:lnTo>
                    <a:pt x="1883" y="646"/>
                  </a:lnTo>
                  <a:lnTo>
                    <a:pt x="1238" y="646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rgbClr val="2477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4" name="Google Shape;1154;p57"/>
          <p:cNvSpPr txBox="1"/>
          <p:nvPr>
            <p:ph idx="1" type="subTitle"/>
          </p:nvPr>
        </p:nvSpPr>
        <p:spPr>
          <a:xfrm>
            <a:off x="5063450" y="1337300"/>
            <a:ext cx="3027300" cy="29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Xanh Mono"/>
              <a:buChar char="●"/>
            </a:pPr>
            <a:r>
              <a:rPr b="1" lang="en" sz="2300">
                <a:latin typeface="Xanh Mono"/>
                <a:ea typeface="Xanh Mono"/>
                <a:cs typeface="Xanh Mono"/>
                <a:sym typeface="Xanh Mono"/>
              </a:rPr>
              <a:t>Độ phức tạp cao, có thể cấp số mũ.</a:t>
            </a:r>
            <a:endParaRPr b="1" sz="2300">
              <a:latin typeface="Xanh Mono"/>
              <a:ea typeface="Xanh Mono"/>
              <a:cs typeface="Xanh Mono"/>
              <a:sym typeface="Xanh Mon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Xanh Mono"/>
              <a:buChar char="●"/>
            </a:pPr>
            <a:r>
              <a:rPr b="1" lang="en" sz="2300">
                <a:latin typeface="Xanh Mono"/>
                <a:ea typeface="Xanh Mono"/>
                <a:cs typeface="Xanh Mono"/>
                <a:sym typeface="Xanh Mono"/>
              </a:rPr>
              <a:t>Gặp các “bế tắc” cùng nguyên nhân.</a:t>
            </a:r>
            <a:endParaRPr b="1" sz="2300">
              <a:latin typeface="Xanh Mono"/>
              <a:ea typeface="Xanh Mono"/>
              <a:cs typeface="Xanh Mono"/>
              <a:sym typeface="Xanh Mon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Xanh Mono"/>
              <a:buChar char="●"/>
            </a:pPr>
            <a:r>
              <a:rPr b="1" lang="en" sz="2300">
                <a:latin typeface="Xanh Mono"/>
                <a:ea typeface="Xanh Mono"/>
                <a:cs typeface="Xanh Mono"/>
                <a:sym typeface="Xanh Mono"/>
              </a:rPr>
              <a:t>Đệ quy gây tốn bộ nhớ.</a:t>
            </a:r>
            <a:endParaRPr b="1" sz="23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58"/>
          <p:cNvSpPr/>
          <p:nvPr/>
        </p:nvSpPr>
        <p:spPr>
          <a:xfrm>
            <a:off x="-193825" y="960076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0" name="Google Shape;1160;p58"/>
          <p:cNvGrpSpPr/>
          <p:nvPr/>
        </p:nvGrpSpPr>
        <p:grpSpPr>
          <a:xfrm rot="-9105843">
            <a:off x="7595279" y="1884345"/>
            <a:ext cx="1385920" cy="2705233"/>
            <a:chOff x="409722" y="228600"/>
            <a:chExt cx="1385931" cy="2705253"/>
          </a:xfrm>
        </p:grpSpPr>
        <p:grpSp>
          <p:nvGrpSpPr>
            <p:cNvPr id="1161" name="Google Shape;1161;p5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62" name="Google Shape;1162;p5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5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4" name="Google Shape;1164;p5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5" name="Google Shape;1165;p58"/>
          <p:cNvSpPr txBox="1"/>
          <p:nvPr>
            <p:ph type="title"/>
          </p:nvPr>
        </p:nvSpPr>
        <p:spPr>
          <a:xfrm>
            <a:off x="4335450" y="530750"/>
            <a:ext cx="3294300" cy="674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Xanh Mono"/>
                <a:ea typeface="Xanh Mono"/>
                <a:cs typeface="Xanh Mono"/>
                <a:sym typeface="Xanh Mono"/>
              </a:rPr>
              <a:t>Ưu</a:t>
            </a:r>
            <a:r>
              <a:rPr b="1" lang="en" sz="4700">
                <a:latin typeface="Xanh Mono"/>
                <a:ea typeface="Xanh Mono"/>
                <a:cs typeface="Xanh Mono"/>
                <a:sym typeface="Xanh Mono"/>
              </a:rPr>
              <a:t> điểm</a:t>
            </a:r>
            <a:endParaRPr b="1" sz="47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1166" name="Google Shape;1166;p58"/>
          <p:cNvSpPr txBox="1"/>
          <p:nvPr>
            <p:ph idx="5" type="subTitle"/>
          </p:nvPr>
        </p:nvSpPr>
        <p:spPr>
          <a:xfrm>
            <a:off x="947900" y="1336375"/>
            <a:ext cx="7163700" cy="3039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Xanh Mono"/>
              <a:ea typeface="Xanh Mono"/>
              <a:cs typeface="Xanh Mono"/>
              <a:sym typeface="Xanh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Xanh Mono"/>
              <a:buChar char="●"/>
            </a:pPr>
            <a:r>
              <a:rPr b="1" lang="en" sz="2100">
                <a:latin typeface="Xanh Mono"/>
                <a:ea typeface="Xanh Mono"/>
                <a:cs typeface="Xanh Mono"/>
                <a:sym typeface="Xanh Mono"/>
              </a:rPr>
              <a:t>Đảm bảo tìm được giải pháp, nếu giải pháp tồn tại.</a:t>
            </a:r>
            <a:endParaRPr b="1" sz="21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Xanh Mono"/>
              <a:ea typeface="Xanh Mono"/>
              <a:cs typeface="Xanh Mono"/>
              <a:sym typeface="Xanh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Xanh Mono"/>
              <a:buChar char="●"/>
            </a:pPr>
            <a:r>
              <a:rPr b="1" lang="en" sz="2100">
                <a:latin typeface="Xanh Mono"/>
                <a:ea typeface="Xanh Mono"/>
                <a:cs typeface="Xanh Mono"/>
                <a:sym typeface="Xanh Mono"/>
              </a:rPr>
              <a:t>Dễ hiểu, dễ triển khai.</a:t>
            </a:r>
            <a:endParaRPr b="1" sz="21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Xanh Mono"/>
              <a:ea typeface="Xanh Mono"/>
              <a:cs typeface="Xanh Mono"/>
              <a:sym typeface="Xanh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Xanh Mono"/>
              <a:buChar char="●"/>
            </a:pPr>
            <a:r>
              <a:rPr b="1" lang="en" sz="2100">
                <a:latin typeface="Xanh Mono"/>
                <a:ea typeface="Xanh Mono"/>
                <a:cs typeface="Xanh Mono"/>
                <a:sym typeface="Xanh Mono"/>
              </a:rPr>
              <a:t>Thể hiện từng bước giải quyết vấn đề, dễ debug.</a:t>
            </a:r>
            <a:endParaRPr b="1" sz="2100"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59"/>
          <p:cNvSpPr txBox="1"/>
          <p:nvPr>
            <p:ph idx="6" type="subTitle"/>
          </p:nvPr>
        </p:nvSpPr>
        <p:spPr>
          <a:xfrm>
            <a:off x="947900" y="1445150"/>
            <a:ext cx="7163700" cy="29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Xanh Mono"/>
              <a:buChar char="●"/>
            </a:pPr>
            <a:r>
              <a:rPr b="1" lang="en" sz="2100">
                <a:latin typeface="Xanh Mono"/>
                <a:ea typeface="Xanh Mono"/>
                <a:cs typeface="Xanh Mono"/>
                <a:sym typeface="Xanh Mono"/>
              </a:rPr>
              <a:t>Tiêu tốn nhiều thời gian khi hệ số rẽ nhánh lớn.</a:t>
            </a:r>
            <a:endParaRPr b="1" sz="2100">
              <a:latin typeface="Xanh Mono"/>
              <a:ea typeface="Xanh Mono"/>
              <a:cs typeface="Xanh Mono"/>
              <a:sym typeface="Xanh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Xanh Mono"/>
              <a:buChar char="●"/>
            </a:pPr>
            <a:r>
              <a:rPr b="1" lang="en" sz="2100">
                <a:latin typeface="Xanh Mono"/>
                <a:ea typeface="Xanh Mono"/>
                <a:cs typeface="Xanh Mono"/>
                <a:sym typeface="Xanh Mono"/>
              </a:rPr>
              <a:t>Dùng đệ quy dẫn đến hiệu suất kém, tiêu tốn bộ nhớ.</a:t>
            </a:r>
            <a:endParaRPr b="1" sz="2100">
              <a:latin typeface="Xanh Mono"/>
              <a:ea typeface="Xanh Mono"/>
              <a:cs typeface="Xanh Mono"/>
              <a:sym typeface="Xanh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Xanh Mono"/>
              <a:buChar char="●"/>
            </a:pPr>
            <a:r>
              <a:rPr b="1" lang="en" sz="2100">
                <a:latin typeface="Xanh Mono"/>
                <a:ea typeface="Xanh Mono"/>
                <a:cs typeface="Xanh Mono"/>
                <a:sym typeface="Xanh Mono"/>
              </a:rPr>
              <a:t>Thường xuyên mắc cùng một lỗi vì không phát hiện yếu tố gây lỗi.</a:t>
            </a:r>
            <a:endParaRPr b="1" sz="2100">
              <a:latin typeface="Xanh Mono"/>
              <a:ea typeface="Xanh Mono"/>
              <a:cs typeface="Xanh Mono"/>
              <a:sym typeface="Xanh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Xanh Mono"/>
              <a:buChar char="●"/>
            </a:pPr>
            <a:r>
              <a:rPr b="1" lang="en" sz="2100">
                <a:latin typeface="Xanh Mono"/>
                <a:ea typeface="Xanh Mono"/>
                <a:cs typeface="Xanh Mono"/>
                <a:sym typeface="Xanh Mono"/>
              </a:rPr>
              <a:t>Có nhiều bước đi dư thừa.</a:t>
            </a:r>
            <a:endParaRPr b="1" sz="2100">
              <a:latin typeface="Xanh Mono"/>
              <a:ea typeface="Xanh Mono"/>
              <a:cs typeface="Xanh Mono"/>
              <a:sym typeface="Xanh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Xanh Mono"/>
              <a:buChar char="●"/>
            </a:pPr>
            <a:r>
              <a:rPr b="1" lang="en" sz="2100">
                <a:latin typeface="Xanh Mono"/>
                <a:ea typeface="Xanh Mono"/>
                <a:cs typeface="Xanh Mono"/>
                <a:sym typeface="Xanh Mono"/>
              </a:rPr>
              <a:t>Phát hiện xung đột muộn, chỉ phát hiện khi xung đột xảy ra.</a:t>
            </a:r>
            <a:endParaRPr b="1" sz="21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1172" name="Google Shape;1172;p59"/>
          <p:cNvSpPr txBox="1"/>
          <p:nvPr>
            <p:ph type="title"/>
          </p:nvPr>
        </p:nvSpPr>
        <p:spPr>
          <a:xfrm>
            <a:off x="594000" y="553500"/>
            <a:ext cx="39780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Xanh Mono"/>
                <a:ea typeface="Xanh Mono"/>
                <a:cs typeface="Xanh Mono"/>
                <a:sym typeface="Xanh Mono"/>
              </a:rPr>
              <a:t>Nhược </a:t>
            </a:r>
            <a:r>
              <a:rPr b="1" lang="en" sz="4500">
                <a:latin typeface="Xanh Mono"/>
                <a:ea typeface="Xanh Mono"/>
                <a:cs typeface="Xanh Mono"/>
                <a:sym typeface="Xanh Mono"/>
              </a:rPr>
              <a:t>điểm</a:t>
            </a:r>
            <a:endParaRPr b="1" sz="4500"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60"/>
          <p:cNvSpPr txBox="1"/>
          <p:nvPr>
            <p:ph type="ctrTitle"/>
          </p:nvPr>
        </p:nvSpPr>
        <p:spPr>
          <a:xfrm>
            <a:off x="1638000" y="1596050"/>
            <a:ext cx="5868000" cy="11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>
                <a:latin typeface="Xanh Mono"/>
                <a:ea typeface="Xanh Mono"/>
                <a:cs typeface="Xanh Mono"/>
                <a:sym typeface="Xanh Mono"/>
              </a:rPr>
              <a:t>Ứng dụng</a:t>
            </a:r>
            <a:endParaRPr b="1" sz="77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1178" name="Google Shape;1178;p60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9" name="Google Shape;1179;p6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1180" name="Google Shape;1180;p60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81" name="Google Shape;1181;p6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6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3" name="Google Shape;1183;p6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4" name="Google Shape;1184;p6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185" name="Google Shape;1185;p60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86" name="Google Shape;1186;p6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6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8" name="Google Shape;1188;p6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9" name="Google Shape;1189;p60"/>
          <p:cNvGrpSpPr/>
          <p:nvPr/>
        </p:nvGrpSpPr>
        <p:grpSpPr>
          <a:xfrm flipH="1">
            <a:off x="6640312" y="3557058"/>
            <a:ext cx="649553" cy="864079"/>
            <a:chOff x="3600400" y="2783875"/>
            <a:chExt cx="402275" cy="535100"/>
          </a:xfrm>
        </p:grpSpPr>
        <p:sp>
          <p:nvSpPr>
            <p:cNvPr id="1190" name="Google Shape;1190;p60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60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60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60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60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rgbClr val="A4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60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60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60"/>
          <p:cNvGrpSpPr/>
          <p:nvPr/>
        </p:nvGrpSpPr>
        <p:grpSpPr>
          <a:xfrm>
            <a:off x="-411582" y="3248031"/>
            <a:ext cx="1488827" cy="1482150"/>
            <a:chOff x="3955363" y="1157525"/>
            <a:chExt cx="494200" cy="492000"/>
          </a:xfrm>
        </p:grpSpPr>
        <p:sp>
          <p:nvSpPr>
            <p:cNvPr id="1198" name="Google Shape;1198;p60"/>
            <p:cNvSpPr/>
            <p:nvPr/>
          </p:nvSpPr>
          <p:spPr>
            <a:xfrm>
              <a:off x="4235138" y="1228125"/>
              <a:ext cx="47075" cy="47525"/>
            </a:xfrm>
            <a:custGeom>
              <a:rect b="b" l="l" r="r" t="t"/>
              <a:pathLst>
                <a:path extrusionOk="0" h="1901" w="1883">
                  <a:moveTo>
                    <a:pt x="941" y="0"/>
                  </a:moveTo>
                  <a:cubicBezTo>
                    <a:pt x="436" y="0"/>
                    <a:pt x="0" y="436"/>
                    <a:pt x="0" y="959"/>
                  </a:cubicBezTo>
                  <a:cubicBezTo>
                    <a:pt x="0" y="1464"/>
                    <a:pt x="436" y="1900"/>
                    <a:pt x="941" y="1900"/>
                  </a:cubicBezTo>
                  <a:cubicBezTo>
                    <a:pt x="1447" y="1900"/>
                    <a:pt x="1883" y="1464"/>
                    <a:pt x="1883" y="959"/>
                  </a:cubicBezTo>
                  <a:cubicBezTo>
                    <a:pt x="1883" y="436"/>
                    <a:pt x="1447" y="0"/>
                    <a:pt x="941" y="0"/>
                  </a:cubicBezTo>
                  <a:close/>
                </a:path>
              </a:pathLst>
            </a:custGeom>
            <a:solidFill>
              <a:srgbClr val="2477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60"/>
            <p:cNvSpPr/>
            <p:nvPr/>
          </p:nvSpPr>
          <p:spPr>
            <a:xfrm>
              <a:off x="4331438" y="1435100"/>
              <a:ext cx="47075" cy="47525"/>
            </a:xfrm>
            <a:custGeom>
              <a:rect b="b" l="l" r="r" t="t"/>
              <a:pathLst>
                <a:path extrusionOk="0" h="1901" w="1883">
                  <a:moveTo>
                    <a:pt x="942" y="1"/>
                  </a:moveTo>
                  <a:cubicBezTo>
                    <a:pt x="366" y="1"/>
                    <a:pt x="0" y="437"/>
                    <a:pt x="0" y="960"/>
                  </a:cubicBezTo>
                  <a:cubicBezTo>
                    <a:pt x="0" y="1535"/>
                    <a:pt x="366" y="1901"/>
                    <a:pt x="942" y="1901"/>
                  </a:cubicBezTo>
                  <a:cubicBezTo>
                    <a:pt x="1447" y="1901"/>
                    <a:pt x="1883" y="1535"/>
                    <a:pt x="1883" y="960"/>
                  </a:cubicBezTo>
                  <a:cubicBezTo>
                    <a:pt x="1883" y="437"/>
                    <a:pt x="1447" y="1"/>
                    <a:pt x="942" y="1"/>
                  </a:cubicBez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60"/>
            <p:cNvSpPr/>
            <p:nvPr/>
          </p:nvSpPr>
          <p:spPr>
            <a:xfrm>
              <a:off x="4171513" y="1371925"/>
              <a:ext cx="63650" cy="63200"/>
            </a:xfrm>
            <a:custGeom>
              <a:rect b="b" l="l" r="r" t="t"/>
              <a:pathLst>
                <a:path extrusionOk="0" h="2528" w="2546">
                  <a:moveTo>
                    <a:pt x="1238" y="0"/>
                  </a:moveTo>
                  <a:cubicBezTo>
                    <a:pt x="593" y="0"/>
                    <a:pt x="0" y="576"/>
                    <a:pt x="0" y="1308"/>
                  </a:cubicBezTo>
                  <a:cubicBezTo>
                    <a:pt x="0" y="1953"/>
                    <a:pt x="593" y="2528"/>
                    <a:pt x="1238" y="2528"/>
                  </a:cubicBezTo>
                  <a:cubicBezTo>
                    <a:pt x="1970" y="2528"/>
                    <a:pt x="2545" y="1953"/>
                    <a:pt x="2545" y="1308"/>
                  </a:cubicBezTo>
                  <a:cubicBezTo>
                    <a:pt x="2545" y="576"/>
                    <a:pt x="1970" y="0"/>
                    <a:pt x="1238" y="0"/>
                  </a:cubicBez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60"/>
            <p:cNvSpPr/>
            <p:nvPr/>
          </p:nvSpPr>
          <p:spPr>
            <a:xfrm>
              <a:off x="4195038" y="1378900"/>
              <a:ext cx="30950" cy="32700"/>
            </a:xfrm>
            <a:custGeom>
              <a:rect b="b" l="l" r="r" t="t"/>
              <a:pathLst>
                <a:path extrusionOk="0" h="1308" w="1238">
                  <a:moveTo>
                    <a:pt x="663" y="0"/>
                  </a:moveTo>
                  <a:cubicBezTo>
                    <a:pt x="297" y="0"/>
                    <a:pt x="0" y="297"/>
                    <a:pt x="0" y="663"/>
                  </a:cubicBezTo>
                  <a:cubicBezTo>
                    <a:pt x="0" y="1029"/>
                    <a:pt x="297" y="1308"/>
                    <a:pt x="663" y="1308"/>
                  </a:cubicBezTo>
                  <a:cubicBezTo>
                    <a:pt x="1029" y="1308"/>
                    <a:pt x="1238" y="1029"/>
                    <a:pt x="1238" y="663"/>
                  </a:cubicBezTo>
                  <a:cubicBezTo>
                    <a:pt x="1238" y="297"/>
                    <a:pt x="1029" y="0"/>
                    <a:pt x="663" y="0"/>
                  </a:cubicBezTo>
                  <a:close/>
                </a:path>
              </a:pathLst>
            </a:custGeom>
            <a:solidFill>
              <a:srgbClr val="A4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60"/>
            <p:cNvSpPr/>
            <p:nvPr/>
          </p:nvSpPr>
          <p:spPr>
            <a:xfrm>
              <a:off x="4164538" y="1364525"/>
              <a:ext cx="78025" cy="78025"/>
            </a:xfrm>
            <a:custGeom>
              <a:rect b="b" l="l" r="r" t="t"/>
              <a:pathLst>
                <a:path extrusionOk="0" h="3121" w="3121">
                  <a:moveTo>
                    <a:pt x="1517" y="575"/>
                  </a:moveTo>
                  <a:cubicBezTo>
                    <a:pt x="2092" y="575"/>
                    <a:pt x="2528" y="1011"/>
                    <a:pt x="2528" y="1604"/>
                  </a:cubicBezTo>
                  <a:cubicBezTo>
                    <a:pt x="2528" y="2109"/>
                    <a:pt x="2092" y="2545"/>
                    <a:pt x="1517" y="2545"/>
                  </a:cubicBezTo>
                  <a:cubicBezTo>
                    <a:pt x="1011" y="2545"/>
                    <a:pt x="575" y="2109"/>
                    <a:pt x="575" y="1604"/>
                  </a:cubicBezTo>
                  <a:cubicBezTo>
                    <a:pt x="575" y="1011"/>
                    <a:pt x="1011" y="575"/>
                    <a:pt x="1517" y="575"/>
                  </a:cubicBezTo>
                  <a:close/>
                  <a:moveTo>
                    <a:pt x="1517" y="0"/>
                  </a:moveTo>
                  <a:cubicBezTo>
                    <a:pt x="645" y="0"/>
                    <a:pt x="0" y="732"/>
                    <a:pt x="0" y="1604"/>
                  </a:cubicBezTo>
                  <a:cubicBezTo>
                    <a:pt x="0" y="2475"/>
                    <a:pt x="645" y="3120"/>
                    <a:pt x="1517" y="3120"/>
                  </a:cubicBezTo>
                  <a:cubicBezTo>
                    <a:pt x="2388" y="3120"/>
                    <a:pt x="3120" y="2475"/>
                    <a:pt x="3120" y="1604"/>
                  </a:cubicBezTo>
                  <a:cubicBezTo>
                    <a:pt x="3120" y="732"/>
                    <a:pt x="2388" y="0"/>
                    <a:pt x="1517" y="0"/>
                  </a:cubicBez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60"/>
            <p:cNvSpPr/>
            <p:nvPr/>
          </p:nvSpPr>
          <p:spPr>
            <a:xfrm>
              <a:off x="3955363" y="1324425"/>
              <a:ext cx="494200" cy="158200"/>
            </a:xfrm>
            <a:custGeom>
              <a:rect b="b" l="l" r="r" t="t"/>
              <a:pathLst>
                <a:path extrusionOk="0" h="6328" w="19768">
                  <a:moveTo>
                    <a:pt x="9884" y="0"/>
                  </a:moveTo>
                  <a:cubicBezTo>
                    <a:pt x="7339" y="0"/>
                    <a:pt x="4881" y="297"/>
                    <a:pt x="3051" y="872"/>
                  </a:cubicBezTo>
                  <a:cubicBezTo>
                    <a:pt x="1098" y="1465"/>
                    <a:pt x="0" y="2249"/>
                    <a:pt x="0" y="3208"/>
                  </a:cubicBezTo>
                  <a:cubicBezTo>
                    <a:pt x="0" y="4079"/>
                    <a:pt x="1098" y="4864"/>
                    <a:pt x="3051" y="5456"/>
                  </a:cubicBezTo>
                  <a:cubicBezTo>
                    <a:pt x="4881" y="6032"/>
                    <a:pt x="7339" y="6328"/>
                    <a:pt x="9884" y="6328"/>
                  </a:cubicBezTo>
                  <a:cubicBezTo>
                    <a:pt x="11697" y="6328"/>
                    <a:pt x="13509" y="6171"/>
                    <a:pt x="15043" y="5892"/>
                  </a:cubicBezTo>
                  <a:lnTo>
                    <a:pt x="14974" y="5299"/>
                  </a:lnTo>
                  <a:cubicBezTo>
                    <a:pt x="13440" y="5596"/>
                    <a:pt x="11697" y="5735"/>
                    <a:pt x="9884" y="5735"/>
                  </a:cubicBezTo>
                  <a:cubicBezTo>
                    <a:pt x="4445" y="5735"/>
                    <a:pt x="663" y="4358"/>
                    <a:pt x="663" y="3208"/>
                  </a:cubicBezTo>
                  <a:cubicBezTo>
                    <a:pt x="663" y="1970"/>
                    <a:pt x="4445" y="593"/>
                    <a:pt x="9884" y="593"/>
                  </a:cubicBezTo>
                  <a:cubicBezTo>
                    <a:pt x="15340" y="593"/>
                    <a:pt x="19175" y="1970"/>
                    <a:pt x="19175" y="3208"/>
                  </a:cubicBezTo>
                  <a:cubicBezTo>
                    <a:pt x="19175" y="3713"/>
                    <a:pt x="18303" y="4358"/>
                    <a:pt x="16856" y="4794"/>
                  </a:cubicBezTo>
                  <a:lnTo>
                    <a:pt x="16996" y="5387"/>
                  </a:lnTo>
                  <a:cubicBezTo>
                    <a:pt x="18826" y="4794"/>
                    <a:pt x="19767" y="4079"/>
                    <a:pt x="19767" y="3208"/>
                  </a:cubicBezTo>
                  <a:cubicBezTo>
                    <a:pt x="19767" y="2249"/>
                    <a:pt x="18739" y="1465"/>
                    <a:pt x="16786" y="872"/>
                  </a:cubicBezTo>
                  <a:cubicBezTo>
                    <a:pt x="14904" y="297"/>
                    <a:pt x="12498" y="0"/>
                    <a:pt x="9884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60"/>
            <p:cNvSpPr/>
            <p:nvPr/>
          </p:nvSpPr>
          <p:spPr>
            <a:xfrm>
              <a:off x="4322288" y="1428125"/>
              <a:ext cx="63650" cy="63650"/>
            </a:xfrm>
            <a:custGeom>
              <a:rect b="b" l="l" r="r" t="t"/>
              <a:pathLst>
                <a:path extrusionOk="0" h="2546" w="2546">
                  <a:moveTo>
                    <a:pt x="1308" y="576"/>
                  </a:moveTo>
                  <a:cubicBezTo>
                    <a:pt x="1674" y="576"/>
                    <a:pt x="1970" y="873"/>
                    <a:pt x="1970" y="1239"/>
                  </a:cubicBezTo>
                  <a:cubicBezTo>
                    <a:pt x="1970" y="1587"/>
                    <a:pt x="1674" y="1884"/>
                    <a:pt x="1308" y="1884"/>
                  </a:cubicBezTo>
                  <a:cubicBezTo>
                    <a:pt x="942" y="1884"/>
                    <a:pt x="663" y="1587"/>
                    <a:pt x="663" y="1239"/>
                  </a:cubicBezTo>
                  <a:cubicBezTo>
                    <a:pt x="663" y="873"/>
                    <a:pt x="942" y="576"/>
                    <a:pt x="1308" y="576"/>
                  </a:cubicBezTo>
                  <a:close/>
                  <a:moveTo>
                    <a:pt x="1308" y="1"/>
                  </a:moveTo>
                  <a:cubicBezTo>
                    <a:pt x="576" y="1"/>
                    <a:pt x="0" y="576"/>
                    <a:pt x="0" y="1239"/>
                  </a:cubicBezTo>
                  <a:cubicBezTo>
                    <a:pt x="0" y="1953"/>
                    <a:pt x="576" y="2546"/>
                    <a:pt x="1308" y="2546"/>
                  </a:cubicBezTo>
                  <a:cubicBezTo>
                    <a:pt x="1970" y="2546"/>
                    <a:pt x="2545" y="1953"/>
                    <a:pt x="2545" y="1239"/>
                  </a:cubicBezTo>
                  <a:cubicBezTo>
                    <a:pt x="2545" y="576"/>
                    <a:pt x="1970" y="1"/>
                    <a:pt x="1308" y="1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60"/>
            <p:cNvSpPr/>
            <p:nvPr/>
          </p:nvSpPr>
          <p:spPr>
            <a:xfrm>
              <a:off x="3955363" y="1324425"/>
              <a:ext cx="494200" cy="158200"/>
            </a:xfrm>
            <a:custGeom>
              <a:rect b="b" l="l" r="r" t="t"/>
              <a:pathLst>
                <a:path extrusionOk="0" h="6328" w="19768">
                  <a:moveTo>
                    <a:pt x="9884" y="0"/>
                  </a:moveTo>
                  <a:cubicBezTo>
                    <a:pt x="7339" y="0"/>
                    <a:pt x="4881" y="297"/>
                    <a:pt x="3051" y="872"/>
                  </a:cubicBezTo>
                  <a:cubicBezTo>
                    <a:pt x="1098" y="1465"/>
                    <a:pt x="0" y="2249"/>
                    <a:pt x="0" y="3208"/>
                  </a:cubicBezTo>
                  <a:cubicBezTo>
                    <a:pt x="0" y="4079"/>
                    <a:pt x="1098" y="4864"/>
                    <a:pt x="3051" y="5456"/>
                  </a:cubicBezTo>
                  <a:cubicBezTo>
                    <a:pt x="4881" y="6032"/>
                    <a:pt x="7339" y="6328"/>
                    <a:pt x="9884" y="6328"/>
                  </a:cubicBezTo>
                  <a:cubicBezTo>
                    <a:pt x="11697" y="6328"/>
                    <a:pt x="13509" y="6171"/>
                    <a:pt x="15043" y="5892"/>
                  </a:cubicBezTo>
                  <a:lnTo>
                    <a:pt x="14974" y="5299"/>
                  </a:lnTo>
                  <a:cubicBezTo>
                    <a:pt x="13440" y="5596"/>
                    <a:pt x="11697" y="5735"/>
                    <a:pt x="9884" y="5735"/>
                  </a:cubicBezTo>
                  <a:cubicBezTo>
                    <a:pt x="4445" y="5735"/>
                    <a:pt x="663" y="4358"/>
                    <a:pt x="663" y="3208"/>
                  </a:cubicBezTo>
                  <a:cubicBezTo>
                    <a:pt x="663" y="1970"/>
                    <a:pt x="4445" y="593"/>
                    <a:pt x="9884" y="593"/>
                  </a:cubicBezTo>
                  <a:cubicBezTo>
                    <a:pt x="15340" y="593"/>
                    <a:pt x="19175" y="1970"/>
                    <a:pt x="19175" y="3208"/>
                  </a:cubicBezTo>
                  <a:cubicBezTo>
                    <a:pt x="19175" y="3713"/>
                    <a:pt x="18303" y="4358"/>
                    <a:pt x="16856" y="4794"/>
                  </a:cubicBezTo>
                  <a:lnTo>
                    <a:pt x="16996" y="5387"/>
                  </a:lnTo>
                  <a:cubicBezTo>
                    <a:pt x="18826" y="4794"/>
                    <a:pt x="19767" y="4079"/>
                    <a:pt x="19767" y="3208"/>
                  </a:cubicBezTo>
                  <a:cubicBezTo>
                    <a:pt x="19767" y="2249"/>
                    <a:pt x="18739" y="1465"/>
                    <a:pt x="16786" y="872"/>
                  </a:cubicBezTo>
                  <a:cubicBezTo>
                    <a:pt x="14904" y="297"/>
                    <a:pt x="12498" y="0"/>
                    <a:pt x="9884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60"/>
            <p:cNvSpPr/>
            <p:nvPr/>
          </p:nvSpPr>
          <p:spPr>
            <a:xfrm>
              <a:off x="4322288" y="1428125"/>
              <a:ext cx="63650" cy="63650"/>
            </a:xfrm>
            <a:custGeom>
              <a:rect b="b" l="l" r="r" t="t"/>
              <a:pathLst>
                <a:path extrusionOk="0" h="2546" w="2546">
                  <a:moveTo>
                    <a:pt x="1308" y="576"/>
                  </a:moveTo>
                  <a:cubicBezTo>
                    <a:pt x="1674" y="576"/>
                    <a:pt x="1970" y="873"/>
                    <a:pt x="1970" y="1239"/>
                  </a:cubicBezTo>
                  <a:cubicBezTo>
                    <a:pt x="1970" y="1587"/>
                    <a:pt x="1674" y="1884"/>
                    <a:pt x="1308" y="1884"/>
                  </a:cubicBezTo>
                  <a:cubicBezTo>
                    <a:pt x="942" y="1884"/>
                    <a:pt x="663" y="1587"/>
                    <a:pt x="663" y="1239"/>
                  </a:cubicBezTo>
                  <a:cubicBezTo>
                    <a:pt x="663" y="873"/>
                    <a:pt x="942" y="576"/>
                    <a:pt x="1308" y="576"/>
                  </a:cubicBezTo>
                  <a:close/>
                  <a:moveTo>
                    <a:pt x="1308" y="1"/>
                  </a:moveTo>
                  <a:cubicBezTo>
                    <a:pt x="576" y="1"/>
                    <a:pt x="0" y="576"/>
                    <a:pt x="0" y="1239"/>
                  </a:cubicBezTo>
                  <a:cubicBezTo>
                    <a:pt x="0" y="1953"/>
                    <a:pt x="576" y="2546"/>
                    <a:pt x="1308" y="2546"/>
                  </a:cubicBezTo>
                  <a:cubicBezTo>
                    <a:pt x="1970" y="2546"/>
                    <a:pt x="2545" y="1953"/>
                    <a:pt x="2545" y="1239"/>
                  </a:cubicBezTo>
                  <a:cubicBezTo>
                    <a:pt x="2545" y="576"/>
                    <a:pt x="1970" y="1"/>
                    <a:pt x="1308" y="1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60"/>
            <p:cNvSpPr/>
            <p:nvPr/>
          </p:nvSpPr>
          <p:spPr>
            <a:xfrm>
              <a:off x="3955363" y="1157525"/>
              <a:ext cx="494200" cy="492000"/>
            </a:xfrm>
            <a:custGeom>
              <a:rect b="b" l="l" r="r" t="t"/>
              <a:pathLst>
                <a:path extrusionOk="0" h="19680" w="19768">
                  <a:moveTo>
                    <a:pt x="12132" y="3120"/>
                  </a:moveTo>
                  <a:cubicBezTo>
                    <a:pt x="12498" y="3120"/>
                    <a:pt x="12795" y="3417"/>
                    <a:pt x="12795" y="3783"/>
                  </a:cubicBezTo>
                  <a:cubicBezTo>
                    <a:pt x="12795" y="4131"/>
                    <a:pt x="12498" y="4428"/>
                    <a:pt x="12132" y="4428"/>
                  </a:cubicBezTo>
                  <a:cubicBezTo>
                    <a:pt x="11766" y="4428"/>
                    <a:pt x="11487" y="4131"/>
                    <a:pt x="11487" y="3783"/>
                  </a:cubicBezTo>
                  <a:cubicBezTo>
                    <a:pt x="11487" y="3417"/>
                    <a:pt x="11766" y="3120"/>
                    <a:pt x="12132" y="3120"/>
                  </a:cubicBezTo>
                  <a:close/>
                  <a:moveTo>
                    <a:pt x="9884" y="576"/>
                  </a:moveTo>
                  <a:cubicBezTo>
                    <a:pt x="10459" y="576"/>
                    <a:pt x="11052" y="1377"/>
                    <a:pt x="11487" y="2685"/>
                  </a:cubicBezTo>
                  <a:cubicBezTo>
                    <a:pt x="11121" y="2911"/>
                    <a:pt x="10895" y="3347"/>
                    <a:pt x="10895" y="3783"/>
                  </a:cubicBezTo>
                  <a:cubicBezTo>
                    <a:pt x="10895" y="4428"/>
                    <a:pt x="11418" y="5003"/>
                    <a:pt x="12063" y="5003"/>
                  </a:cubicBezTo>
                  <a:cubicBezTo>
                    <a:pt x="12202" y="5596"/>
                    <a:pt x="12289" y="6171"/>
                    <a:pt x="12359" y="6746"/>
                  </a:cubicBezTo>
                  <a:cubicBezTo>
                    <a:pt x="11557" y="6676"/>
                    <a:pt x="10755" y="6676"/>
                    <a:pt x="9884" y="6676"/>
                  </a:cubicBezTo>
                  <a:cubicBezTo>
                    <a:pt x="9082" y="6676"/>
                    <a:pt x="8280" y="6676"/>
                    <a:pt x="7496" y="6746"/>
                  </a:cubicBezTo>
                  <a:cubicBezTo>
                    <a:pt x="7844" y="2981"/>
                    <a:pt x="8942" y="576"/>
                    <a:pt x="9884" y="576"/>
                  </a:cubicBezTo>
                  <a:close/>
                  <a:moveTo>
                    <a:pt x="6833" y="7408"/>
                  </a:moveTo>
                  <a:cubicBezTo>
                    <a:pt x="6764" y="8210"/>
                    <a:pt x="6764" y="9012"/>
                    <a:pt x="6764" y="9884"/>
                  </a:cubicBezTo>
                  <a:cubicBezTo>
                    <a:pt x="6764" y="10668"/>
                    <a:pt x="6764" y="11470"/>
                    <a:pt x="6833" y="12272"/>
                  </a:cubicBezTo>
                  <a:cubicBezTo>
                    <a:pt x="3051" y="11906"/>
                    <a:pt x="663" y="10825"/>
                    <a:pt x="663" y="9884"/>
                  </a:cubicBezTo>
                  <a:cubicBezTo>
                    <a:pt x="663" y="8855"/>
                    <a:pt x="3051" y="7844"/>
                    <a:pt x="6833" y="7408"/>
                  </a:cubicBezTo>
                  <a:close/>
                  <a:moveTo>
                    <a:pt x="13004" y="7408"/>
                  </a:moveTo>
                  <a:lnTo>
                    <a:pt x="13004" y="7408"/>
                  </a:lnTo>
                  <a:cubicBezTo>
                    <a:pt x="16717" y="7844"/>
                    <a:pt x="19175" y="8855"/>
                    <a:pt x="19175" y="9884"/>
                  </a:cubicBezTo>
                  <a:cubicBezTo>
                    <a:pt x="19175" y="10389"/>
                    <a:pt x="18390" y="10964"/>
                    <a:pt x="17083" y="11400"/>
                  </a:cubicBezTo>
                  <a:cubicBezTo>
                    <a:pt x="16856" y="11034"/>
                    <a:pt x="16420" y="10825"/>
                    <a:pt x="15985" y="10825"/>
                  </a:cubicBezTo>
                  <a:cubicBezTo>
                    <a:pt x="15253" y="10825"/>
                    <a:pt x="14747" y="11330"/>
                    <a:pt x="14677" y="12063"/>
                  </a:cubicBezTo>
                  <a:cubicBezTo>
                    <a:pt x="14172" y="12132"/>
                    <a:pt x="13597" y="12202"/>
                    <a:pt x="13004" y="12272"/>
                  </a:cubicBezTo>
                  <a:cubicBezTo>
                    <a:pt x="13074" y="11470"/>
                    <a:pt x="13074" y="10668"/>
                    <a:pt x="13074" y="9884"/>
                  </a:cubicBezTo>
                  <a:cubicBezTo>
                    <a:pt x="13074" y="9012"/>
                    <a:pt x="13074" y="8210"/>
                    <a:pt x="13004" y="7408"/>
                  </a:cubicBezTo>
                  <a:close/>
                  <a:moveTo>
                    <a:pt x="9884" y="7269"/>
                  </a:moveTo>
                  <a:cubicBezTo>
                    <a:pt x="10755" y="7269"/>
                    <a:pt x="11627" y="7339"/>
                    <a:pt x="12359" y="7408"/>
                  </a:cubicBezTo>
                  <a:cubicBezTo>
                    <a:pt x="12429" y="8210"/>
                    <a:pt x="12498" y="9012"/>
                    <a:pt x="12498" y="9884"/>
                  </a:cubicBezTo>
                  <a:cubicBezTo>
                    <a:pt x="12498" y="10755"/>
                    <a:pt x="12429" y="11540"/>
                    <a:pt x="12359" y="12341"/>
                  </a:cubicBezTo>
                  <a:cubicBezTo>
                    <a:pt x="11557" y="12341"/>
                    <a:pt x="10755" y="12411"/>
                    <a:pt x="9884" y="12411"/>
                  </a:cubicBezTo>
                  <a:cubicBezTo>
                    <a:pt x="9012" y="12411"/>
                    <a:pt x="8210" y="12341"/>
                    <a:pt x="7408" y="12341"/>
                  </a:cubicBezTo>
                  <a:cubicBezTo>
                    <a:pt x="7339" y="11540"/>
                    <a:pt x="7339" y="10755"/>
                    <a:pt x="7339" y="9884"/>
                  </a:cubicBezTo>
                  <a:cubicBezTo>
                    <a:pt x="7339" y="9012"/>
                    <a:pt x="7339" y="8141"/>
                    <a:pt x="7408" y="7408"/>
                  </a:cubicBezTo>
                  <a:cubicBezTo>
                    <a:pt x="8210" y="7339"/>
                    <a:pt x="9012" y="7269"/>
                    <a:pt x="9884" y="7269"/>
                  </a:cubicBezTo>
                  <a:close/>
                  <a:moveTo>
                    <a:pt x="15985" y="11400"/>
                  </a:moveTo>
                  <a:cubicBezTo>
                    <a:pt x="16351" y="11400"/>
                    <a:pt x="16647" y="11697"/>
                    <a:pt x="16647" y="12063"/>
                  </a:cubicBezTo>
                  <a:cubicBezTo>
                    <a:pt x="16647" y="12411"/>
                    <a:pt x="16351" y="12708"/>
                    <a:pt x="15985" y="12708"/>
                  </a:cubicBezTo>
                  <a:cubicBezTo>
                    <a:pt x="15619" y="12708"/>
                    <a:pt x="15340" y="12411"/>
                    <a:pt x="15340" y="12063"/>
                  </a:cubicBezTo>
                  <a:cubicBezTo>
                    <a:pt x="15340" y="11697"/>
                    <a:pt x="15619" y="11400"/>
                    <a:pt x="15985" y="11400"/>
                  </a:cubicBezTo>
                  <a:close/>
                  <a:moveTo>
                    <a:pt x="7496" y="12934"/>
                  </a:moveTo>
                  <a:lnTo>
                    <a:pt x="7496" y="12934"/>
                  </a:lnTo>
                  <a:cubicBezTo>
                    <a:pt x="8280" y="13004"/>
                    <a:pt x="9082" y="13004"/>
                    <a:pt x="9884" y="13004"/>
                  </a:cubicBezTo>
                  <a:cubicBezTo>
                    <a:pt x="10755" y="13004"/>
                    <a:pt x="11557" y="13004"/>
                    <a:pt x="12359" y="12934"/>
                  </a:cubicBezTo>
                  <a:lnTo>
                    <a:pt x="12359" y="12934"/>
                  </a:lnTo>
                  <a:cubicBezTo>
                    <a:pt x="11923" y="16699"/>
                    <a:pt x="10895" y="19105"/>
                    <a:pt x="9884" y="19105"/>
                  </a:cubicBezTo>
                  <a:cubicBezTo>
                    <a:pt x="8942" y="19105"/>
                    <a:pt x="7844" y="16699"/>
                    <a:pt x="7496" y="12934"/>
                  </a:cubicBezTo>
                  <a:close/>
                  <a:moveTo>
                    <a:pt x="9884" y="0"/>
                  </a:moveTo>
                  <a:cubicBezTo>
                    <a:pt x="9012" y="0"/>
                    <a:pt x="8210" y="1011"/>
                    <a:pt x="7565" y="2981"/>
                  </a:cubicBezTo>
                  <a:cubicBezTo>
                    <a:pt x="7269" y="4062"/>
                    <a:pt x="7060" y="5369"/>
                    <a:pt x="6903" y="6833"/>
                  </a:cubicBezTo>
                  <a:cubicBezTo>
                    <a:pt x="5456" y="6973"/>
                    <a:pt x="4149" y="7182"/>
                    <a:pt x="3051" y="7548"/>
                  </a:cubicBezTo>
                  <a:cubicBezTo>
                    <a:pt x="1098" y="8141"/>
                    <a:pt x="0" y="8925"/>
                    <a:pt x="0" y="9884"/>
                  </a:cubicBezTo>
                  <a:cubicBezTo>
                    <a:pt x="0" y="10755"/>
                    <a:pt x="1098" y="11540"/>
                    <a:pt x="3051" y="12132"/>
                  </a:cubicBezTo>
                  <a:cubicBezTo>
                    <a:pt x="4149" y="12498"/>
                    <a:pt x="5456" y="12708"/>
                    <a:pt x="6903" y="12847"/>
                  </a:cubicBezTo>
                  <a:cubicBezTo>
                    <a:pt x="7060" y="14311"/>
                    <a:pt x="7269" y="15619"/>
                    <a:pt x="7565" y="16699"/>
                  </a:cubicBezTo>
                  <a:cubicBezTo>
                    <a:pt x="8210" y="18669"/>
                    <a:pt x="9012" y="19680"/>
                    <a:pt x="9884" y="19680"/>
                  </a:cubicBezTo>
                  <a:cubicBezTo>
                    <a:pt x="10825" y="19680"/>
                    <a:pt x="11627" y="18669"/>
                    <a:pt x="12202" y="16699"/>
                  </a:cubicBezTo>
                  <a:cubicBezTo>
                    <a:pt x="12568" y="15619"/>
                    <a:pt x="12795" y="14311"/>
                    <a:pt x="12934" y="12847"/>
                  </a:cubicBezTo>
                  <a:cubicBezTo>
                    <a:pt x="13597" y="12777"/>
                    <a:pt x="14242" y="12708"/>
                    <a:pt x="14817" y="12638"/>
                  </a:cubicBezTo>
                  <a:cubicBezTo>
                    <a:pt x="15043" y="13074"/>
                    <a:pt x="15479" y="13370"/>
                    <a:pt x="15985" y="13370"/>
                  </a:cubicBezTo>
                  <a:cubicBezTo>
                    <a:pt x="16647" y="13370"/>
                    <a:pt x="17222" y="12777"/>
                    <a:pt x="17222" y="12063"/>
                  </a:cubicBezTo>
                  <a:lnTo>
                    <a:pt x="17222" y="11975"/>
                  </a:lnTo>
                  <a:cubicBezTo>
                    <a:pt x="18896" y="11470"/>
                    <a:pt x="19767" y="10668"/>
                    <a:pt x="19767" y="9884"/>
                  </a:cubicBezTo>
                  <a:cubicBezTo>
                    <a:pt x="19767" y="8925"/>
                    <a:pt x="18739" y="8141"/>
                    <a:pt x="16786" y="7548"/>
                  </a:cubicBezTo>
                  <a:cubicBezTo>
                    <a:pt x="15688" y="7182"/>
                    <a:pt x="14381" y="6973"/>
                    <a:pt x="12934" y="6833"/>
                  </a:cubicBezTo>
                  <a:cubicBezTo>
                    <a:pt x="12864" y="6171"/>
                    <a:pt x="12795" y="5526"/>
                    <a:pt x="12638" y="4933"/>
                  </a:cubicBezTo>
                  <a:cubicBezTo>
                    <a:pt x="13074" y="4724"/>
                    <a:pt x="13370" y="4288"/>
                    <a:pt x="13370" y="3783"/>
                  </a:cubicBezTo>
                  <a:cubicBezTo>
                    <a:pt x="13370" y="3120"/>
                    <a:pt x="12864" y="2545"/>
                    <a:pt x="12132" y="2545"/>
                  </a:cubicBezTo>
                  <a:lnTo>
                    <a:pt x="12063" y="2545"/>
                  </a:lnTo>
                  <a:cubicBezTo>
                    <a:pt x="11487" y="872"/>
                    <a:pt x="10755" y="0"/>
                    <a:pt x="9884" y="0"/>
                  </a:cubicBez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61"/>
          <p:cNvSpPr/>
          <p:nvPr/>
        </p:nvSpPr>
        <p:spPr>
          <a:xfrm>
            <a:off x="-193825" y="960076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3" name="Google Shape;1213;p61"/>
          <p:cNvGrpSpPr/>
          <p:nvPr/>
        </p:nvGrpSpPr>
        <p:grpSpPr>
          <a:xfrm rot="-9105843">
            <a:off x="7595279" y="1884345"/>
            <a:ext cx="1385920" cy="2705233"/>
            <a:chOff x="409722" y="228600"/>
            <a:chExt cx="1385931" cy="2705253"/>
          </a:xfrm>
        </p:grpSpPr>
        <p:grpSp>
          <p:nvGrpSpPr>
            <p:cNvPr id="1214" name="Google Shape;1214;p6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215" name="Google Shape;1215;p6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6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7" name="Google Shape;1217;p6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8" name="Google Shape;1218;p61"/>
          <p:cNvSpPr txBox="1"/>
          <p:nvPr>
            <p:ph type="title"/>
          </p:nvPr>
        </p:nvSpPr>
        <p:spPr>
          <a:xfrm>
            <a:off x="2924850" y="530775"/>
            <a:ext cx="3294300" cy="674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Xanh Mono"/>
                <a:ea typeface="Xanh Mono"/>
                <a:cs typeface="Xanh Mono"/>
                <a:sym typeface="Xanh Mono"/>
              </a:rPr>
              <a:t>Ứng dụng</a:t>
            </a:r>
            <a:endParaRPr b="1" sz="47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1219" name="Google Shape;1219;p61"/>
          <p:cNvSpPr txBox="1"/>
          <p:nvPr>
            <p:ph idx="5" type="subTitle"/>
          </p:nvPr>
        </p:nvSpPr>
        <p:spPr>
          <a:xfrm>
            <a:off x="947900" y="1336375"/>
            <a:ext cx="7163700" cy="3039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Xanh Mono"/>
              <a:buChar char="●"/>
            </a:pPr>
            <a:r>
              <a:rPr b="1" lang="en" sz="2100">
                <a:latin typeface="Xanh Mono"/>
                <a:ea typeface="Xanh Mono"/>
                <a:cs typeface="Xanh Mono"/>
                <a:sym typeface="Xanh Mono"/>
              </a:rPr>
              <a:t>Giải quyết vấn đề thỏa mãn các ràng buộc - Constraint Satisfaction Problems (CSPs) như tìm kiếm, giải đố, lập lịch...</a:t>
            </a:r>
            <a:endParaRPr b="1" sz="21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Xanh Mono"/>
              <a:ea typeface="Xanh Mono"/>
              <a:cs typeface="Xanh Mono"/>
              <a:sym typeface="Xanh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Xanh Mono"/>
              <a:buChar char="●"/>
            </a:pPr>
            <a:r>
              <a:rPr b="1" lang="en" sz="2100">
                <a:latin typeface="Xanh Mono"/>
                <a:ea typeface="Xanh Mono"/>
                <a:cs typeface="Xanh Mono"/>
                <a:sym typeface="Xanh Mono"/>
              </a:rPr>
              <a:t>Tối ưu hóa, Backtracking Search Optimization Algorithm (BSA).</a:t>
            </a:r>
            <a:endParaRPr b="1" sz="21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Xanh Mono"/>
              <a:ea typeface="Xanh Mono"/>
              <a:cs typeface="Xanh Mono"/>
              <a:sym typeface="Xanh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Xanh Mono"/>
              <a:buChar char="●"/>
            </a:pPr>
            <a:r>
              <a:rPr b="1" lang="en" sz="2100">
                <a:latin typeface="Xanh Mono"/>
                <a:ea typeface="Xanh Mono"/>
                <a:cs typeface="Xanh Mono"/>
                <a:sym typeface="Xanh Mono"/>
              </a:rPr>
              <a:t>Một hướng tiếp cập trong Học tập củng cố - Reinforcement Learning. </a:t>
            </a:r>
            <a:endParaRPr b="1" sz="2100"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62"/>
          <p:cNvSpPr txBox="1"/>
          <p:nvPr>
            <p:ph idx="6" type="subTitle"/>
          </p:nvPr>
        </p:nvSpPr>
        <p:spPr>
          <a:xfrm>
            <a:off x="1118825" y="1585025"/>
            <a:ext cx="7163700" cy="28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Xanh Mono"/>
              <a:buChar char="●"/>
            </a:pPr>
            <a:r>
              <a:rPr b="1" lang="en" sz="2900">
                <a:latin typeface="Xanh Mono"/>
                <a:ea typeface="Xanh Mono"/>
                <a:cs typeface="Xanh Mono"/>
                <a:sym typeface="Xanh Mono"/>
              </a:rPr>
              <a:t>Artificial Intelligence</a:t>
            </a:r>
            <a:endParaRPr b="1" sz="2900">
              <a:latin typeface="Xanh Mono"/>
              <a:ea typeface="Xanh Mono"/>
              <a:cs typeface="Xanh Mono"/>
              <a:sym typeface="Xanh Mon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Xanh Mono"/>
              <a:buChar char="●"/>
            </a:pPr>
            <a:r>
              <a:rPr b="1" lang="en" sz="2900">
                <a:latin typeface="Xanh Mono"/>
                <a:ea typeface="Xanh Mono"/>
                <a:cs typeface="Xanh Mono"/>
                <a:sym typeface="Xanh Mono"/>
              </a:rPr>
              <a:t>Network Communication</a:t>
            </a:r>
            <a:endParaRPr b="1" sz="2900">
              <a:latin typeface="Xanh Mono"/>
              <a:ea typeface="Xanh Mono"/>
              <a:cs typeface="Xanh Mono"/>
              <a:sym typeface="Xanh Mon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Xanh Mono"/>
              <a:buChar char="●"/>
            </a:pPr>
            <a:r>
              <a:rPr b="1" lang="en" sz="2900">
                <a:latin typeface="Xanh Mono"/>
                <a:ea typeface="Xanh Mono"/>
                <a:cs typeface="Xanh Mono"/>
                <a:sym typeface="Xanh Mono"/>
              </a:rPr>
              <a:t>Robotics</a:t>
            </a:r>
            <a:endParaRPr b="1" sz="2900">
              <a:latin typeface="Xanh Mono"/>
              <a:ea typeface="Xanh Mono"/>
              <a:cs typeface="Xanh Mono"/>
              <a:sym typeface="Xanh Mon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Xanh Mono"/>
              <a:buChar char="●"/>
            </a:pPr>
            <a:r>
              <a:rPr b="1" lang="en" sz="2900">
                <a:latin typeface="Xanh Mono"/>
                <a:ea typeface="Xanh Mono"/>
                <a:cs typeface="Xanh Mono"/>
                <a:sym typeface="Xanh Mono"/>
              </a:rPr>
              <a:t>Electrical Engineering</a:t>
            </a:r>
            <a:endParaRPr b="1" sz="2900">
              <a:latin typeface="Xanh Mono"/>
              <a:ea typeface="Xanh Mono"/>
              <a:cs typeface="Xanh Mono"/>
              <a:sym typeface="Xanh Mon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Xanh Mono"/>
              <a:buChar char="●"/>
            </a:pPr>
            <a:r>
              <a:rPr b="1" lang="en" sz="2900">
                <a:latin typeface="Xanh Mono"/>
                <a:ea typeface="Xanh Mono"/>
                <a:cs typeface="Xanh Mono"/>
                <a:sym typeface="Xanh Mono"/>
              </a:rPr>
              <a:t>Materials Engineering</a:t>
            </a:r>
            <a:endParaRPr b="1" sz="29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1225" name="Google Shape;1225;p62"/>
          <p:cNvSpPr txBox="1"/>
          <p:nvPr>
            <p:ph type="title"/>
          </p:nvPr>
        </p:nvSpPr>
        <p:spPr>
          <a:xfrm>
            <a:off x="2583000" y="506875"/>
            <a:ext cx="39780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Xanh Mono"/>
                <a:ea typeface="Xanh Mono"/>
                <a:cs typeface="Xanh Mono"/>
                <a:sym typeface="Xanh Mono"/>
              </a:rPr>
              <a:t>Ứng dụng</a:t>
            </a:r>
            <a:endParaRPr b="1" sz="4800"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63"/>
          <p:cNvSpPr txBox="1"/>
          <p:nvPr>
            <p:ph type="title"/>
          </p:nvPr>
        </p:nvSpPr>
        <p:spPr>
          <a:xfrm>
            <a:off x="722400" y="5554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Ví dụ trong AI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1231" name="Google Shape;1231;p63"/>
          <p:cNvSpPr txBox="1"/>
          <p:nvPr/>
        </p:nvSpPr>
        <p:spPr>
          <a:xfrm>
            <a:off x="614850" y="956700"/>
            <a:ext cx="79143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Xanh Mono"/>
              <a:buChar char="-"/>
            </a:pPr>
            <a:r>
              <a:rPr b="1" lang="en" sz="20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Tìm đường đi </a:t>
            </a:r>
            <a:endParaRPr b="1" sz="20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https://www.researchgate.net/publication/311312464_Adaptive_Backtracking_Search_Strategy_to_Find_Optimal_Path_for_Artificial_Intelligence_Purposes</a:t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Human-machine interaction: A case study on fake news detection using a backtracking based on a cognitive system</a:t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Backtracking search algorithm with specular reflection learning for global optimization</a:t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8"/>
          <p:cNvSpPr txBox="1"/>
          <p:nvPr>
            <p:ph type="ctrTitle"/>
          </p:nvPr>
        </p:nvSpPr>
        <p:spPr>
          <a:xfrm>
            <a:off x="1638000" y="1596050"/>
            <a:ext cx="5868000" cy="11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>
                <a:latin typeface="Xanh Mono"/>
                <a:ea typeface="Xanh Mono"/>
                <a:cs typeface="Xanh Mono"/>
                <a:sym typeface="Xanh Mono"/>
              </a:rPr>
              <a:t>Nội dung</a:t>
            </a:r>
            <a:endParaRPr b="1" sz="77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520" name="Google Shape;520;p28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Google Shape;521;p28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22" name="Google Shape;522;p2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23" name="Google Shape;523;p2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5" name="Google Shape;525;p2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28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27" name="Google Shape;527;p2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28" name="Google Shape;528;p2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0" name="Google Shape;530;p2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28"/>
          <p:cNvGrpSpPr/>
          <p:nvPr/>
        </p:nvGrpSpPr>
        <p:grpSpPr>
          <a:xfrm flipH="1">
            <a:off x="6640312" y="3557058"/>
            <a:ext cx="649553" cy="864079"/>
            <a:chOff x="3600400" y="2783875"/>
            <a:chExt cx="402275" cy="535100"/>
          </a:xfrm>
        </p:grpSpPr>
        <p:sp>
          <p:nvSpPr>
            <p:cNvPr id="532" name="Google Shape;532;p28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rgbClr val="A4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28"/>
          <p:cNvGrpSpPr/>
          <p:nvPr/>
        </p:nvGrpSpPr>
        <p:grpSpPr>
          <a:xfrm>
            <a:off x="-411582" y="3248031"/>
            <a:ext cx="1488827" cy="1482150"/>
            <a:chOff x="3955363" y="1157525"/>
            <a:chExt cx="494200" cy="492000"/>
          </a:xfrm>
        </p:grpSpPr>
        <p:sp>
          <p:nvSpPr>
            <p:cNvPr id="540" name="Google Shape;540;p28"/>
            <p:cNvSpPr/>
            <p:nvPr/>
          </p:nvSpPr>
          <p:spPr>
            <a:xfrm>
              <a:off x="4235138" y="1228125"/>
              <a:ext cx="47075" cy="47525"/>
            </a:xfrm>
            <a:custGeom>
              <a:rect b="b" l="l" r="r" t="t"/>
              <a:pathLst>
                <a:path extrusionOk="0" h="1901" w="1883">
                  <a:moveTo>
                    <a:pt x="941" y="0"/>
                  </a:moveTo>
                  <a:cubicBezTo>
                    <a:pt x="436" y="0"/>
                    <a:pt x="0" y="436"/>
                    <a:pt x="0" y="959"/>
                  </a:cubicBezTo>
                  <a:cubicBezTo>
                    <a:pt x="0" y="1464"/>
                    <a:pt x="436" y="1900"/>
                    <a:pt x="941" y="1900"/>
                  </a:cubicBezTo>
                  <a:cubicBezTo>
                    <a:pt x="1447" y="1900"/>
                    <a:pt x="1883" y="1464"/>
                    <a:pt x="1883" y="959"/>
                  </a:cubicBezTo>
                  <a:cubicBezTo>
                    <a:pt x="1883" y="436"/>
                    <a:pt x="1447" y="0"/>
                    <a:pt x="941" y="0"/>
                  </a:cubicBezTo>
                  <a:close/>
                </a:path>
              </a:pathLst>
            </a:custGeom>
            <a:solidFill>
              <a:srgbClr val="2477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4331438" y="1435100"/>
              <a:ext cx="47075" cy="47525"/>
            </a:xfrm>
            <a:custGeom>
              <a:rect b="b" l="l" r="r" t="t"/>
              <a:pathLst>
                <a:path extrusionOk="0" h="1901" w="1883">
                  <a:moveTo>
                    <a:pt x="942" y="1"/>
                  </a:moveTo>
                  <a:cubicBezTo>
                    <a:pt x="366" y="1"/>
                    <a:pt x="0" y="437"/>
                    <a:pt x="0" y="960"/>
                  </a:cubicBezTo>
                  <a:cubicBezTo>
                    <a:pt x="0" y="1535"/>
                    <a:pt x="366" y="1901"/>
                    <a:pt x="942" y="1901"/>
                  </a:cubicBezTo>
                  <a:cubicBezTo>
                    <a:pt x="1447" y="1901"/>
                    <a:pt x="1883" y="1535"/>
                    <a:pt x="1883" y="960"/>
                  </a:cubicBezTo>
                  <a:cubicBezTo>
                    <a:pt x="1883" y="437"/>
                    <a:pt x="1447" y="1"/>
                    <a:pt x="942" y="1"/>
                  </a:cubicBez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4171513" y="1371925"/>
              <a:ext cx="63650" cy="63200"/>
            </a:xfrm>
            <a:custGeom>
              <a:rect b="b" l="l" r="r" t="t"/>
              <a:pathLst>
                <a:path extrusionOk="0" h="2528" w="2546">
                  <a:moveTo>
                    <a:pt x="1238" y="0"/>
                  </a:moveTo>
                  <a:cubicBezTo>
                    <a:pt x="593" y="0"/>
                    <a:pt x="0" y="576"/>
                    <a:pt x="0" y="1308"/>
                  </a:cubicBezTo>
                  <a:cubicBezTo>
                    <a:pt x="0" y="1953"/>
                    <a:pt x="593" y="2528"/>
                    <a:pt x="1238" y="2528"/>
                  </a:cubicBezTo>
                  <a:cubicBezTo>
                    <a:pt x="1970" y="2528"/>
                    <a:pt x="2545" y="1953"/>
                    <a:pt x="2545" y="1308"/>
                  </a:cubicBezTo>
                  <a:cubicBezTo>
                    <a:pt x="2545" y="576"/>
                    <a:pt x="1970" y="0"/>
                    <a:pt x="1238" y="0"/>
                  </a:cubicBez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195038" y="1378900"/>
              <a:ext cx="30950" cy="32700"/>
            </a:xfrm>
            <a:custGeom>
              <a:rect b="b" l="l" r="r" t="t"/>
              <a:pathLst>
                <a:path extrusionOk="0" h="1308" w="1238">
                  <a:moveTo>
                    <a:pt x="663" y="0"/>
                  </a:moveTo>
                  <a:cubicBezTo>
                    <a:pt x="297" y="0"/>
                    <a:pt x="0" y="297"/>
                    <a:pt x="0" y="663"/>
                  </a:cubicBezTo>
                  <a:cubicBezTo>
                    <a:pt x="0" y="1029"/>
                    <a:pt x="297" y="1308"/>
                    <a:pt x="663" y="1308"/>
                  </a:cubicBezTo>
                  <a:cubicBezTo>
                    <a:pt x="1029" y="1308"/>
                    <a:pt x="1238" y="1029"/>
                    <a:pt x="1238" y="663"/>
                  </a:cubicBezTo>
                  <a:cubicBezTo>
                    <a:pt x="1238" y="297"/>
                    <a:pt x="1029" y="0"/>
                    <a:pt x="663" y="0"/>
                  </a:cubicBezTo>
                  <a:close/>
                </a:path>
              </a:pathLst>
            </a:custGeom>
            <a:solidFill>
              <a:srgbClr val="A4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164538" y="1364525"/>
              <a:ext cx="78025" cy="78025"/>
            </a:xfrm>
            <a:custGeom>
              <a:rect b="b" l="l" r="r" t="t"/>
              <a:pathLst>
                <a:path extrusionOk="0" h="3121" w="3121">
                  <a:moveTo>
                    <a:pt x="1517" y="575"/>
                  </a:moveTo>
                  <a:cubicBezTo>
                    <a:pt x="2092" y="575"/>
                    <a:pt x="2528" y="1011"/>
                    <a:pt x="2528" y="1604"/>
                  </a:cubicBezTo>
                  <a:cubicBezTo>
                    <a:pt x="2528" y="2109"/>
                    <a:pt x="2092" y="2545"/>
                    <a:pt x="1517" y="2545"/>
                  </a:cubicBezTo>
                  <a:cubicBezTo>
                    <a:pt x="1011" y="2545"/>
                    <a:pt x="575" y="2109"/>
                    <a:pt x="575" y="1604"/>
                  </a:cubicBezTo>
                  <a:cubicBezTo>
                    <a:pt x="575" y="1011"/>
                    <a:pt x="1011" y="575"/>
                    <a:pt x="1517" y="575"/>
                  </a:cubicBezTo>
                  <a:close/>
                  <a:moveTo>
                    <a:pt x="1517" y="0"/>
                  </a:moveTo>
                  <a:cubicBezTo>
                    <a:pt x="645" y="0"/>
                    <a:pt x="0" y="732"/>
                    <a:pt x="0" y="1604"/>
                  </a:cubicBezTo>
                  <a:cubicBezTo>
                    <a:pt x="0" y="2475"/>
                    <a:pt x="645" y="3120"/>
                    <a:pt x="1517" y="3120"/>
                  </a:cubicBezTo>
                  <a:cubicBezTo>
                    <a:pt x="2388" y="3120"/>
                    <a:pt x="3120" y="2475"/>
                    <a:pt x="3120" y="1604"/>
                  </a:cubicBezTo>
                  <a:cubicBezTo>
                    <a:pt x="3120" y="732"/>
                    <a:pt x="2388" y="0"/>
                    <a:pt x="1517" y="0"/>
                  </a:cubicBez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955363" y="1324425"/>
              <a:ext cx="494200" cy="158200"/>
            </a:xfrm>
            <a:custGeom>
              <a:rect b="b" l="l" r="r" t="t"/>
              <a:pathLst>
                <a:path extrusionOk="0" h="6328" w="19768">
                  <a:moveTo>
                    <a:pt x="9884" y="0"/>
                  </a:moveTo>
                  <a:cubicBezTo>
                    <a:pt x="7339" y="0"/>
                    <a:pt x="4881" y="297"/>
                    <a:pt x="3051" y="872"/>
                  </a:cubicBezTo>
                  <a:cubicBezTo>
                    <a:pt x="1098" y="1465"/>
                    <a:pt x="0" y="2249"/>
                    <a:pt x="0" y="3208"/>
                  </a:cubicBezTo>
                  <a:cubicBezTo>
                    <a:pt x="0" y="4079"/>
                    <a:pt x="1098" y="4864"/>
                    <a:pt x="3051" y="5456"/>
                  </a:cubicBezTo>
                  <a:cubicBezTo>
                    <a:pt x="4881" y="6032"/>
                    <a:pt x="7339" y="6328"/>
                    <a:pt x="9884" y="6328"/>
                  </a:cubicBezTo>
                  <a:cubicBezTo>
                    <a:pt x="11697" y="6328"/>
                    <a:pt x="13509" y="6171"/>
                    <a:pt x="15043" y="5892"/>
                  </a:cubicBezTo>
                  <a:lnTo>
                    <a:pt x="14974" y="5299"/>
                  </a:lnTo>
                  <a:cubicBezTo>
                    <a:pt x="13440" y="5596"/>
                    <a:pt x="11697" y="5735"/>
                    <a:pt x="9884" y="5735"/>
                  </a:cubicBezTo>
                  <a:cubicBezTo>
                    <a:pt x="4445" y="5735"/>
                    <a:pt x="663" y="4358"/>
                    <a:pt x="663" y="3208"/>
                  </a:cubicBezTo>
                  <a:cubicBezTo>
                    <a:pt x="663" y="1970"/>
                    <a:pt x="4445" y="593"/>
                    <a:pt x="9884" y="593"/>
                  </a:cubicBezTo>
                  <a:cubicBezTo>
                    <a:pt x="15340" y="593"/>
                    <a:pt x="19175" y="1970"/>
                    <a:pt x="19175" y="3208"/>
                  </a:cubicBezTo>
                  <a:cubicBezTo>
                    <a:pt x="19175" y="3713"/>
                    <a:pt x="18303" y="4358"/>
                    <a:pt x="16856" y="4794"/>
                  </a:cubicBezTo>
                  <a:lnTo>
                    <a:pt x="16996" y="5387"/>
                  </a:lnTo>
                  <a:cubicBezTo>
                    <a:pt x="18826" y="4794"/>
                    <a:pt x="19767" y="4079"/>
                    <a:pt x="19767" y="3208"/>
                  </a:cubicBezTo>
                  <a:cubicBezTo>
                    <a:pt x="19767" y="2249"/>
                    <a:pt x="18739" y="1465"/>
                    <a:pt x="16786" y="872"/>
                  </a:cubicBezTo>
                  <a:cubicBezTo>
                    <a:pt x="14904" y="297"/>
                    <a:pt x="12498" y="0"/>
                    <a:pt x="9884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4322288" y="1428125"/>
              <a:ext cx="63650" cy="63650"/>
            </a:xfrm>
            <a:custGeom>
              <a:rect b="b" l="l" r="r" t="t"/>
              <a:pathLst>
                <a:path extrusionOk="0" h="2546" w="2546">
                  <a:moveTo>
                    <a:pt x="1308" y="576"/>
                  </a:moveTo>
                  <a:cubicBezTo>
                    <a:pt x="1674" y="576"/>
                    <a:pt x="1970" y="873"/>
                    <a:pt x="1970" y="1239"/>
                  </a:cubicBezTo>
                  <a:cubicBezTo>
                    <a:pt x="1970" y="1587"/>
                    <a:pt x="1674" y="1884"/>
                    <a:pt x="1308" y="1884"/>
                  </a:cubicBezTo>
                  <a:cubicBezTo>
                    <a:pt x="942" y="1884"/>
                    <a:pt x="663" y="1587"/>
                    <a:pt x="663" y="1239"/>
                  </a:cubicBezTo>
                  <a:cubicBezTo>
                    <a:pt x="663" y="873"/>
                    <a:pt x="942" y="576"/>
                    <a:pt x="1308" y="576"/>
                  </a:cubicBezTo>
                  <a:close/>
                  <a:moveTo>
                    <a:pt x="1308" y="1"/>
                  </a:moveTo>
                  <a:cubicBezTo>
                    <a:pt x="576" y="1"/>
                    <a:pt x="0" y="576"/>
                    <a:pt x="0" y="1239"/>
                  </a:cubicBezTo>
                  <a:cubicBezTo>
                    <a:pt x="0" y="1953"/>
                    <a:pt x="576" y="2546"/>
                    <a:pt x="1308" y="2546"/>
                  </a:cubicBezTo>
                  <a:cubicBezTo>
                    <a:pt x="1970" y="2546"/>
                    <a:pt x="2545" y="1953"/>
                    <a:pt x="2545" y="1239"/>
                  </a:cubicBezTo>
                  <a:cubicBezTo>
                    <a:pt x="2545" y="576"/>
                    <a:pt x="1970" y="1"/>
                    <a:pt x="1308" y="1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3955363" y="1324425"/>
              <a:ext cx="494200" cy="158200"/>
            </a:xfrm>
            <a:custGeom>
              <a:rect b="b" l="l" r="r" t="t"/>
              <a:pathLst>
                <a:path extrusionOk="0" h="6328" w="19768">
                  <a:moveTo>
                    <a:pt x="9884" y="0"/>
                  </a:moveTo>
                  <a:cubicBezTo>
                    <a:pt x="7339" y="0"/>
                    <a:pt x="4881" y="297"/>
                    <a:pt x="3051" y="872"/>
                  </a:cubicBezTo>
                  <a:cubicBezTo>
                    <a:pt x="1098" y="1465"/>
                    <a:pt x="0" y="2249"/>
                    <a:pt x="0" y="3208"/>
                  </a:cubicBezTo>
                  <a:cubicBezTo>
                    <a:pt x="0" y="4079"/>
                    <a:pt x="1098" y="4864"/>
                    <a:pt x="3051" y="5456"/>
                  </a:cubicBezTo>
                  <a:cubicBezTo>
                    <a:pt x="4881" y="6032"/>
                    <a:pt x="7339" y="6328"/>
                    <a:pt x="9884" y="6328"/>
                  </a:cubicBezTo>
                  <a:cubicBezTo>
                    <a:pt x="11697" y="6328"/>
                    <a:pt x="13509" y="6171"/>
                    <a:pt x="15043" y="5892"/>
                  </a:cubicBezTo>
                  <a:lnTo>
                    <a:pt x="14974" y="5299"/>
                  </a:lnTo>
                  <a:cubicBezTo>
                    <a:pt x="13440" y="5596"/>
                    <a:pt x="11697" y="5735"/>
                    <a:pt x="9884" y="5735"/>
                  </a:cubicBezTo>
                  <a:cubicBezTo>
                    <a:pt x="4445" y="5735"/>
                    <a:pt x="663" y="4358"/>
                    <a:pt x="663" y="3208"/>
                  </a:cubicBezTo>
                  <a:cubicBezTo>
                    <a:pt x="663" y="1970"/>
                    <a:pt x="4445" y="593"/>
                    <a:pt x="9884" y="593"/>
                  </a:cubicBezTo>
                  <a:cubicBezTo>
                    <a:pt x="15340" y="593"/>
                    <a:pt x="19175" y="1970"/>
                    <a:pt x="19175" y="3208"/>
                  </a:cubicBezTo>
                  <a:cubicBezTo>
                    <a:pt x="19175" y="3713"/>
                    <a:pt x="18303" y="4358"/>
                    <a:pt x="16856" y="4794"/>
                  </a:cubicBezTo>
                  <a:lnTo>
                    <a:pt x="16996" y="5387"/>
                  </a:lnTo>
                  <a:cubicBezTo>
                    <a:pt x="18826" y="4794"/>
                    <a:pt x="19767" y="4079"/>
                    <a:pt x="19767" y="3208"/>
                  </a:cubicBezTo>
                  <a:cubicBezTo>
                    <a:pt x="19767" y="2249"/>
                    <a:pt x="18739" y="1465"/>
                    <a:pt x="16786" y="872"/>
                  </a:cubicBezTo>
                  <a:cubicBezTo>
                    <a:pt x="14904" y="297"/>
                    <a:pt x="12498" y="0"/>
                    <a:pt x="9884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4322288" y="1428125"/>
              <a:ext cx="63650" cy="63650"/>
            </a:xfrm>
            <a:custGeom>
              <a:rect b="b" l="l" r="r" t="t"/>
              <a:pathLst>
                <a:path extrusionOk="0" h="2546" w="2546">
                  <a:moveTo>
                    <a:pt x="1308" y="576"/>
                  </a:moveTo>
                  <a:cubicBezTo>
                    <a:pt x="1674" y="576"/>
                    <a:pt x="1970" y="873"/>
                    <a:pt x="1970" y="1239"/>
                  </a:cubicBezTo>
                  <a:cubicBezTo>
                    <a:pt x="1970" y="1587"/>
                    <a:pt x="1674" y="1884"/>
                    <a:pt x="1308" y="1884"/>
                  </a:cubicBezTo>
                  <a:cubicBezTo>
                    <a:pt x="942" y="1884"/>
                    <a:pt x="663" y="1587"/>
                    <a:pt x="663" y="1239"/>
                  </a:cubicBezTo>
                  <a:cubicBezTo>
                    <a:pt x="663" y="873"/>
                    <a:pt x="942" y="576"/>
                    <a:pt x="1308" y="576"/>
                  </a:cubicBezTo>
                  <a:close/>
                  <a:moveTo>
                    <a:pt x="1308" y="1"/>
                  </a:moveTo>
                  <a:cubicBezTo>
                    <a:pt x="576" y="1"/>
                    <a:pt x="0" y="576"/>
                    <a:pt x="0" y="1239"/>
                  </a:cubicBezTo>
                  <a:cubicBezTo>
                    <a:pt x="0" y="1953"/>
                    <a:pt x="576" y="2546"/>
                    <a:pt x="1308" y="2546"/>
                  </a:cubicBezTo>
                  <a:cubicBezTo>
                    <a:pt x="1970" y="2546"/>
                    <a:pt x="2545" y="1953"/>
                    <a:pt x="2545" y="1239"/>
                  </a:cubicBezTo>
                  <a:cubicBezTo>
                    <a:pt x="2545" y="576"/>
                    <a:pt x="1970" y="1"/>
                    <a:pt x="1308" y="1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3955363" y="1157525"/>
              <a:ext cx="494200" cy="492000"/>
            </a:xfrm>
            <a:custGeom>
              <a:rect b="b" l="l" r="r" t="t"/>
              <a:pathLst>
                <a:path extrusionOk="0" h="19680" w="19768">
                  <a:moveTo>
                    <a:pt x="12132" y="3120"/>
                  </a:moveTo>
                  <a:cubicBezTo>
                    <a:pt x="12498" y="3120"/>
                    <a:pt x="12795" y="3417"/>
                    <a:pt x="12795" y="3783"/>
                  </a:cubicBezTo>
                  <a:cubicBezTo>
                    <a:pt x="12795" y="4131"/>
                    <a:pt x="12498" y="4428"/>
                    <a:pt x="12132" y="4428"/>
                  </a:cubicBezTo>
                  <a:cubicBezTo>
                    <a:pt x="11766" y="4428"/>
                    <a:pt x="11487" y="4131"/>
                    <a:pt x="11487" y="3783"/>
                  </a:cubicBezTo>
                  <a:cubicBezTo>
                    <a:pt x="11487" y="3417"/>
                    <a:pt x="11766" y="3120"/>
                    <a:pt x="12132" y="3120"/>
                  </a:cubicBezTo>
                  <a:close/>
                  <a:moveTo>
                    <a:pt x="9884" y="576"/>
                  </a:moveTo>
                  <a:cubicBezTo>
                    <a:pt x="10459" y="576"/>
                    <a:pt x="11052" y="1377"/>
                    <a:pt x="11487" y="2685"/>
                  </a:cubicBezTo>
                  <a:cubicBezTo>
                    <a:pt x="11121" y="2911"/>
                    <a:pt x="10895" y="3347"/>
                    <a:pt x="10895" y="3783"/>
                  </a:cubicBezTo>
                  <a:cubicBezTo>
                    <a:pt x="10895" y="4428"/>
                    <a:pt x="11418" y="5003"/>
                    <a:pt x="12063" y="5003"/>
                  </a:cubicBezTo>
                  <a:cubicBezTo>
                    <a:pt x="12202" y="5596"/>
                    <a:pt x="12289" y="6171"/>
                    <a:pt x="12359" y="6746"/>
                  </a:cubicBezTo>
                  <a:cubicBezTo>
                    <a:pt x="11557" y="6676"/>
                    <a:pt x="10755" y="6676"/>
                    <a:pt x="9884" y="6676"/>
                  </a:cubicBezTo>
                  <a:cubicBezTo>
                    <a:pt x="9082" y="6676"/>
                    <a:pt x="8280" y="6676"/>
                    <a:pt x="7496" y="6746"/>
                  </a:cubicBezTo>
                  <a:cubicBezTo>
                    <a:pt x="7844" y="2981"/>
                    <a:pt x="8942" y="576"/>
                    <a:pt x="9884" y="576"/>
                  </a:cubicBezTo>
                  <a:close/>
                  <a:moveTo>
                    <a:pt x="6833" y="7408"/>
                  </a:moveTo>
                  <a:cubicBezTo>
                    <a:pt x="6764" y="8210"/>
                    <a:pt x="6764" y="9012"/>
                    <a:pt x="6764" y="9884"/>
                  </a:cubicBezTo>
                  <a:cubicBezTo>
                    <a:pt x="6764" y="10668"/>
                    <a:pt x="6764" y="11470"/>
                    <a:pt x="6833" y="12272"/>
                  </a:cubicBezTo>
                  <a:cubicBezTo>
                    <a:pt x="3051" y="11906"/>
                    <a:pt x="663" y="10825"/>
                    <a:pt x="663" y="9884"/>
                  </a:cubicBezTo>
                  <a:cubicBezTo>
                    <a:pt x="663" y="8855"/>
                    <a:pt x="3051" y="7844"/>
                    <a:pt x="6833" y="7408"/>
                  </a:cubicBezTo>
                  <a:close/>
                  <a:moveTo>
                    <a:pt x="13004" y="7408"/>
                  </a:moveTo>
                  <a:lnTo>
                    <a:pt x="13004" y="7408"/>
                  </a:lnTo>
                  <a:cubicBezTo>
                    <a:pt x="16717" y="7844"/>
                    <a:pt x="19175" y="8855"/>
                    <a:pt x="19175" y="9884"/>
                  </a:cubicBezTo>
                  <a:cubicBezTo>
                    <a:pt x="19175" y="10389"/>
                    <a:pt x="18390" y="10964"/>
                    <a:pt x="17083" y="11400"/>
                  </a:cubicBezTo>
                  <a:cubicBezTo>
                    <a:pt x="16856" y="11034"/>
                    <a:pt x="16420" y="10825"/>
                    <a:pt x="15985" y="10825"/>
                  </a:cubicBezTo>
                  <a:cubicBezTo>
                    <a:pt x="15253" y="10825"/>
                    <a:pt x="14747" y="11330"/>
                    <a:pt x="14677" y="12063"/>
                  </a:cubicBezTo>
                  <a:cubicBezTo>
                    <a:pt x="14172" y="12132"/>
                    <a:pt x="13597" y="12202"/>
                    <a:pt x="13004" y="12272"/>
                  </a:cubicBezTo>
                  <a:cubicBezTo>
                    <a:pt x="13074" y="11470"/>
                    <a:pt x="13074" y="10668"/>
                    <a:pt x="13074" y="9884"/>
                  </a:cubicBezTo>
                  <a:cubicBezTo>
                    <a:pt x="13074" y="9012"/>
                    <a:pt x="13074" y="8210"/>
                    <a:pt x="13004" y="7408"/>
                  </a:cubicBezTo>
                  <a:close/>
                  <a:moveTo>
                    <a:pt x="9884" y="7269"/>
                  </a:moveTo>
                  <a:cubicBezTo>
                    <a:pt x="10755" y="7269"/>
                    <a:pt x="11627" y="7339"/>
                    <a:pt x="12359" y="7408"/>
                  </a:cubicBezTo>
                  <a:cubicBezTo>
                    <a:pt x="12429" y="8210"/>
                    <a:pt x="12498" y="9012"/>
                    <a:pt x="12498" y="9884"/>
                  </a:cubicBezTo>
                  <a:cubicBezTo>
                    <a:pt x="12498" y="10755"/>
                    <a:pt x="12429" y="11540"/>
                    <a:pt x="12359" y="12341"/>
                  </a:cubicBezTo>
                  <a:cubicBezTo>
                    <a:pt x="11557" y="12341"/>
                    <a:pt x="10755" y="12411"/>
                    <a:pt x="9884" y="12411"/>
                  </a:cubicBezTo>
                  <a:cubicBezTo>
                    <a:pt x="9012" y="12411"/>
                    <a:pt x="8210" y="12341"/>
                    <a:pt x="7408" y="12341"/>
                  </a:cubicBezTo>
                  <a:cubicBezTo>
                    <a:pt x="7339" y="11540"/>
                    <a:pt x="7339" y="10755"/>
                    <a:pt x="7339" y="9884"/>
                  </a:cubicBezTo>
                  <a:cubicBezTo>
                    <a:pt x="7339" y="9012"/>
                    <a:pt x="7339" y="8141"/>
                    <a:pt x="7408" y="7408"/>
                  </a:cubicBezTo>
                  <a:cubicBezTo>
                    <a:pt x="8210" y="7339"/>
                    <a:pt x="9012" y="7269"/>
                    <a:pt x="9884" y="7269"/>
                  </a:cubicBezTo>
                  <a:close/>
                  <a:moveTo>
                    <a:pt x="15985" y="11400"/>
                  </a:moveTo>
                  <a:cubicBezTo>
                    <a:pt x="16351" y="11400"/>
                    <a:pt x="16647" y="11697"/>
                    <a:pt x="16647" y="12063"/>
                  </a:cubicBezTo>
                  <a:cubicBezTo>
                    <a:pt x="16647" y="12411"/>
                    <a:pt x="16351" y="12708"/>
                    <a:pt x="15985" y="12708"/>
                  </a:cubicBezTo>
                  <a:cubicBezTo>
                    <a:pt x="15619" y="12708"/>
                    <a:pt x="15340" y="12411"/>
                    <a:pt x="15340" y="12063"/>
                  </a:cubicBezTo>
                  <a:cubicBezTo>
                    <a:pt x="15340" y="11697"/>
                    <a:pt x="15619" y="11400"/>
                    <a:pt x="15985" y="11400"/>
                  </a:cubicBezTo>
                  <a:close/>
                  <a:moveTo>
                    <a:pt x="7496" y="12934"/>
                  </a:moveTo>
                  <a:lnTo>
                    <a:pt x="7496" y="12934"/>
                  </a:lnTo>
                  <a:cubicBezTo>
                    <a:pt x="8280" y="13004"/>
                    <a:pt x="9082" y="13004"/>
                    <a:pt x="9884" y="13004"/>
                  </a:cubicBezTo>
                  <a:cubicBezTo>
                    <a:pt x="10755" y="13004"/>
                    <a:pt x="11557" y="13004"/>
                    <a:pt x="12359" y="12934"/>
                  </a:cubicBezTo>
                  <a:lnTo>
                    <a:pt x="12359" y="12934"/>
                  </a:lnTo>
                  <a:cubicBezTo>
                    <a:pt x="11923" y="16699"/>
                    <a:pt x="10895" y="19105"/>
                    <a:pt x="9884" y="19105"/>
                  </a:cubicBezTo>
                  <a:cubicBezTo>
                    <a:pt x="8942" y="19105"/>
                    <a:pt x="7844" y="16699"/>
                    <a:pt x="7496" y="12934"/>
                  </a:cubicBezTo>
                  <a:close/>
                  <a:moveTo>
                    <a:pt x="9884" y="0"/>
                  </a:moveTo>
                  <a:cubicBezTo>
                    <a:pt x="9012" y="0"/>
                    <a:pt x="8210" y="1011"/>
                    <a:pt x="7565" y="2981"/>
                  </a:cubicBezTo>
                  <a:cubicBezTo>
                    <a:pt x="7269" y="4062"/>
                    <a:pt x="7060" y="5369"/>
                    <a:pt x="6903" y="6833"/>
                  </a:cubicBezTo>
                  <a:cubicBezTo>
                    <a:pt x="5456" y="6973"/>
                    <a:pt x="4149" y="7182"/>
                    <a:pt x="3051" y="7548"/>
                  </a:cubicBezTo>
                  <a:cubicBezTo>
                    <a:pt x="1098" y="8141"/>
                    <a:pt x="0" y="8925"/>
                    <a:pt x="0" y="9884"/>
                  </a:cubicBezTo>
                  <a:cubicBezTo>
                    <a:pt x="0" y="10755"/>
                    <a:pt x="1098" y="11540"/>
                    <a:pt x="3051" y="12132"/>
                  </a:cubicBezTo>
                  <a:cubicBezTo>
                    <a:pt x="4149" y="12498"/>
                    <a:pt x="5456" y="12708"/>
                    <a:pt x="6903" y="12847"/>
                  </a:cubicBezTo>
                  <a:cubicBezTo>
                    <a:pt x="7060" y="14311"/>
                    <a:pt x="7269" y="15619"/>
                    <a:pt x="7565" y="16699"/>
                  </a:cubicBezTo>
                  <a:cubicBezTo>
                    <a:pt x="8210" y="18669"/>
                    <a:pt x="9012" y="19680"/>
                    <a:pt x="9884" y="19680"/>
                  </a:cubicBezTo>
                  <a:cubicBezTo>
                    <a:pt x="10825" y="19680"/>
                    <a:pt x="11627" y="18669"/>
                    <a:pt x="12202" y="16699"/>
                  </a:cubicBezTo>
                  <a:cubicBezTo>
                    <a:pt x="12568" y="15619"/>
                    <a:pt x="12795" y="14311"/>
                    <a:pt x="12934" y="12847"/>
                  </a:cubicBezTo>
                  <a:cubicBezTo>
                    <a:pt x="13597" y="12777"/>
                    <a:pt x="14242" y="12708"/>
                    <a:pt x="14817" y="12638"/>
                  </a:cubicBezTo>
                  <a:cubicBezTo>
                    <a:pt x="15043" y="13074"/>
                    <a:pt x="15479" y="13370"/>
                    <a:pt x="15985" y="13370"/>
                  </a:cubicBezTo>
                  <a:cubicBezTo>
                    <a:pt x="16647" y="13370"/>
                    <a:pt x="17222" y="12777"/>
                    <a:pt x="17222" y="12063"/>
                  </a:cubicBezTo>
                  <a:lnTo>
                    <a:pt x="17222" y="11975"/>
                  </a:lnTo>
                  <a:cubicBezTo>
                    <a:pt x="18896" y="11470"/>
                    <a:pt x="19767" y="10668"/>
                    <a:pt x="19767" y="9884"/>
                  </a:cubicBezTo>
                  <a:cubicBezTo>
                    <a:pt x="19767" y="8925"/>
                    <a:pt x="18739" y="8141"/>
                    <a:pt x="16786" y="7548"/>
                  </a:cubicBezTo>
                  <a:cubicBezTo>
                    <a:pt x="15688" y="7182"/>
                    <a:pt x="14381" y="6973"/>
                    <a:pt x="12934" y="6833"/>
                  </a:cubicBezTo>
                  <a:cubicBezTo>
                    <a:pt x="12864" y="6171"/>
                    <a:pt x="12795" y="5526"/>
                    <a:pt x="12638" y="4933"/>
                  </a:cubicBezTo>
                  <a:cubicBezTo>
                    <a:pt x="13074" y="4724"/>
                    <a:pt x="13370" y="4288"/>
                    <a:pt x="13370" y="3783"/>
                  </a:cubicBezTo>
                  <a:cubicBezTo>
                    <a:pt x="13370" y="3120"/>
                    <a:pt x="12864" y="2545"/>
                    <a:pt x="12132" y="2545"/>
                  </a:cubicBezTo>
                  <a:lnTo>
                    <a:pt x="12063" y="2545"/>
                  </a:lnTo>
                  <a:cubicBezTo>
                    <a:pt x="11487" y="872"/>
                    <a:pt x="10755" y="0"/>
                    <a:pt x="9884" y="0"/>
                  </a:cubicBez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64"/>
          <p:cNvSpPr txBox="1"/>
          <p:nvPr>
            <p:ph type="title"/>
          </p:nvPr>
        </p:nvSpPr>
        <p:spPr>
          <a:xfrm>
            <a:off x="722400" y="4557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Ví dụ trong Network Coms &amp; Robotics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1237" name="Google Shape;1237;p64"/>
          <p:cNvSpPr txBox="1"/>
          <p:nvPr/>
        </p:nvSpPr>
        <p:spPr>
          <a:xfrm>
            <a:off x="614825" y="1103450"/>
            <a:ext cx="7914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Xanh Mono"/>
              <a:buChar char="-"/>
            </a:pPr>
            <a:r>
              <a:rPr b="1" lang="en" sz="20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Phân tích độ tin cậy dữ liệu trong mạng truyền thông</a:t>
            </a:r>
            <a:endParaRPr b="1" sz="20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https://www.sciencedirect.com/science/article/abs/pii/S016750600870726X</a:t>
            </a:r>
            <a:endParaRPr b="1" sz="20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Xanh Mono"/>
              <a:buChar char="-"/>
            </a:pPr>
            <a:r>
              <a:rPr b="1" lang="en" sz="2000">
                <a:latin typeface="Xanh Mono"/>
                <a:ea typeface="Xanh Mono"/>
                <a:cs typeface="Xanh Mono"/>
                <a:sym typeface="Xanh Mono"/>
              </a:rPr>
              <a:t>Hoạch định chuyển động và công việc trong hệ thống robot</a:t>
            </a:r>
            <a:endParaRPr b="1" sz="20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https://www.sciencedirect.com/science/article/pii/S000437021500051X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Xanh Mono"/>
              <a:buChar char="-"/>
            </a:pPr>
            <a:r>
              <a:rPr b="1" lang="en" sz="20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Lập bản đồ cho robot</a:t>
            </a:r>
            <a:endParaRPr b="1" sz="20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https://journals.sagepub.com/doi/full/10.5772/60043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65"/>
          <p:cNvSpPr txBox="1"/>
          <p:nvPr>
            <p:ph type="title"/>
          </p:nvPr>
        </p:nvSpPr>
        <p:spPr>
          <a:xfrm>
            <a:off x="722375" y="4771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Xanh Mono"/>
                <a:ea typeface="Xanh Mono"/>
                <a:cs typeface="Xanh Mono"/>
                <a:sym typeface="Xanh Mono"/>
              </a:rPr>
              <a:t>Ví dụ trong Electrical Engineering </a:t>
            </a:r>
            <a:endParaRPr b="1" sz="24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1243" name="Google Shape;1243;p65"/>
          <p:cNvSpPr txBox="1"/>
          <p:nvPr/>
        </p:nvSpPr>
        <p:spPr>
          <a:xfrm>
            <a:off x="614825" y="1103450"/>
            <a:ext cx="79143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Xanh Mono"/>
              <a:buChar char="-"/>
            </a:pPr>
            <a:r>
              <a:rPr b="1" lang="en" sz="20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Kiểm soát tần số tải đối với hệ thống năng lượng liên kết đa vùng</a:t>
            </a:r>
            <a:endParaRPr b="1" sz="20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https://www.researchgate.net/publication/291312194_Application_of_backtracking_search_algorithm_in_load_frequency_control_of_multi-area_interconnected_power_system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A simulation-based modified backtracking search algorithm for multi-objective stochastic flexible job shop scheduling problem with worker flexibility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66"/>
          <p:cNvSpPr txBox="1"/>
          <p:nvPr>
            <p:ph type="ctrTitle"/>
          </p:nvPr>
        </p:nvSpPr>
        <p:spPr>
          <a:xfrm>
            <a:off x="1638000" y="1246150"/>
            <a:ext cx="5868000" cy="11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400">
                <a:latin typeface="Xanh Mono"/>
                <a:ea typeface="Xanh Mono"/>
                <a:cs typeface="Xanh Mono"/>
                <a:sym typeface="Xanh Mono"/>
              </a:rPr>
              <a:t>Giới thiệu</a:t>
            </a:r>
            <a:endParaRPr b="1" sz="74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400">
                <a:latin typeface="Xanh Mono"/>
                <a:ea typeface="Xanh Mono"/>
                <a:cs typeface="Xanh Mono"/>
                <a:sym typeface="Xanh Mono"/>
              </a:rPr>
              <a:t>BTVN</a:t>
            </a:r>
            <a:endParaRPr b="1" sz="74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1249" name="Google Shape;1249;p66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0" name="Google Shape;1250;p66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1251" name="Google Shape;1251;p6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252" name="Google Shape;1252;p6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6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4" name="Google Shape;1254;p6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5" name="Google Shape;1255;p66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256" name="Google Shape;1256;p6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257" name="Google Shape;1257;p6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6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9" name="Google Shape;1259;p6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66"/>
          <p:cNvGrpSpPr/>
          <p:nvPr/>
        </p:nvGrpSpPr>
        <p:grpSpPr>
          <a:xfrm flipH="1">
            <a:off x="6640312" y="3557058"/>
            <a:ext cx="649553" cy="864079"/>
            <a:chOff x="3600400" y="2783875"/>
            <a:chExt cx="402275" cy="535100"/>
          </a:xfrm>
        </p:grpSpPr>
        <p:sp>
          <p:nvSpPr>
            <p:cNvPr id="1261" name="Google Shape;1261;p66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66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66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66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66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rgbClr val="A4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66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66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66"/>
          <p:cNvGrpSpPr/>
          <p:nvPr/>
        </p:nvGrpSpPr>
        <p:grpSpPr>
          <a:xfrm>
            <a:off x="-411582" y="3248031"/>
            <a:ext cx="1488827" cy="1482150"/>
            <a:chOff x="3955363" y="1157525"/>
            <a:chExt cx="494200" cy="492000"/>
          </a:xfrm>
        </p:grpSpPr>
        <p:sp>
          <p:nvSpPr>
            <p:cNvPr id="1269" name="Google Shape;1269;p66"/>
            <p:cNvSpPr/>
            <p:nvPr/>
          </p:nvSpPr>
          <p:spPr>
            <a:xfrm>
              <a:off x="4235138" y="1228125"/>
              <a:ext cx="47075" cy="47525"/>
            </a:xfrm>
            <a:custGeom>
              <a:rect b="b" l="l" r="r" t="t"/>
              <a:pathLst>
                <a:path extrusionOk="0" h="1901" w="1883">
                  <a:moveTo>
                    <a:pt x="941" y="0"/>
                  </a:moveTo>
                  <a:cubicBezTo>
                    <a:pt x="436" y="0"/>
                    <a:pt x="0" y="436"/>
                    <a:pt x="0" y="959"/>
                  </a:cubicBezTo>
                  <a:cubicBezTo>
                    <a:pt x="0" y="1464"/>
                    <a:pt x="436" y="1900"/>
                    <a:pt x="941" y="1900"/>
                  </a:cubicBezTo>
                  <a:cubicBezTo>
                    <a:pt x="1447" y="1900"/>
                    <a:pt x="1883" y="1464"/>
                    <a:pt x="1883" y="959"/>
                  </a:cubicBezTo>
                  <a:cubicBezTo>
                    <a:pt x="1883" y="436"/>
                    <a:pt x="1447" y="0"/>
                    <a:pt x="941" y="0"/>
                  </a:cubicBezTo>
                  <a:close/>
                </a:path>
              </a:pathLst>
            </a:custGeom>
            <a:solidFill>
              <a:srgbClr val="2477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66"/>
            <p:cNvSpPr/>
            <p:nvPr/>
          </p:nvSpPr>
          <p:spPr>
            <a:xfrm>
              <a:off x="4331438" y="1435100"/>
              <a:ext cx="47075" cy="47525"/>
            </a:xfrm>
            <a:custGeom>
              <a:rect b="b" l="l" r="r" t="t"/>
              <a:pathLst>
                <a:path extrusionOk="0" h="1901" w="1883">
                  <a:moveTo>
                    <a:pt x="942" y="1"/>
                  </a:moveTo>
                  <a:cubicBezTo>
                    <a:pt x="366" y="1"/>
                    <a:pt x="0" y="437"/>
                    <a:pt x="0" y="960"/>
                  </a:cubicBezTo>
                  <a:cubicBezTo>
                    <a:pt x="0" y="1535"/>
                    <a:pt x="366" y="1901"/>
                    <a:pt x="942" y="1901"/>
                  </a:cubicBezTo>
                  <a:cubicBezTo>
                    <a:pt x="1447" y="1901"/>
                    <a:pt x="1883" y="1535"/>
                    <a:pt x="1883" y="960"/>
                  </a:cubicBezTo>
                  <a:cubicBezTo>
                    <a:pt x="1883" y="437"/>
                    <a:pt x="1447" y="1"/>
                    <a:pt x="942" y="1"/>
                  </a:cubicBez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66"/>
            <p:cNvSpPr/>
            <p:nvPr/>
          </p:nvSpPr>
          <p:spPr>
            <a:xfrm>
              <a:off x="4171513" y="1371925"/>
              <a:ext cx="63650" cy="63200"/>
            </a:xfrm>
            <a:custGeom>
              <a:rect b="b" l="l" r="r" t="t"/>
              <a:pathLst>
                <a:path extrusionOk="0" h="2528" w="2546">
                  <a:moveTo>
                    <a:pt x="1238" y="0"/>
                  </a:moveTo>
                  <a:cubicBezTo>
                    <a:pt x="593" y="0"/>
                    <a:pt x="0" y="576"/>
                    <a:pt x="0" y="1308"/>
                  </a:cubicBezTo>
                  <a:cubicBezTo>
                    <a:pt x="0" y="1953"/>
                    <a:pt x="593" y="2528"/>
                    <a:pt x="1238" y="2528"/>
                  </a:cubicBezTo>
                  <a:cubicBezTo>
                    <a:pt x="1970" y="2528"/>
                    <a:pt x="2545" y="1953"/>
                    <a:pt x="2545" y="1308"/>
                  </a:cubicBezTo>
                  <a:cubicBezTo>
                    <a:pt x="2545" y="576"/>
                    <a:pt x="1970" y="0"/>
                    <a:pt x="1238" y="0"/>
                  </a:cubicBez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66"/>
            <p:cNvSpPr/>
            <p:nvPr/>
          </p:nvSpPr>
          <p:spPr>
            <a:xfrm>
              <a:off x="4195038" y="1378900"/>
              <a:ext cx="30950" cy="32700"/>
            </a:xfrm>
            <a:custGeom>
              <a:rect b="b" l="l" r="r" t="t"/>
              <a:pathLst>
                <a:path extrusionOk="0" h="1308" w="1238">
                  <a:moveTo>
                    <a:pt x="663" y="0"/>
                  </a:moveTo>
                  <a:cubicBezTo>
                    <a:pt x="297" y="0"/>
                    <a:pt x="0" y="297"/>
                    <a:pt x="0" y="663"/>
                  </a:cubicBezTo>
                  <a:cubicBezTo>
                    <a:pt x="0" y="1029"/>
                    <a:pt x="297" y="1308"/>
                    <a:pt x="663" y="1308"/>
                  </a:cubicBezTo>
                  <a:cubicBezTo>
                    <a:pt x="1029" y="1308"/>
                    <a:pt x="1238" y="1029"/>
                    <a:pt x="1238" y="663"/>
                  </a:cubicBezTo>
                  <a:cubicBezTo>
                    <a:pt x="1238" y="297"/>
                    <a:pt x="1029" y="0"/>
                    <a:pt x="663" y="0"/>
                  </a:cubicBezTo>
                  <a:close/>
                </a:path>
              </a:pathLst>
            </a:custGeom>
            <a:solidFill>
              <a:srgbClr val="A4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66"/>
            <p:cNvSpPr/>
            <p:nvPr/>
          </p:nvSpPr>
          <p:spPr>
            <a:xfrm>
              <a:off x="4164538" y="1364525"/>
              <a:ext cx="78025" cy="78025"/>
            </a:xfrm>
            <a:custGeom>
              <a:rect b="b" l="l" r="r" t="t"/>
              <a:pathLst>
                <a:path extrusionOk="0" h="3121" w="3121">
                  <a:moveTo>
                    <a:pt x="1517" y="575"/>
                  </a:moveTo>
                  <a:cubicBezTo>
                    <a:pt x="2092" y="575"/>
                    <a:pt x="2528" y="1011"/>
                    <a:pt x="2528" y="1604"/>
                  </a:cubicBezTo>
                  <a:cubicBezTo>
                    <a:pt x="2528" y="2109"/>
                    <a:pt x="2092" y="2545"/>
                    <a:pt x="1517" y="2545"/>
                  </a:cubicBezTo>
                  <a:cubicBezTo>
                    <a:pt x="1011" y="2545"/>
                    <a:pt x="575" y="2109"/>
                    <a:pt x="575" y="1604"/>
                  </a:cubicBezTo>
                  <a:cubicBezTo>
                    <a:pt x="575" y="1011"/>
                    <a:pt x="1011" y="575"/>
                    <a:pt x="1517" y="575"/>
                  </a:cubicBezTo>
                  <a:close/>
                  <a:moveTo>
                    <a:pt x="1517" y="0"/>
                  </a:moveTo>
                  <a:cubicBezTo>
                    <a:pt x="645" y="0"/>
                    <a:pt x="0" y="732"/>
                    <a:pt x="0" y="1604"/>
                  </a:cubicBezTo>
                  <a:cubicBezTo>
                    <a:pt x="0" y="2475"/>
                    <a:pt x="645" y="3120"/>
                    <a:pt x="1517" y="3120"/>
                  </a:cubicBezTo>
                  <a:cubicBezTo>
                    <a:pt x="2388" y="3120"/>
                    <a:pt x="3120" y="2475"/>
                    <a:pt x="3120" y="1604"/>
                  </a:cubicBezTo>
                  <a:cubicBezTo>
                    <a:pt x="3120" y="732"/>
                    <a:pt x="2388" y="0"/>
                    <a:pt x="1517" y="0"/>
                  </a:cubicBez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66"/>
            <p:cNvSpPr/>
            <p:nvPr/>
          </p:nvSpPr>
          <p:spPr>
            <a:xfrm>
              <a:off x="3955363" y="1324425"/>
              <a:ext cx="494200" cy="158200"/>
            </a:xfrm>
            <a:custGeom>
              <a:rect b="b" l="l" r="r" t="t"/>
              <a:pathLst>
                <a:path extrusionOk="0" h="6328" w="19768">
                  <a:moveTo>
                    <a:pt x="9884" y="0"/>
                  </a:moveTo>
                  <a:cubicBezTo>
                    <a:pt x="7339" y="0"/>
                    <a:pt x="4881" y="297"/>
                    <a:pt x="3051" y="872"/>
                  </a:cubicBezTo>
                  <a:cubicBezTo>
                    <a:pt x="1098" y="1465"/>
                    <a:pt x="0" y="2249"/>
                    <a:pt x="0" y="3208"/>
                  </a:cubicBezTo>
                  <a:cubicBezTo>
                    <a:pt x="0" y="4079"/>
                    <a:pt x="1098" y="4864"/>
                    <a:pt x="3051" y="5456"/>
                  </a:cubicBezTo>
                  <a:cubicBezTo>
                    <a:pt x="4881" y="6032"/>
                    <a:pt x="7339" y="6328"/>
                    <a:pt x="9884" y="6328"/>
                  </a:cubicBezTo>
                  <a:cubicBezTo>
                    <a:pt x="11697" y="6328"/>
                    <a:pt x="13509" y="6171"/>
                    <a:pt x="15043" y="5892"/>
                  </a:cubicBezTo>
                  <a:lnTo>
                    <a:pt x="14974" y="5299"/>
                  </a:lnTo>
                  <a:cubicBezTo>
                    <a:pt x="13440" y="5596"/>
                    <a:pt x="11697" y="5735"/>
                    <a:pt x="9884" y="5735"/>
                  </a:cubicBezTo>
                  <a:cubicBezTo>
                    <a:pt x="4445" y="5735"/>
                    <a:pt x="663" y="4358"/>
                    <a:pt x="663" y="3208"/>
                  </a:cubicBezTo>
                  <a:cubicBezTo>
                    <a:pt x="663" y="1970"/>
                    <a:pt x="4445" y="593"/>
                    <a:pt x="9884" y="593"/>
                  </a:cubicBezTo>
                  <a:cubicBezTo>
                    <a:pt x="15340" y="593"/>
                    <a:pt x="19175" y="1970"/>
                    <a:pt x="19175" y="3208"/>
                  </a:cubicBezTo>
                  <a:cubicBezTo>
                    <a:pt x="19175" y="3713"/>
                    <a:pt x="18303" y="4358"/>
                    <a:pt x="16856" y="4794"/>
                  </a:cubicBezTo>
                  <a:lnTo>
                    <a:pt x="16996" y="5387"/>
                  </a:lnTo>
                  <a:cubicBezTo>
                    <a:pt x="18826" y="4794"/>
                    <a:pt x="19767" y="4079"/>
                    <a:pt x="19767" y="3208"/>
                  </a:cubicBezTo>
                  <a:cubicBezTo>
                    <a:pt x="19767" y="2249"/>
                    <a:pt x="18739" y="1465"/>
                    <a:pt x="16786" y="872"/>
                  </a:cubicBezTo>
                  <a:cubicBezTo>
                    <a:pt x="14904" y="297"/>
                    <a:pt x="12498" y="0"/>
                    <a:pt x="9884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66"/>
            <p:cNvSpPr/>
            <p:nvPr/>
          </p:nvSpPr>
          <p:spPr>
            <a:xfrm>
              <a:off x="4322288" y="1428125"/>
              <a:ext cx="63650" cy="63650"/>
            </a:xfrm>
            <a:custGeom>
              <a:rect b="b" l="l" r="r" t="t"/>
              <a:pathLst>
                <a:path extrusionOk="0" h="2546" w="2546">
                  <a:moveTo>
                    <a:pt x="1308" y="576"/>
                  </a:moveTo>
                  <a:cubicBezTo>
                    <a:pt x="1674" y="576"/>
                    <a:pt x="1970" y="873"/>
                    <a:pt x="1970" y="1239"/>
                  </a:cubicBezTo>
                  <a:cubicBezTo>
                    <a:pt x="1970" y="1587"/>
                    <a:pt x="1674" y="1884"/>
                    <a:pt x="1308" y="1884"/>
                  </a:cubicBezTo>
                  <a:cubicBezTo>
                    <a:pt x="942" y="1884"/>
                    <a:pt x="663" y="1587"/>
                    <a:pt x="663" y="1239"/>
                  </a:cubicBezTo>
                  <a:cubicBezTo>
                    <a:pt x="663" y="873"/>
                    <a:pt x="942" y="576"/>
                    <a:pt x="1308" y="576"/>
                  </a:cubicBezTo>
                  <a:close/>
                  <a:moveTo>
                    <a:pt x="1308" y="1"/>
                  </a:moveTo>
                  <a:cubicBezTo>
                    <a:pt x="576" y="1"/>
                    <a:pt x="0" y="576"/>
                    <a:pt x="0" y="1239"/>
                  </a:cubicBezTo>
                  <a:cubicBezTo>
                    <a:pt x="0" y="1953"/>
                    <a:pt x="576" y="2546"/>
                    <a:pt x="1308" y="2546"/>
                  </a:cubicBezTo>
                  <a:cubicBezTo>
                    <a:pt x="1970" y="2546"/>
                    <a:pt x="2545" y="1953"/>
                    <a:pt x="2545" y="1239"/>
                  </a:cubicBezTo>
                  <a:cubicBezTo>
                    <a:pt x="2545" y="576"/>
                    <a:pt x="1970" y="1"/>
                    <a:pt x="1308" y="1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66"/>
            <p:cNvSpPr/>
            <p:nvPr/>
          </p:nvSpPr>
          <p:spPr>
            <a:xfrm>
              <a:off x="3955363" y="1324425"/>
              <a:ext cx="494200" cy="158200"/>
            </a:xfrm>
            <a:custGeom>
              <a:rect b="b" l="l" r="r" t="t"/>
              <a:pathLst>
                <a:path extrusionOk="0" h="6328" w="19768">
                  <a:moveTo>
                    <a:pt x="9884" y="0"/>
                  </a:moveTo>
                  <a:cubicBezTo>
                    <a:pt x="7339" y="0"/>
                    <a:pt x="4881" y="297"/>
                    <a:pt x="3051" y="872"/>
                  </a:cubicBezTo>
                  <a:cubicBezTo>
                    <a:pt x="1098" y="1465"/>
                    <a:pt x="0" y="2249"/>
                    <a:pt x="0" y="3208"/>
                  </a:cubicBezTo>
                  <a:cubicBezTo>
                    <a:pt x="0" y="4079"/>
                    <a:pt x="1098" y="4864"/>
                    <a:pt x="3051" y="5456"/>
                  </a:cubicBezTo>
                  <a:cubicBezTo>
                    <a:pt x="4881" y="6032"/>
                    <a:pt x="7339" y="6328"/>
                    <a:pt x="9884" y="6328"/>
                  </a:cubicBezTo>
                  <a:cubicBezTo>
                    <a:pt x="11697" y="6328"/>
                    <a:pt x="13509" y="6171"/>
                    <a:pt x="15043" y="5892"/>
                  </a:cubicBezTo>
                  <a:lnTo>
                    <a:pt x="14974" y="5299"/>
                  </a:lnTo>
                  <a:cubicBezTo>
                    <a:pt x="13440" y="5596"/>
                    <a:pt x="11697" y="5735"/>
                    <a:pt x="9884" y="5735"/>
                  </a:cubicBezTo>
                  <a:cubicBezTo>
                    <a:pt x="4445" y="5735"/>
                    <a:pt x="663" y="4358"/>
                    <a:pt x="663" y="3208"/>
                  </a:cubicBezTo>
                  <a:cubicBezTo>
                    <a:pt x="663" y="1970"/>
                    <a:pt x="4445" y="593"/>
                    <a:pt x="9884" y="593"/>
                  </a:cubicBezTo>
                  <a:cubicBezTo>
                    <a:pt x="15340" y="593"/>
                    <a:pt x="19175" y="1970"/>
                    <a:pt x="19175" y="3208"/>
                  </a:cubicBezTo>
                  <a:cubicBezTo>
                    <a:pt x="19175" y="3713"/>
                    <a:pt x="18303" y="4358"/>
                    <a:pt x="16856" y="4794"/>
                  </a:cubicBezTo>
                  <a:lnTo>
                    <a:pt x="16996" y="5387"/>
                  </a:lnTo>
                  <a:cubicBezTo>
                    <a:pt x="18826" y="4794"/>
                    <a:pt x="19767" y="4079"/>
                    <a:pt x="19767" y="3208"/>
                  </a:cubicBezTo>
                  <a:cubicBezTo>
                    <a:pt x="19767" y="2249"/>
                    <a:pt x="18739" y="1465"/>
                    <a:pt x="16786" y="872"/>
                  </a:cubicBezTo>
                  <a:cubicBezTo>
                    <a:pt x="14904" y="297"/>
                    <a:pt x="12498" y="0"/>
                    <a:pt x="9884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66"/>
            <p:cNvSpPr/>
            <p:nvPr/>
          </p:nvSpPr>
          <p:spPr>
            <a:xfrm>
              <a:off x="4322288" y="1428125"/>
              <a:ext cx="63650" cy="63650"/>
            </a:xfrm>
            <a:custGeom>
              <a:rect b="b" l="l" r="r" t="t"/>
              <a:pathLst>
                <a:path extrusionOk="0" h="2546" w="2546">
                  <a:moveTo>
                    <a:pt x="1308" y="576"/>
                  </a:moveTo>
                  <a:cubicBezTo>
                    <a:pt x="1674" y="576"/>
                    <a:pt x="1970" y="873"/>
                    <a:pt x="1970" y="1239"/>
                  </a:cubicBezTo>
                  <a:cubicBezTo>
                    <a:pt x="1970" y="1587"/>
                    <a:pt x="1674" y="1884"/>
                    <a:pt x="1308" y="1884"/>
                  </a:cubicBezTo>
                  <a:cubicBezTo>
                    <a:pt x="942" y="1884"/>
                    <a:pt x="663" y="1587"/>
                    <a:pt x="663" y="1239"/>
                  </a:cubicBezTo>
                  <a:cubicBezTo>
                    <a:pt x="663" y="873"/>
                    <a:pt x="942" y="576"/>
                    <a:pt x="1308" y="576"/>
                  </a:cubicBezTo>
                  <a:close/>
                  <a:moveTo>
                    <a:pt x="1308" y="1"/>
                  </a:moveTo>
                  <a:cubicBezTo>
                    <a:pt x="576" y="1"/>
                    <a:pt x="0" y="576"/>
                    <a:pt x="0" y="1239"/>
                  </a:cubicBezTo>
                  <a:cubicBezTo>
                    <a:pt x="0" y="1953"/>
                    <a:pt x="576" y="2546"/>
                    <a:pt x="1308" y="2546"/>
                  </a:cubicBezTo>
                  <a:cubicBezTo>
                    <a:pt x="1970" y="2546"/>
                    <a:pt x="2545" y="1953"/>
                    <a:pt x="2545" y="1239"/>
                  </a:cubicBezTo>
                  <a:cubicBezTo>
                    <a:pt x="2545" y="576"/>
                    <a:pt x="1970" y="1"/>
                    <a:pt x="1308" y="1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66"/>
            <p:cNvSpPr/>
            <p:nvPr/>
          </p:nvSpPr>
          <p:spPr>
            <a:xfrm>
              <a:off x="3955363" y="1157525"/>
              <a:ext cx="494200" cy="492000"/>
            </a:xfrm>
            <a:custGeom>
              <a:rect b="b" l="l" r="r" t="t"/>
              <a:pathLst>
                <a:path extrusionOk="0" h="19680" w="19768">
                  <a:moveTo>
                    <a:pt x="12132" y="3120"/>
                  </a:moveTo>
                  <a:cubicBezTo>
                    <a:pt x="12498" y="3120"/>
                    <a:pt x="12795" y="3417"/>
                    <a:pt x="12795" y="3783"/>
                  </a:cubicBezTo>
                  <a:cubicBezTo>
                    <a:pt x="12795" y="4131"/>
                    <a:pt x="12498" y="4428"/>
                    <a:pt x="12132" y="4428"/>
                  </a:cubicBezTo>
                  <a:cubicBezTo>
                    <a:pt x="11766" y="4428"/>
                    <a:pt x="11487" y="4131"/>
                    <a:pt x="11487" y="3783"/>
                  </a:cubicBezTo>
                  <a:cubicBezTo>
                    <a:pt x="11487" y="3417"/>
                    <a:pt x="11766" y="3120"/>
                    <a:pt x="12132" y="3120"/>
                  </a:cubicBezTo>
                  <a:close/>
                  <a:moveTo>
                    <a:pt x="9884" y="576"/>
                  </a:moveTo>
                  <a:cubicBezTo>
                    <a:pt x="10459" y="576"/>
                    <a:pt x="11052" y="1377"/>
                    <a:pt x="11487" y="2685"/>
                  </a:cubicBezTo>
                  <a:cubicBezTo>
                    <a:pt x="11121" y="2911"/>
                    <a:pt x="10895" y="3347"/>
                    <a:pt x="10895" y="3783"/>
                  </a:cubicBezTo>
                  <a:cubicBezTo>
                    <a:pt x="10895" y="4428"/>
                    <a:pt x="11418" y="5003"/>
                    <a:pt x="12063" y="5003"/>
                  </a:cubicBezTo>
                  <a:cubicBezTo>
                    <a:pt x="12202" y="5596"/>
                    <a:pt x="12289" y="6171"/>
                    <a:pt x="12359" y="6746"/>
                  </a:cubicBezTo>
                  <a:cubicBezTo>
                    <a:pt x="11557" y="6676"/>
                    <a:pt x="10755" y="6676"/>
                    <a:pt x="9884" y="6676"/>
                  </a:cubicBezTo>
                  <a:cubicBezTo>
                    <a:pt x="9082" y="6676"/>
                    <a:pt x="8280" y="6676"/>
                    <a:pt x="7496" y="6746"/>
                  </a:cubicBezTo>
                  <a:cubicBezTo>
                    <a:pt x="7844" y="2981"/>
                    <a:pt x="8942" y="576"/>
                    <a:pt x="9884" y="576"/>
                  </a:cubicBezTo>
                  <a:close/>
                  <a:moveTo>
                    <a:pt x="6833" y="7408"/>
                  </a:moveTo>
                  <a:cubicBezTo>
                    <a:pt x="6764" y="8210"/>
                    <a:pt x="6764" y="9012"/>
                    <a:pt x="6764" y="9884"/>
                  </a:cubicBezTo>
                  <a:cubicBezTo>
                    <a:pt x="6764" y="10668"/>
                    <a:pt x="6764" y="11470"/>
                    <a:pt x="6833" y="12272"/>
                  </a:cubicBezTo>
                  <a:cubicBezTo>
                    <a:pt x="3051" y="11906"/>
                    <a:pt x="663" y="10825"/>
                    <a:pt x="663" y="9884"/>
                  </a:cubicBezTo>
                  <a:cubicBezTo>
                    <a:pt x="663" y="8855"/>
                    <a:pt x="3051" y="7844"/>
                    <a:pt x="6833" y="7408"/>
                  </a:cubicBezTo>
                  <a:close/>
                  <a:moveTo>
                    <a:pt x="13004" y="7408"/>
                  </a:moveTo>
                  <a:lnTo>
                    <a:pt x="13004" y="7408"/>
                  </a:lnTo>
                  <a:cubicBezTo>
                    <a:pt x="16717" y="7844"/>
                    <a:pt x="19175" y="8855"/>
                    <a:pt x="19175" y="9884"/>
                  </a:cubicBezTo>
                  <a:cubicBezTo>
                    <a:pt x="19175" y="10389"/>
                    <a:pt x="18390" y="10964"/>
                    <a:pt x="17083" y="11400"/>
                  </a:cubicBezTo>
                  <a:cubicBezTo>
                    <a:pt x="16856" y="11034"/>
                    <a:pt x="16420" y="10825"/>
                    <a:pt x="15985" y="10825"/>
                  </a:cubicBezTo>
                  <a:cubicBezTo>
                    <a:pt x="15253" y="10825"/>
                    <a:pt x="14747" y="11330"/>
                    <a:pt x="14677" y="12063"/>
                  </a:cubicBezTo>
                  <a:cubicBezTo>
                    <a:pt x="14172" y="12132"/>
                    <a:pt x="13597" y="12202"/>
                    <a:pt x="13004" y="12272"/>
                  </a:cubicBezTo>
                  <a:cubicBezTo>
                    <a:pt x="13074" y="11470"/>
                    <a:pt x="13074" y="10668"/>
                    <a:pt x="13074" y="9884"/>
                  </a:cubicBezTo>
                  <a:cubicBezTo>
                    <a:pt x="13074" y="9012"/>
                    <a:pt x="13074" y="8210"/>
                    <a:pt x="13004" y="7408"/>
                  </a:cubicBezTo>
                  <a:close/>
                  <a:moveTo>
                    <a:pt x="9884" y="7269"/>
                  </a:moveTo>
                  <a:cubicBezTo>
                    <a:pt x="10755" y="7269"/>
                    <a:pt x="11627" y="7339"/>
                    <a:pt x="12359" y="7408"/>
                  </a:cubicBezTo>
                  <a:cubicBezTo>
                    <a:pt x="12429" y="8210"/>
                    <a:pt x="12498" y="9012"/>
                    <a:pt x="12498" y="9884"/>
                  </a:cubicBezTo>
                  <a:cubicBezTo>
                    <a:pt x="12498" y="10755"/>
                    <a:pt x="12429" y="11540"/>
                    <a:pt x="12359" y="12341"/>
                  </a:cubicBezTo>
                  <a:cubicBezTo>
                    <a:pt x="11557" y="12341"/>
                    <a:pt x="10755" y="12411"/>
                    <a:pt x="9884" y="12411"/>
                  </a:cubicBezTo>
                  <a:cubicBezTo>
                    <a:pt x="9012" y="12411"/>
                    <a:pt x="8210" y="12341"/>
                    <a:pt x="7408" y="12341"/>
                  </a:cubicBezTo>
                  <a:cubicBezTo>
                    <a:pt x="7339" y="11540"/>
                    <a:pt x="7339" y="10755"/>
                    <a:pt x="7339" y="9884"/>
                  </a:cubicBezTo>
                  <a:cubicBezTo>
                    <a:pt x="7339" y="9012"/>
                    <a:pt x="7339" y="8141"/>
                    <a:pt x="7408" y="7408"/>
                  </a:cubicBezTo>
                  <a:cubicBezTo>
                    <a:pt x="8210" y="7339"/>
                    <a:pt x="9012" y="7269"/>
                    <a:pt x="9884" y="7269"/>
                  </a:cubicBezTo>
                  <a:close/>
                  <a:moveTo>
                    <a:pt x="15985" y="11400"/>
                  </a:moveTo>
                  <a:cubicBezTo>
                    <a:pt x="16351" y="11400"/>
                    <a:pt x="16647" y="11697"/>
                    <a:pt x="16647" y="12063"/>
                  </a:cubicBezTo>
                  <a:cubicBezTo>
                    <a:pt x="16647" y="12411"/>
                    <a:pt x="16351" y="12708"/>
                    <a:pt x="15985" y="12708"/>
                  </a:cubicBezTo>
                  <a:cubicBezTo>
                    <a:pt x="15619" y="12708"/>
                    <a:pt x="15340" y="12411"/>
                    <a:pt x="15340" y="12063"/>
                  </a:cubicBezTo>
                  <a:cubicBezTo>
                    <a:pt x="15340" y="11697"/>
                    <a:pt x="15619" y="11400"/>
                    <a:pt x="15985" y="11400"/>
                  </a:cubicBezTo>
                  <a:close/>
                  <a:moveTo>
                    <a:pt x="7496" y="12934"/>
                  </a:moveTo>
                  <a:lnTo>
                    <a:pt x="7496" y="12934"/>
                  </a:lnTo>
                  <a:cubicBezTo>
                    <a:pt x="8280" y="13004"/>
                    <a:pt x="9082" y="13004"/>
                    <a:pt x="9884" y="13004"/>
                  </a:cubicBezTo>
                  <a:cubicBezTo>
                    <a:pt x="10755" y="13004"/>
                    <a:pt x="11557" y="13004"/>
                    <a:pt x="12359" y="12934"/>
                  </a:cubicBezTo>
                  <a:lnTo>
                    <a:pt x="12359" y="12934"/>
                  </a:lnTo>
                  <a:cubicBezTo>
                    <a:pt x="11923" y="16699"/>
                    <a:pt x="10895" y="19105"/>
                    <a:pt x="9884" y="19105"/>
                  </a:cubicBezTo>
                  <a:cubicBezTo>
                    <a:pt x="8942" y="19105"/>
                    <a:pt x="7844" y="16699"/>
                    <a:pt x="7496" y="12934"/>
                  </a:cubicBezTo>
                  <a:close/>
                  <a:moveTo>
                    <a:pt x="9884" y="0"/>
                  </a:moveTo>
                  <a:cubicBezTo>
                    <a:pt x="9012" y="0"/>
                    <a:pt x="8210" y="1011"/>
                    <a:pt x="7565" y="2981"/>
                  </a:cubicBezTo>
                  <a:cubicBezTo>
                    <a:pt x="7269" y="4062"/>
                    <a:pt x="7060" y="5369"/>
                    <a:pt x="6903" y="6833"/>
                  </a:cubicBezTo>
                  <a:cubicBezTo>
                    <a:pt x="5456" y="6973"/>
                    <a:pt x="4149" y="7182"/>
                    <a:pt x="3051" y="7548"/>
                  </a:cubicBezTo>
                  <a:cubicBezTo>
                    <a:pt x="1098" y="8141"/>
                    <a:pt x="0" y="8925"/>
                    <a:pt x="0" y="9884"/>
                  </a:cubicBezTo>
                  <a:cubicBezTo>
                    <a:pt x="0" y="10755"/>
                    <a:pt x="1098" y="11540"/>
                    <a:pt x="3051" y="12132"/>
                  </a:cubicBezTo>
                  <a:cubicBezTo>
                    <a:pt x="4149" y="12498"/>
                    <a:pt x="5456" y="12708"/>
                    <a:pt x="6903" y="12847"/>
                  </a:cubicBezTo>
                  <a:cubicBezTo>
                    <a:pt x="7060" y="14311"/>
                    <a:pt x="7269" y="15619"/>
                    <a:pt x="7565" y="16699"/>
                  </a:cubicBezTo>
                  <a:cubicBezTo>
                    <a:pt x="8210" y="18669"/>
                    <a:pt x="9012" y="19680"/>
                    <a:pt x="9884" y="19680"/>
                  </a:cubicBezTo>
                  <a:cubicBezTo>
                    <a:pt x="10825" y="19680"/>
                    <a:pt x="11627" y="18669"/>
                    <a:pt x="12202" y="16699"/>
                  </a:cubicBezTo>
                  <a:cubicBezTo>
                    <a:pt x="12568" y="15619"/>
                    <a:pt x="12795" y="14311"/>
                    <a:pt x="12934" y="12847"/>
                  </a:cubicBezTo>
                  <a:cubicBezTo>
                    <a:pt x="13597" y="12777"/>
                    <a:pt x="14242" y="12708"/>
                    <a:pt x="14817" y="12638"/>
                  </a:cubicBezTo>
                  <a:cubicBezTo>
                    <a:pt x="15043" y="13074"/>
                    <a:pt x="15479" y="13370"/>
                    <a:pt x="15985" y="13370"/>
                  </a:cubicBezTo>
                  <a:cubicBezTo>
                    <a:pt x="16647" y="13370"/>
                    <a:pt x="17222" y="12777"/>
                    <a:pt x="17222" y="12063"/>
                  </a:cubicBezTo>
                  <a:lnTo>
                    <a:pt x="17222" y="11975"/>
                  </a:lnTo>
                  <a:cubicBezTo>
                    <a:pt x="18896" y="11470"/>
                    <a:pt x="19767" y="10668"/>
                    <a:pt x="19767" y="9884"/>
                  </a:cubicBezTo>
                  <a:cubicBezTo>
                    <a:pt x="19767" y="8925"/>
                    <a:pt x="18739" y="8141"/>
                    <a:pt x="16786" y="7548"/>
                  </a:cubicBezTo>
                  <a:cubicBezTo>
                    <a:pt x="15688" y="7182"/>
                    <a:pt x="14381" y="6973"/>
                    <a:pt x="12934" y="6833"/>
                  </a:cubicBezTo>
                  <a:cubicBezTo>
                    <a:pt x="12864" y="6171"/>
                    <a:pt x="12795" y="5526"/>
                    <a:pt x="12638" y="4933"/>
                  </a:cubicBezTo>
                  <a:cubicBezTo>
                    <a:pt x="13074" y="4724"/>
                    <a:pt x="13370" y="4288"/>
                    <a:pt x="13370" y="3783"/>
                  </a:cubicBezTo>
                  <a:cubicBezTo>
                    <a:pt x="13370" y="3120"/>
                    <a:pt x="12864" y="2545"/>
                    <a:pt x="12132" y="2545"/>
                  </a:cubicBezTo>
                  <a:lnTo>
                    <a:pt x="12063" y="2545"/>
                  </a:lnTo>
                  <a:cubicBezTo>
                    <a:pt x="11487" y="872"/>
                    <a:pt x="10755" y="0"/>
                    <a:pt x="9884" y="0"/>
                  </a:cubicBez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67"/>
          <p:cNvSpPr txBox="1"/>
          <p:nvPr>
            <p:ph type="ctrTitle"/>
          </p:nvPr>
        </p:nvSpPr>
        <p:spPr>
          <a:xfrm>
            <a:off x="1638000" y="1709325"/>
            <a:ext cx="5868000" cy="12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latin typeface="Xanh Mono"/>
                <a:ea typeface="Xanh Mono"/>
                <a:cs typeface="Xanh Mono"/>
                <a:sym typeface="Xanh Mono"/>
              </a:rPr>
              <a:t>Play Quiz</a:t>
            </a:r>
            <a:endParaRPr b="1" sz="80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1284" name="Google Shape;1284;p67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5" name="Google Shape;1285;p67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1286" name="Google Shape;1286;p67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287" name="Google Shape;1287;p6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6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9" name="Google Shape;1289;p6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0" name="Google Shape;1290;p67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291" name="Google Shape;1291;p67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292" name="Google Shape;1292;p6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6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4" name="Google Shape;1294;p6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5" name="Google Shape;1295;p67"/>
          <p:cNvGrpSpPr/>
          <p:nvPr/>
        </p:nvGrpSpPr>
        <p:grpSpPr>
          <a:xfrm flipH="1">
            <a:off x="6640312" y="3557058"/>
            <a:ext cx="649553" cy="864079"/>
            <a:chOff x="3600400" y="2783875"/>
            <a:chExt cx="402275" cy="535100"/>
          </a:xfrm>
        </p:grpSpPr>
        <p:sp>
          <p:nvSpPr>
            <p:cNvPr id="1296" name="Google Shape;1296;p67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67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67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67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67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rgbClr val="A4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67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67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3" name="Google Shape;1303;p67"/>
          <p:cNvGrpSpPr/>
          <p:nvPr/>
        </p:nvGrpSpPr>
        <p:grpSpPr>
          <a:xfrm>
            <a:off x="-411582" y="3248031"/>
            <a:ext cx="1488827" cy="1482150"/>
            <a:chOff x="3955363" y="1157525"/>
            <a:chExt cx="494200" cy="492000"/>
          </a:xfrm>
        </p:grpSpPr>
        <p:sp>
          <p:nvSpPr>
            <p:cNvPr id="1304" name="Google Shape;1304;p67"/>
            <p:cNvSpPr/>
            <p:nvPr/>
          </p:nvSpPr>
          <p:spPr>
            <a:xfrm>
              <a:off x="4235138" y="1228125"/>
              <a:ext cx="47075" cy="47525"/>
            </a:xfrm>
            <a:custGeom>
              <a:rect b="b" l="l" r="r" t="t"/>
              <a:pathLst>
                <a:path extrusionOk="0" h="1901" w="1883">
                  <a:moveTo>
                    <a:pt x="941" y="0"/>
                  </a:moveTo>
                  <a:cubicBezTo>
                    <a:pt x="436" y="0"/>
                    <a:pt x="0" y="436"/>
                    <a:pt x="0" y="959"/>
                  </a:cubicBezTo>
                  <a:cubicBezTo>
                    <a:pt x="0" y="1464"/>
                    <a:pt x="436" y="1900"/>
                    <a:pt x="941" y="1900"/>
                  </a:cubicBezTo>
                  <a:cubicBezTo>
                    <a:pt x="1447" y="1900"/>
                    <a:pt x="1883" y="1464"/>
                    <a:pt x="1883" y="959"/>
                  </a:cubicBezTo>
                  <a:cubicBezTo>
                    <a:pt x="1883" y="436"/>
                    <a:pt x="1447" y="0"/>
                    <a:pt x="941" y="0"/>
                  </a:cubicBezTo>
                  <a:close/>
                </a:path>
              </a:pathLst>
            </a:custGeom>
            <a:solidFill>
              <a:srgbClr val="2477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67"/>
            <p:cNvSpPr/>
            <p:nvPr/>
          </p:nvSpPr>
          <p:spPr>
            <a:xfrm>
              <a:off x="4331438" y="1435100"/>
              <a:ext cx="47075" cy="47525"/>
            </a:xfrm>
            <a:custGeom>
              <a:rect b="b" l="l" r="r" t="t"/>
              <a:pathLst>
                <a:path extrusionOk="0" h="1901" w="1883">
                  <a:moveTo>
                    <a:pt x="942" y="1"/>
                  </a:moveTo>
                  <a:cubicBezTo>
                    <a:pt x="366" y="1"/>
                    <a:pt x="0" y="437"/>
                    <a:pt x="0" y="960"/>
                  </a:cubicBezTo>
                  <a:cubicBezTo>
                    <a:pt x="0" y="1535"/>
                    <a:pt x="366" y="1901"/>
                    <a:pt x="942" y="1901"/>
                  </a:cubicBezTo>
                  <a:cubicBezTo>
                    <a:pt x="1447" y="1901"/>
                    <a:pt x="1883" y="1535"/>
                    <a:pt x="1883" y="960"/>
                  </a:cubicBezTo>
                  <a:cubicBezTo>
                    <a:pt x="1883" y="437"/>
                    <a:pt x="1447" y="1"/>
                    <a:pt x="942" y="1"/>
                  </a:cubicBez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67"/>
            <p:cNvSpPr/>
            <p:nvPr/>
          </p:nvSpPr>
          <p:spPr>
            <a:xfrm>
              <a:off x="4171513" y="1371925"/>
              <a:ext cx="63650" cy="63200"/>
            </a:xfrm>
            <a:custGeom>
              <a:rect b="b" l="l" r="r" t="t"/>
              <a:pathLst>
                <a:path extrusionOk="0" h="2528" w="2546">
                  <a:moveTo>
                    <a:pt x="1238" y="0"/>
                  </a:moveTo>
                  <a:cubicBezTo>
                    <a:pt x="593" y="0"/>
                    <a:pt x="0" y="576"/>
                    <a:pt x="0" y="1308"/>
                  </a:cubicBezTo>
                  <a:cubicBezTo>
                    <a:pt x="0" y="1953"/>
                    <a:pt x="593" y="2528"/>
                    <a:pt x="1238" y="2528"/>
                  </a:cubicBezTo>
                  <a:cubicBezTo>
                    <a:pt x="1970" y="2528"/>
                    <a:pt x="2545" y="1953"/>
                    <a:pt x="2545" y="1308"/>
                  </a:cubicBezTo>
                  <a:cubicBezTo>
                    <a:pt x="2545" y="576"/>
                    <a:pt x="1970" y="0"/>
                    <a:pt x="1238" y="0"/>
                  </a:cubicBez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67"/>
            <p:cNvSpPr/>
            <p:nvPr/>
          </p:nvSpPr>
          <p:spPr>
            <a:xfrm>
              <a:off x="4195038" y="1378900"/>
              <a:ext cx="30950" cy="32700"/>
            </a:xfrm>
            <a:custGeom>
              <a:rect b="b" l="l" r="r" t="t"/>
              <a:pathLst>
                <a:path extrusionOk="0" h="1308" w="1238">
                  <a:moveTo>
                    <a:pt x="663" y="0"/>
                  </a:moveTo>
                  <a:cubicBezTo>
                    <a:pt x="297" y="0"/>
                    <a:pt x="0" y="297"/>
                    <a:pt x="0" y="663"/>
                  </a:cubicBezTo>
                  <a:cubicBezTo>
                    <a:pt x="0" y="1029"/>
                    <a:pt x="297" y="1308"/>
                    <a:pt x="663" y="1308"/>
                  </a:cubicBezTo>
                  <a:cubicBezTo>
                    <a:pt x="1029" y="1308"/>
                    <a:pt x="1238" y="1029"/>
                    <a:pt x="1238" y="663"/>
                  </a:cubicBezTo>
                  <a:cubicBezTo>
                    <a:pt x="1238" y="297"/>
                    <a:pt x="1029" y="0"/>
                    <a:pt x="663" y="0"/>
                  </a:cubicBezTo>
                  <a:close/>
                </a:path>
              </a:pathLst>
            </a:custGeom>
            <a:solidFill>
              <a:srgbClr val="A4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67"/>
            <p:cNvSpPr/>
            <p:nvPr/>
          </p:nvSpPr>
          <p:spPr>
            <a:xfrm>
              <a:off x="4164538" y="1364525"/>
              <a:ext cx="78025" cy="78025"/>
            </a:xfrm>
            <a:custGeom>
              <a:rect b="b" l="l" r="r" t="t"/>
              <a:pathLst>
                <a:path extrusionOk="0" h="3121" w="3121">
                  <a:moveTo>
                    <a:pt x="1517" y="575"/>
                  </a:moveTo>
                  <a:cubicBezTo>
                    <a:pt x="2092" y="575"/>
                    <a:pt x="2528" y="1011"/>
                    <a:pt x="2528" y="1604"/>
                  </a:cubicBezTo>
                  <a:cubicBezTo>
                    <a:pt x="2528" y="2109"/>
                    <a:pt x="2092" y="2545"/>
                    <a:pt x="1517" y="2545"/>
                  </a:cubicBezTo>
                  <a:cubicBezTo>
                    <a:pt x="1011" y="2545"/>
                    <a:pt x="575" y="2109"/>
                    <a:pt x="575" y="1604"/>
                  </a:cubicBezTo>
                  <a:cubicBezTo>
                    <a:pt x="575" y="1011"/>
                    <a:pt x="1011" y="575"/>
                    <a:pt x="1517" y="575"/>
                  </a:cubicBezTo>
                  <a:close/>
                  <a:moveTo>
                    <a:pt x="1517" y="0"/>
                  </a:moveTo>
                  <a:cubicBezTo>
                    <a:pt x="645" y="0"/>
                    <a:pt x="0" y="732"/>
                    <a:pt x="0" y="1604"/>
                  </a:cubicBezTo>
                  <a:cubicBezTo>
                    <a:pt x="0" y="2475"/>
                    <a:pt x="645" y="3120"/>
                    <a:pt x="1517" y="3120"/>
                  </a:cubicBezTo>
                  <a:cubicBezTo>
                    <a:pt x="2388" y="3120"/>
                    <a:pt x="3120" y="2475"/>
                    <a:pt x="3120" y="1604"/>
                  </a:cubicBezTo>
                  <a:cubicBezTo>
                    <a:pt x="3120" y="732"/>
                    <a:pt x="2388" y="0"/>
                    <a:pt x="1517" y="0"/>
                  </a:cubicBez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67"/>
            <p:cNvSpPr/>
            <p:nvPr/>
          </p:nvSpPr>
          <p:spPr>
            <a:xfrm>
              <a:off x="3955363" y="1324425"/>
              <a:ext cx="494200" cy="158200"/>
            </a:xfrm>
            <a:custGeom>
              <a:rect b="b" l="l" r="r" t="t"/>
              <a:pathLst>
                <a:path extrusionOk="0" h="6328" w="19768">
                  <a:moveTo>
                    <a:pt x="9884" y="0"/>
                  </a:moveTo>
                  <a:cubicBezTo>
                    <a:pt x="7339" y="0"/>
                    <a:pt x="4881" y="297"/>
                    <a:pt x="3051" y="872"/>
                  </a:cubicBezTo>
                  <a:cubicBezTo>
                    <a:pt x="1098" y="1465"/>
                    <a:pt x="0" y="2249"/>
                    <a:pt x="0" y="3208"/>
                  </a:cubicBezTo>
                  <a:cubicBezTo>
                    <a:pt x="0" y="4079"/>
                    <a:pt x="1098" y="4864"/>
                    <a:pt x="3051" y="5456"/>
                  </a:cubicBezTo>
                  <a:cubicBezTo>
                    <a:pt x="4881" y="6032"/>
                    <a:pt x="7339" y="6328"/>
                    <a:pt x="9884" y="6328"/>
                  </a:cubicBezTo>
                  <a:cubicBezTo>
                    <a:pt x="11697" y="6328"/>
                    <a:pt x="13509" y="6171"/>
                    <a:pt x="15043" y="5892"/>
                  </a:cubicBezTo>
                  <a:lnTo>
                    <a:pt x="14974" y="5299"/>
                  </a:lnTo>
                  <a:cubicBezTo>
                    <a:pt x="13440" y="5596"/>
                    <a:pt x="11697" y="5735"/>
                    <a:pt x="9884" y="5735"/>
                  </a:cubicBezTo>
                  <a:cubicBezTo>
                    <a:pt x="4445" y="5735"/>
                    <a:pt x="663" y="4358"/>
                    <a:pt x="663" y="3208"/>
                  </a:cubicBezTo>
                  <a:cubicBezTo>
                    <a:pt x="663" y="1970"/>
                    <a:pt x="4445" y="593"/>
                    <a:pt x="9884" y="593"/>
                  </a:cubicBezTo>
                  <a:cubicBezTo>
                    <a:pt x="15340" y="593"/>
                    <a:pt x="19175" y="1970"/>
                    <a:pt x="19175" y="3208"/>
                  </a:cubicBezTo>
                  <a:cubicBezTo>
                    <a:pt x="19175" y="3713"/>
                    <a:pt x="18303" y="4358"/>
                    <a:pt x="16856" y="4794"/>
                  </a:cubicBezTo>
                  <a:lnTo>
                    <a:pt x="16996" y="5387"/>
                  </a:lnTo>
                  <a:cubicBezTo>
                    <a:pt x="18826" y="4794"/>
                    <a:pt x="19767" y="4079"/>
                    <a:pt x="19767" y="3208"/>
                  </a:cubicBezTo>
                  <a:cubicBezTo>
                    <a:pt x="19767" y="2249"/>
                    <a:pt x="18739" y="1465"/>
                    <a:pt x="16786" y="872"/>
                  </a:cubicBezTo>
                  <a:cubicBezTo>
                    <a:pt x="14904" y="297"/>
                    <a:pt x="12498" y="0"/>
                    <a:pt x="9884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67"/>
            <p:cNvSpPr/>
            <p:nvPr/>
          </p:nvSpPr>
          <p:spPr>
            <a:xfrm>
              <a:off x="4322288" y="1428125"/>
              <a:ext cx="63650" cy="63650"/>
            </a:xfrm>
            <a:custGeom>
              <a:rect b="b" l="l" r="r" t="t"/>
              <a:pathLst>
                <a:path extrusionOk="0" h="2546" w="2546">
                  <a:moveTo>
                    <a:pt x="1308" y="576"/>
                  </a:moveTo>
                  <a:cubicBezTo>
                    <a:pt x="1674" y="576"/>
                    <a:pt x="1970" y="873"/>
                    <a:pt x="1970" y="1239"/>
                  </a:cubicBezTo>
                  <a:cubicBezTo>
                    <a:pt x="1970" y="1587"/>
                    <a:pt x="1674" y="1884"/>
                    <a:pt x="1308" y="1884"/>
                  </a:cubicBezTo>
                  <a:cubicBezTo>
                    <a:pt x="942" y="1884"/>
                    <a:pt x="663" y="1587"/>
                    <a:pt x="663" y="1239"/>
                  </a:cubicBezTo>
                  <a:cubicBezTo>
                    <a:pt x="663" y="873"/>
                    <a:pt x="942" y="576"/>
                    <a:pt x="1308" y="576"/>
                  </a:cubicBezTo>
                  <a:close/>
                  <a:moveTo>
                    <a:pt x="1308" y="1"/>
                  </a:moveTo>
                  <a:cubicBezTo>
                    <a:pt x="576" y="1"/>
                    <a:pt x="0" y="576"/>
                    <a:pt x="0" y="1239"/>
                  </a:cubicBezTo>
                  <a:cubicBezTo>
                    <a:pt x="0" y="1953"/>
                    <a:pt x="576" y="2546"/>
                    <a:pt x="1308" y="2546"/>
                  </a:cubicBezTo>
                  <a:cubicBezTo>
                    <a:pt x="1970" y="2546"/>
                    <a:pt x="2545" y="1953"/>
                    <a:pt x="2545" y="1239"/>
                  </a:cubicBezTo>
                  <a:cubicBezTo>
                    <a:pt x="2545" y="576"/>
                    <a:pt x="1970" y="1"/>
                    <a:pt x="1308" y="1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67"/>
            <p:cNvSpPr/>
            <p:nvPr/>
          </p:nvSpPr>
          <p:spPr>
            <a:xfrm>
              <a:off x="3955363" y="1324425"/>
              <a:ext cx="494200" cy="158200"/>
            </a:xfrm>
            <a:custGeom>
              <a:rect b="b" l="l" r="r" t="t"/>
              <a:pathLst>
                <a:path extrusionOk="0" h="6328" w="19768">
                  <a:moveTo>
                    <a:pt x="9884" y="0"/>
                  </a:moveTo>
                  <a:cubicBezTo>
                    <a:pt x="7339" y="0"/>
                    <a:pt x="4881" y="297"/>
                    <a:pt x="3051" y="872"/>
                  </a:cubicBezTo>
                  <a:cubicBezTo>
                    <a:pt x="1098" y="1465"/>
                    <a:pt x="0" y="2249"/>
                    <a:pt x="0" y="3208"/>
                  </a:cubicBezTo>
                  <a:cubicBezTo>
                    <a:pt x="0" y="4079"/>
                    <a:pt x="1098" y="4864"/>
                    <a:pt x="3051" y="5456"/>
                  </a:cubicBezTo>
                  <a:cubicBezTo>
                    <a:pt x="4881" y="6032"/>
                    <a:pt x="7339" y="6328"/>
                    <a:pt x="9884" y="6328"/>
                  </a:cubicBezTo>
                  <a:cubicBezTo>
                    <a:pt x="11697" y="6328"/>
                    <a:pt x="13509" y="6171"/>
                    <a:pt x="15043" y="5892"/>
                  </a:cubicBezTo>
                  <a:lnTo>
                    <a:pt x="14974" y="5299"/>
                  </a:lnTo>
                  <a:cubicBezTo>
                    <a:pt x="13440" y="5596"/>
                    <a:pt x="11697" y="5735"/>
                    <a:pt x="9884" y="5735"/>
                  </a:cubicBezTo>
                  <a:cubicBezTo>
                    <a:pt x="4445" y="5735"/>
                    <a:pt x="663" y="4358"/>
                    <a:pt x="663" y="3208"/>
                  </a:cubicBezTo>
                  <a:cubicBezTo>
                    <a:pt x="663" y="1970"/>
                    <a:pt x="4445" y="593"/>
                    <a:pt x="9884" y="593"/>
                  </a:cubicBezTo>
                  <a:cubicBezTo>
                    <a:pt x="15340" y="593"/>
                    <a:pt x="19175" y="1970"/>
                    <a:pt x="19175" y="3208"/>
                  </a:cubicBezTo>
                  <a:cubicBezTo>
                    <a:pt x="19175" y="3713"/>
                    <a:pt x="18303" y="4358"/>
                    <a:pt x="16856" y="4794"/>
                  </a:cubicBezTo>
                  <a:lnTo>
                    <a:pt x="16996" y="5387"/>
                  </a:lnTo>
                  <a:cubicBezTo>
                    <a:pt x="18826" y="4794"/>
                    <a:pt x="19767" y="4079"/>
                    <a:pt x="19767" y="3208"/>
                  </a:cubicBezTo>
                  <a:cubicBezTo>
                    <a:pt x="19767" y="2249"/>
                    <a:pt x="18739" y="1465"/>
                    <a:pt x="16786" y="872"/>
                  </a:cubicBezTo>
                  <a:cubicBezTo>
                    <a:pt x="14904" y="297"/>
                    <a:pt x="12498" y="0"/>
                    <a:pt x="9884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67"/>
            <p:cNvSpPr/>
            <p:nvPr/>
          </p:nvSpPr>
          <p:spPr>
            <a:xfrm>
              <a:off x="4322288" y="1428125"/>
              <a:ext cx="63650" cy="63650"/>
            </a:xfrm>
            <a:custGeom>
              <a:rect b="b" l="l" r="r" t="t"/>
              <a:pathLst>
                <a:path extrusionOk="0" h="2546" w="2546">
                  <a:moveTo>
                    <a:pt x="1308" y="576"/>
                  </a:moveTo>
                  <a:cubicBezTo>
                    <a:pt x="1674" y="576"/>
                    <a:pt x="1970" y="873"/>
                    <a:pt x="1970" y="1239"/>
                  </a:cubicBezTo>
                  <a:cubicBezTo>
                    <a:pt x="1970" y="1587"/>
                    <a:pt x="1674" y="1884"/>
                    <a:pt x="1308" y="1884"/>
                  </a:cubicBezTo>
                  <a:cubicBezTo>
                    <a:pt x="942" y="1884"/>
                    <a:pt x="663" y="1587"/>
                    <a:pt x="663" y="1239"/>
                  </a:cubicBezTo>
                  <a:cubicBezTo>
                    <a:pt x="663" y="873"/>
                    <a:pt x="942" y="576"/>
                    <a:pt x="1308" y="576"/>
                  </a:cubicBezTo>
                  <a:close/>
                  <a:moveTo>
                    <a:pt x="1308" y="1"/>
                  </a:moveTo>
                  <a:cubicBezTo>
                    <a:pt x="576" y="1"/>
                    <a:pt x="0" y="576"/>
                    <a:pt x="0" y="1239"/>
                  </a:cubicBezTo>
                  <a:cubicBezTo>
                    <a:pt x="0" y="1953"/>
                    <a:pt x="576" y="2546"/>
                    <a:pt x="1308" y="2546"/>
                  </a:cubicBezTo>
                  <a:cubicBezTo>
                    <a:pt x="1970" y="2546"/>
                    <a:pt x="2545" y="1953"/>
                    <a:pt x="2545" y="1239"/>
                  </a:cubicBezTo>
                  <a:cubicBezTo>
                    <a:pt x="2545" y="576"/>
                    <a:pt x="1970" y="1"/>
                    <a:pt x="1308" y="1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67"/>
            <p:cNvSpPr/>
            <p:nvPr/>
          </p:nvSpPr>
          <p:spPr>
            <a:xfrm>
              <a:off x="3955363" y="1157525"/>
              <a:ext cx="494200" cy="492000"/>
            </a:xfrm>
            <a:custGeom>
              <a:rect b="b" l="l" r="r" t="t"/>
              <a:pathLst>
                <a:path extrusionOk="0" h="19680" w="19768">
                  <a:moveTo>
                    <a:pt x="12132" y="3120"/>
                  </a:moveTo>
                  <a:cubicBezTo>
                    <a:pt x="12498" y="3120"/>
                    <a:pt x="12795" y="3417"/>
                    <a:pt x="12795" y="3783"/>
                  </a:cubicBezTo>
                  <a:cubicBezTo>
                    <a:pt x="12795" y="4131"/>
                    <a:pt x="12498" y="4428"/>
                    <a:pt x="12132" y="4428"/>
                  </a:cubicBezTo>
                  <a:cubicBezTo>
                    <a:pt x="11766" y="4428"/>
                    <a:pt x="11487" y="4131"/>
                    <a:pt x="11487" y="3783"/>
                  </a:cubicBezTo>
                  <a:cubicBezTo>
                    <a:pt x="11487" y="3417"/>
                    <a:pt x="11766" y="3120"/>
                    <a:pt x="12132" y="3120"/>
                  </a:cubicBezTo>
                  <a:close/>
                  <a:moveTo>
                    <a:pt x="9884" y="576"/>
                  </a:moveTo>
                  <a:cubicBezTo>
                    <a:pt x="10459" y="576"/>
                    <a:pt x="11052" y="1377"/>
                    <a:pt x="11487" y="2685"/>
                  </a:cubicBezTo>
                  <a:cubicBezTo>
                    <a:pt x="11121" y="2911"/>
                    <a:pt x="10895" y="3347"/>
                    <a:pt x="10895" y="3783"/>
                  </a:cubicBezTo>
                  <a:cubicBezTo>
                    <a:pt x="10895" y="4428"/>
                    <a:pt x="11418" y="5003"/>
                    <a:pt x="12063" y="5003"/>
                  </a:cubicBezTo>
                  <a:cubicBezTo>
                    <a:pt x="12202" y="5596"/>
                    <a:pt x="12289" y="6171"/>
                    <a:pt x="12359" y="6746"/>
                  </a:cubicBezTo>
                  <a:cubicBezTo>
                    <a:pt x="11557" y="6676"/>
                    <a:pt x="10755" y="6676"/>
                    <a:pt x="9884" y="6676"/>
                  </a:cubicBezTo>
                  <a:cubicBezTo>
                    <a:pt x="9082" y="6676"/>
                    <a:pt x="8280" y="6676"/>
                    <a:pt x="7496" y="6746"/>
                  </a:cubicBezTo>
                  <a:cubicBezTo>
                    <a:pt x="7844" y="2981"/>
                    <a:pt x="8942" y="576"/>
                    <a:pt x="9884" y="576"/>
                  </a:cubicBezTo>
                  <a:close/>
                  <a:moveTo>
                    <a:pt x="6833" y="7408"/>
                  </a:moveTo>
                  <a:cubicBezTo>
                    <a:pt x="6764" y="8210"/>
                    <a:pt x="6764" y="9012"/>
                    <a:pt x="6764" y="9884"/>
                  </a:cubicBezTo>
                  <a:cubicBezTo>
                    <a:pt x="6764" y="10668"/>
                    <a:pt x="6764" y="11470"/>
                    <a:pt x="6833" y="12272"/>
                  </a:cubicBezTo>
                  <a:cubicBezTo>
                    <a:pt x="3051" y="11906"/>
                    <a:pt x="663" y="10825"/>
                    <a:pt x="663" y="9884"/>
                  </a:cubicBezTo>
                  <a:cubicBezTo>
                    <a:pt x="663" y="8855"/>
                    <a:pt x="3051" y="7844"/>
                    <a:pt x="6833" y="7408"/>
                  </a:cubicBezTo>
                  <a:close/>
                  <a:moveTo>
                    <a:pt x="13004" y="7408"/>
                  </a:moveTo>
                  <a:lnTo>
                    <a:pt x="13004" y="7408"/>
                  </a:lnTo>
                  <a:cubicBezTo>
                    <a:pt x="16717" y="7844"/>
                    <a:pt x="19175" y="8855"/>
                    <a:pt x="19175" y="9884"/>
                  </a:cubicBezTo>
                  <a:cubicBezTo>
                    <a:pt x="19175" y="10389"/>
                    <a:pt x="18390" y="10964"/>
                    <a:pt x="17083" y="11400"/>
                  </a:cubicBezTo>
                  <a:cubicBezTo>
                    <a:pt x="16856" y="11034"/>
                    <a:pt x="16420" y="10825"/>
                    <a:pt x="15985" y="10825"/>
                  </a:cubicBezTo>
                  <a:cubicBezTo>
                    <a:pt x="15253" y="10825"/>
                    <a:pt x="14747" y="11330"/>
                    <a:pt x="14677" y="12063"/>
                  </a:cubicBezTo>
                  <a:cubicBezTo>
                    <a:pt x="14172" y="12132"/>
                    <a:pt x="13597" y="12202"/>
                    <a:pt x="13004" y="12272"/>
                  </a:cubicBezTo>
                  <a:cubicBezTo>
                    <a:pt x="13074" y="11470"/>
                    <a:pt x="13074" y="10668"/>
                    <a:pt x="13074" y="9884"/>
                  </a:cubicBezTo>
                  <a:cubicBezTo>
                    <a:pt x="13074" y="9012"/>
                    <a:pt x="13074" y="8210"/>
                    <a:pt x="13004" y="7408"/>
                  </a:cubicBezTo>
                  <a:close/>
                  <a:moveTo>
                    <a:pt x="9884" y="7269"/>
                  </a:moveTo>
                  <a:cubicBezTo>
                    <a:pt x="10755" y="7269"/>
                    <a:pt x="11627" y="7339"/>
                    <a:pt x="12359" y="7408"/>
                  </a:cubicBezTo>
                  <a:cubicBezTo>
                    <a:pt x="12429" y="8210"/>
                    <a:pt x="12498" y="9012"/>
                    <a:pt x="12498" y="9884"/>
                  </a:cubicBezTo>
                  <a:cubicBezTo>
                    <a:pt x="12498" y="10755"/>
                    <a:pt x="12429" y="11540"/>
                    <a:pt x="12359" y="12341"/>
                  </a:cubicBezTo>
                  <a:cubicBezTo>
                    <a:pt x="11557" y="12341"/>
                    <a:pt x="10755" y="12411"/>
                    <a:pt x="9884" y="12411"/>
                  </a:cubicBezTo>
                  <a:cubicBezTo>
                    <a:pt x="9012" y="12411"/>
                    <a:pt x="8210" y="12341"/>
                    <a:pt x="7408" y="12341"/>
                  </a:cubicBezTo>
                  <a:cubicBezTo>
                    <a:pt x="7339" y="11540"/>
                    <a:pt x="7339" y="10755"/>
                    <a:pt x="7339" y="9884"/>
                  </a:cubicBezTo>
                  <a:cubicBezTo>
                    <a:pt x="7339" y="9012"/>
                    <a:pt x="7339" y="8141"/>
                    <a:pt x="7408" y="7408"/>
                  </a:cubicBezTo>
                  <a:cubicBezTo>
                    <a:pt x="8210" y="7339"/>
                    <a:pt x="9012" y="7269"/>
                    <a:pt x="9884" y="7269"/>
                  </a:cubicBezTo>
                  <a:close/>
                  <a:moveTo>
                    <a:pt x="15985" y="11400"/>
                  </a:moveTo>
                  <a:cubicBezTo>
                    <a:pt x="16351" y="11400"/>
                    <a:pt x="16647" y="11697"/>
                    <a:pt x="16647" y="12063"/>
                  </a:cubicBezTo>
                  <a:cubicBezTo>
                    <a:pt x="16647" y="12411"/>
                    <a:pt x="16351" y="12708"/>
                    <a:pt x="15985" y="12708"/>
                  </a:cubicBezTo>
                  <a:cubicBezTo>
                    <a:pt x="15619" y="12708"/>
                    <a:pt x="15340" y="12411"/>
                    <a:pt x="15340" y="12063"/>
                  </a:cubicBezTo>
                  <a:cubicBezTo>
                    <a:pt x="15340" y="11697"/>
                    <a:pt x="15619" y="11400"/>
                    <a:pt x="15985" y="11400"/>
                  </a:cubicBezTo>
                  <a:close/>
                  <a:moveTo>
                    <a:pt x="7496" y="12934"/>
                  </a:moveTo>
                  <a:lnTo>
                    <a:pt x="7496" y="12934"/>
                  </a:lnTo>
                  <a:cubicBezTo>
                    <a:pt x="8280" y="13004"/>
                    <a:pt x="9082" y="13004"/>
                    <a:pt x="9884" y="13004"/>
                  </a:cubicBezTo>
                  <a:cubicBezTo>
                    <a:pt x="10755" y="13004"/>
                    <a:pt x="11557" y="13004"/>
                    <a:pt x="12359" y="12934"/>
                  </a:cubicBezTo>
                  <a:lnTo>
                    <a:pt x="12359" y="12934"/>
                  </a:lnTo>
                  <a:cubicBezTo>
                    <a:pt x="11923" y="16699"/>
                    <a:pt x="10895" y="19105"/>
                    <a:pt x="9884" y="19105"/>
                  </a:cubicBezTo>
                  <a:cubicBezTo>
                    <a:pt x="8942" y="19105"/>
                    <a:pt x="7844" y="16699"/>
                    <a:pt x="7496" y="12934"/>
                  </a:cubicBezTo>
                  <a:close/>
                  <a:moveTo>
                    <a:pt x="9884" y="0"/>
                  </a:moveTo>
                  <a:cubicBezTo>
                    <a:pt x="9012" y="0"/>
                    <a:pt x="8210" y="1011"/>
                    <a:pt x="7565" y="2981"/>
                  </a:cubicBezTo>
                  <a:cubicBezTo>
                    <a:pt x="7269" y="4062"/>
                    <a:pt x="7060" y="5369"/>
                    <a:pt x="6903" y="6833"/>
                  </a:cubicBezTo>
                  <a:cubicBezTo>
                    <a:pt x="5456" y="6973"/>
                    <a:pt x="4149" y="7182"/>
                    <a:pt x="3051" y="7548"/>
                  </a:cubicBezTo>
                  <a:cubicBezTo>
                    <a:pt x="1098" y="8141"/>
                    <a:pt x="0" y="8925"/>
                    <a:pt x="0" y="9884"/>
                  </a:cubicBezTo>
                  <a:cubicBezTo>
                    <a:pt x="0" y="10755"/>
                    <a:pt x="1098" y="11540"/>
                    <a:pt x="3051" y="12132"/>
                  </a:cubicBezTo>
                  <a:cubicBezTo>
                    <a:pt x="4149" y="12498"/>
                    <a:pt x="5456" y="12708"/>
                    <a:pt x="6903" y="12847"/>
                  </a:cubicBezTo>
                  <a:cubicBezTo>
                    <a:pt x="7060" y="14311"/>
                    <a:pt x="7269" y="15619"/>
                    <a:pt x="7565" y="16699"/>
                  </a:cubicBezTo>
                  <a:cubicBezTo>
                    <a:pt x="8210" y="18669"/>
                    <a:pt x="9012" y="19680"/>
                    <a:pt x="9884" y="19680"/>
                  </a:cubicBezTo>
                  <a:cubicBezTo>
                    <a:pt x="10825" y="19680"/>
                    <a:pt x="11627" y="18669"/>
                    <a:pt x="12202" y="16699"/>
                  </a:cubicBezTo>
                  <a:cubicBezTo>
                    <a:pt x="12568" y="15619"/>
                    <a:pt x="12795" y="14311"/>
                    <a:pt x="12934" y="12847"/>
                  </a:cubicBezTo>
                  <a:cubicBezTo>
                    <a:pt x="13597" y="12777"/>
                    <a:pt x="14242" y="12708"/>
                    <a:pt x="14817" y="12638"/>
                  </a:cubicBezTo>
                  <a:cubicBezTo>
                    <a:pt x="15043" y="13074"/>
                    <a:pt x="15479" y="13370"/>
                    <a:pt x="15985" y="13370"/>
                  </a:cubicBezTo>
                  <a:cubicBezTo>
                    <a:pt x="16647" y="13370"/>
                    <a:pt x="17222" y="12777"/>
                    <a:pt x="17222" y="12063"/>
                  </a:cubicBezTo>
                  <a:lnTo>
                    <a:pt x="17222" y="11975"/>
                  </a:lnTo>
                  <a:cubicBezTo>
                    <a:pt x="18896" y="11470"/>
                    <a:pt x="19767" y="10668"/>
                    <a:pt x="19767" y="9884"/>
                  </a:cubicBezTo>
                  <a:cubicBezTo>
                    <a:pt x="19767" y="8925"/>
                    <a:pt x="18739" y="8141"/>
                    <a:pt x="16786" y="7548"/>
                  </a:cubicBezTo>
                  <a:cubicBezTo>
                    <a:pt x="15688" y="7182"/>
                    <a:pt x="14381" y="6973"/>
                    <a:pt x="12934" y="6833"/>
                  </a:cubicBezTo>
                  <a:cubicBezTo>
                    <a:pt x="12864" y="6171"/>
                    <a:pt x="12795" y="5526"/>
                    <a:pt x="12638" y="4933"/>
                  </a:cubicBezTo>
                  <a:cubicBezTo>
                    <a:pt x="13074" y="4724"/>
                    <a:pt x="13370" y="4288"/>
                    <a:pt x="13370" y="3783"/>
                  </a:cubicBezTo>
                  <a:cubicBezTo>
                    <a:pt x="13370" y="3120"/>
                    <a:pt x="12864" y="2545"/>
                    <a:pt x="12132" y="2545"/>
                  </a:cubicBezTo>
                  <a:lnTo>
                    <a:pt x="12063" y="2545"/>
                  </a:lnTo>
                  <a:cubicBezTo>
                    <a:pt x="11487" y="872"/>
                    <a:pt x="10755" y="0"/>
                    <a:pt x="9884" y="0"/>
                  </a:cubicBez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68"/>
          <p:cNvSpPr txBox="1"/>
          <p:nvPr>
            <p:ph idx="1" type="subTitle"/>
          </p:nvPr>
        </p:nvSpPr>
        <p:spPr>
          <a:xfrm>
            <a:off x="421525" y="1347325"/>
            <a:ext cx="37026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</a:rPr>
              <a:t>Do you have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</a:rPr>
              <a:t>any questions</a:t>
            </a:r>
            <a:r>
              <a:rPr lang="en" sz="4000"/>
              <a:t>?</a:t>
            </a:r>
            <a:endParaRPr sz="4000">
              <a:solidFill>
                <a:schemeClr val="accent5"/>
              </a:solidFill>
            </a:endParaRPr>
          </a:p>
        </p:txBody>
      </p:sp>
      <p:sp>
        <p:nvSpPr>
          <p:cNvPr id="1319" name="Google Shape;1319;p68"/>
          <p:cNvSpPr txBox="1"/>
          <p:nvPr>
            <p:ph type="ctrTitle"/>
          </p:nvPr>
        </p:nvSpPr>
        <p:spPr>
          <a:xfrm>
            <a:off x="1646250" y="411475"/>
            <a:ext cx="5980800" cy="9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THANKS!</a:t>
            </a:r>
            <a:endParaRPr sz="6700"/>
          </a:p>
        </p:txBody>
      </p:sp>
      <p:sp>
        <p:nvSpPr>
          <p:cNvPr id="1320" name="Google Shape;1320;p68"/>
          <p:cNvSpPr/>
          <p:nvPr/>
        </p:nvSpPr>
        <p:spPr>
          <a:xfrm>
            <a:off x="3737471" y="3592044"/>
            <a:ext cx="8933" cy="3970"/>
          </a:xfrm>
          <a:custGeom>
            <a:rect b="b" l="l" r="r" t="t"/>
            <a:pathLst>
              <a:path extrusionOk="0" h="164" w="369">
                <a:moveTo>
                  <a:pt x="1" y="0"/>
                </a:moveTo>
                <a:cubicBezTo>
                  <a:pt x="164" y="0"/>
                  <a:pt x="164" y="0"/>
                  <a:pt x="369" y="164"/>
                </a:cubicBezTo>
                <a:lnTo>
                  <a:pt x="369" y="0"/>
                </a:lnTo>
                <a:close/>
              </a:path>
            </a:pathLst>
          </a:custGeom>
          <a:solidFill>
            <a:srgbClr val="BBDE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68"/>
          <p:cNvSpPr/>
          <p:nvPr/>
        </p:nvSpPr>
        <p:spPr>
          <a:xfrm>
            <a:off x="4071957" y="3717705"/>
            <a:ext cx="3970" cy="7941"/>
          </a:xfrm>
          <a:custGeom>
            <a:rect b="b" l="l" r="r" t="t"/>
            <a:pathLst>
              <a:path extrusionOk="0" h="328" w="164">
                <a:moveTo>
                  <a:pt x="164" y="1"/>
                </a:moveTo>
                <a:cubicBezTo>
                  <a:pt x="164" y="164"/>
                  <a:pt x="164" y="328"/>
                  <a:pt x="0" y="328"/>
                </a:cubicBezTo>
                <a:lnTo>
                  <a:pt x="0" y="328"/>
                </a:lnTo>
                <a:cubicBezTo>
                  <a:pt x="164" y="328"/>
                  <a:pt x="164" y="164"/>
                  <a:pt x="164" y="1"/>
                </a:cubicBezTo>
                <a:close/>
              </a:path>
            </a:pathLst>
          </a:custGeom>
          <a:solidFill>
            <a:srgbClr val="6095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68"/>
          <p:cNvSpPr/>
          <p:nvPr/>
        </p:nvSpPr>
        <p:spPr>
          <a:xfrm>
            <a:off x="8374101" y="2829563"/>
            <a:ext cx="16688" cy="109793"/>
          </a:xfrm>
          <a:custGeom>
            <a:rect b="b" l="l" r="r" t="t"/>
            <a:pathLst>
              <a:path extrusionOk="0" h="4579" w="696">
                <a:moveTo>
                  <a:pt x="0" y="0"/>
                </a:moveTo>
                <a:lnTo>
                  <a:pt x="0" y="4088"/>
                </a:lnTo>
                <a:lnTo>
                  <a:pt x="695" y="4578"/>
                </a:lnTo>
                <a:lnTo>
                  <a:pt x="695" y="695"/>
                </a:lnTo>
                <a:lnTo>
                  <a:pt x="0" y="0"/>
                </a:lnTo>
                <a:close/>
              </a:path>
            </a:pathLst>
          </a:custGeom>
          <a:solidFill>
            <a:srgbClr val="0652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68"/>
          <p:cNvSpPr/>
          <p:nvPr/>
        </p:nvSpPr>
        <p:spPr>
          <a:xfrm>
            <a:off x="8190811" y="3404875"/>
            <a:ext cx="3956" cy="86271"/>
          </a:xfrm>
          <a:custGeom>
            <a:rect b="b" l="l" r="r" t="t"/>
            <a:pathLst>
              <a:path extrusionOk="0" h="3598" w="165">
                <a:moveTo>
                  <a:pt x="164" y="0"/>
                </a:moveTo>
                <a:lnTo>
                  <a:pt x="1" y="3597"/>
                </a:lnTo>
                <a:lnTo>
                  <a:pt x="1" y="3597"/>
                </a:ln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7EA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68"/>
          <p:cNvSpPr/>
          <p:nvPr/>
        </p:nvSpPr>
        <p:spPr>
          <a:xfrm>
            <a:off x="8292743" y="2997148"/>
            <a:ext cx="24" cy="24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DCDA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68"/>
          <p:cNvSpPr/>
          <p:nvPr/>
        </p:nvSpPr>
        <p:spPr>
          <a:xfrm>
            <a:off x="8153573" y="2993239"/>
            <a:ext cx="143122" cy="109793"/>
          </a:xfrm>
          <a:custGeom>
            <a:rect b="b" l="l" r="r" t="t"/>
            <a:pathLst>
              <a:path extrusionOk="0" h="4579" w="5969">
                <a:moveTo>
                  <a:pt x="4783" y="0"/>
                </a:moveTo>
                <a:cubicBezTo>
                  <a:pt x="3066" y="1186"/>
                  <a:pt x="1554" y="2535"/>
                  <a:pt x="1" y="3720"/>
                </a:cubicBezTo>
                <a:cubicBezTo>
                  <a:pt x="328" y="4088"/>
                  <a:pt x="859" y="4251"/>
                  <a:pt x="1186" y="4578"/>
                </a:cubicBezTo>
                <a:cubicBezTo>
                  <a:pt x="2739" y="3393"/>
                  <a:pt x="4415" y="2044"/>
                  <a:pt x="5968" y="818"/>
                </a:cubicBezTo>
                <a:cubicBezTo>
                  <a:pt x="5968" y="491"/>
                  <a:pt x="5968" y="327"/>
                  <a:pt x="5805" y="164"/>
                </a:cubicBezTo>
                <a:cubicBezTo>
                  <a:pt x="5641" y="0"/>
                  <a:pt x="5437" y="0"/>
                  <a:pt x="5273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68"/>
          <p:cNvSpPr/>
          <p:nvPr/>
        </p:nvSpPr>
        <p:spPr>
          <a:xfrm>
            <a:off x="7884056" y="3291194"/>
            <a:ext cx="12756" cy="45102"/>
          </a:xfrm>
          <a:custGeom>
            <a:rect b="b" l="l" r="r" t="t"/>
            <a:pathLst>
              <a:path extrusionOk="0" h="1881" w="532">
                <a:moveTo>
                  <a:pt x="327" y="164"/>
                </a:moveTo>
                <a:cubicBezTo>
                  <a:pt x="532" y="491"/>
                  <a:pt x="164" y="1185"/>
                  <a:pt x="0" y="1880"/>
                </a:cubicBezTo>
                <a:lnTo>
                  <a:pt x="0" y="1880"/>
                </a:lnTo>
                <a:cubicBezTo>
                  <a:pt x="164" y="1185"/>
                  <a:pt x="532" y="491"/>
                  <a:pt x="327" y="164"/>
                </a:cubicBezTo>
                <a:close/>
                <a:moveTo>
                  <a:pt x="327" y="0"/>
                </a:moveTo>
                <a:lnTo>
                  <a:pt x="327" y="164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68"/>
          <p:cNvSpPr/>
          <p:nvPr/>
        </p:nvSpPr>
        <p:spPr>
          <a:xfrm>
            <a:off x="7884056" y="3274529"/>
            <a:ext cx="41169" cy="61766"/>
          </a:xfrm>
          <a:custGeom>
            <a:rect b="b" l="l" r="r" t="t"/>
            <a:pathLst>
              <a:path extrusionOk="0" h="2576" w="1717">
                <a:moveTo>
                  <a:pt x="1186" y="0"/>
                </a:moveTo>
                <a:cubicBezTo>
                  <a:pt x="859" y="164"/>
                  <a:pt x="532" y="327"/>
                  <a:pt x="327" y="695"/>
                </a:cubicBezTo>
                <a:lnTo>
                  <a:pt x="327" y="859"/>
                </a:lnTo>
                <a:cubicBezTo>
                  <a:pt x="532" y="1186"/>
                  <a:pt x="164" y="1880"/>
                  <a:pt x="0" y="2575"/>
                </a:cubicBezTo>
                <a:cubicBezTo>
                  <a:pt x="532" y="2044"/>
                  <a:pt x="1022" y="1717"/>
                  <a:pt x="1717" y="1186"/>
                </a:cubicBezTo>
                <a:cubicBezTo>
                  <a:pt x="1349" y="859"/>
                  <a:pt x="1186" y="327"/>
                  <a:pt x="1186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68"/>
          <p:cNvSpPr/>
          <p:nvPr/>
        </p:nvSpPr>
        <p:spPr>
          <a:xfrm>
            <a:off x="8259413" y="3148091"/>
            <a:ext cx="24529" cy="16688"/>
          </a:xfrm>
          <a:custGeom>
            <a:rect b="b" l="l" r="r" t="t"/>
            <a:pathLst>
              <a:path extrusionOk="0" h="696" w="1023">
                <a:moveTo>
                  <a:pt x="1" y="0"/>
                </a:moveTo>
                <a:lnTo>
                  <a:pt x="1" y="0"/>
                </a:lnTo>
                <a:cubicBezTo>
                  <a:pt x="205" y="327"/>
                  <a:pt x="532" y="491"/>
                  <a:pt x="1023" y="695"/>
                </a:cubicBezTo>
                <a:lnTo>
                  <a:pt x="1023" y="491"/>
                </a:lnTo>
                <a:cubicBezTo>
                  <a:pt x="532" y="491"/>
                  <a:pt x="369" y="32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68"/>
          <p:cNvSpPr/>
          <p:nvPr/>
        </p:nvSpPr>
        <p:spPr>
          <a:xfrm>
            <a:off x="7945800" y="3397035"/>
            <a:ext cx="32370" cy="12756"/>
          </a:xfrm>
          <a:custGeom>
            <a:rect b="b" l="l" r="r" t="t"/>
            <a:pathLst>
              <a:path extrusionOk="0" h="532" w="1350">
                <a:moveTo>
                  <a:pt x="1349" y="0"/>
                </a:moveTo>
                <a:cubicBezTo>
                  <a:pt x="1022" y="0"/>
                  <a:pt x="491" y="164"/>
                  <a:pt x="0" y="532"/>
                </a:cubicBezTo>
                <a:lnTo>
                  <a:pt x="0" y="532"/>
                </a:lnTo>
                <a:cubicBezTo>
                  <a:pt x="491" y="164"/>
                  <a:pt x="1022" y="0"/>
                  <a:pt x="1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68"/>
          <p:cNvSpPr/>
          <p:nvPr/>
        </p:nvSpPr>
        <p:spPr>
          <a:xfrm>
            <a:off x="7978147" y="3397035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68"/>
          <p:cNvSpPr/>
          <p:nvPr/>
        </p:nvSpPr>
        <p:spPr>
          <a:xfrm>
            <a:off x="7978147" y="3393102"/>
            <a:ext cx="20597" cy="3956"/>
          </a:xfrm>
          <a:custGeom>
            <a:rect b="b" l="l" r="r" t="t"/>
            <a:pathLst>
              <a:path extrusionOk="0" h="165" w="859">
                <a:moveTo>
                  <a:pt x="858" y="164"/>
                </a:moveTo>
                <a:lnTo>
                  <a:pt x="858" y="164"/>
                </a:lnTo>
                <a:lnTo>
                  <a:pt x="858" y="164"/>
                </a:lnTo>
                <a:lnTo>
                  <a:pt x="858" y="164"/>
                </a:lnTo>
                <a:close/>
                <a:moveTo>
                  <a:pt x="491" y="1"/>
                </a:moveTo>
                <a:cubicBezTo>
                  <a:pt x="327" y="1"/>
                  <a:pt x="164" y="164"/>
                  <a:pt x="0" y="164"/>
                </a:cubicBezTo>
                <a:lnTo>
                  <a:pt x="0" y="164"/>
                </a:lnTo>
                <a:cubicBezTo>
                  <a:pt x="164" y="164"/>
                  <a:pt x="327" y="1"/>
                  <a:pt x="491" y="1"/>
                </a:cubicBezTo>
                <a:cubicBezTo>
                  <a:pt x="491" y="1"/>
                  <a:pt x="695" y="164"/>
                  <a:pt x="858" y="164"/>
                </a:cubicBezTo>
                <a:cubicBezTo>
                  <a:pt x="695" y="164"/>
                  <a:pt x="491" y="1"/>
                  <a:pt x="491" y="1"/>
                </a:cubicBez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68"/>
          <p:cNvSpPr/>
          <p:nvPr/>
        </p:nvSpPr>
        <p:spPr>
          <a:xfrm>
            <a:off x="7945800" y="3372529"/>
            <a:ext cx="68624" cy="37261"/>
          </a:xfrm>
          <a:custGeom>
            <a:rect b="b" l="l" r="r" t="t"/>
            <a:pathLst>
              <a:path extrusionOk="0" h="1554" w="2862">
                <a:moveTo>
                  <a:pt x="1676" y="1"/>
                </a:moveTo>
                <a:cubicBezTo>
                  <a:pt x="1186" y="532"/>
                  <a:pt x="491" y="1022"/>
                  <a:pt x="0" y="1554"/>
                </a:cubicBezTo>
                <a:cubicBezTo>
                  <a:pt x="491" y="1186"/>
                  <a:pt x="1022" y="1022"/>
                  <a:pt x="1349" y="1022"/>
                </a:cubicBezTo>
                <a:cubicBezTo>
                  <a:pt x="1513" y="1022"/>
                  <a:pt x="1676" y="859"/>
                  <a:pt x="1840" y="859"/>
                </a:cubicBezTo>
                <a:cubicBezTo>
                  <a:pt x="1840" y="859"/>
                  <a:pt x="2044" y="1022"/>
                  <a:pt x="2207" y="1022"/>
                </a:cubicBezTo>
                <a:cubicBezTo>
                  <a:pt x="2534" y="859"/>
                  <a:pt x="2698" y="695"/>
                  <a:pt x="2861" y="532"/>
                </a:cubicBezTo>
                <a:cubicBezTo>
                  <a:pt x="2371" y="328"/>
                  <a:pt x="2044" y="164"/>
                  <a:pt x="1676" y="1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68"/>
          <p:cNvSpPr/>
          <p:nvPr/>
        </p:nvSpPr>
        <p:spPr>
          <a:xfrm>
            <a:off x="8072238" y="3523472"/>
            <a:ext cx="7865" cy="3932"/>
          </a:xfrm>
          <a:custGeom>
            <a:rect b="b" l="l" r="r" t="t"/>
            <a:pathLst>
              <a:path extrusionOk="0" h="164" w="328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68"/>
          <p:cNvSpPr/>
          <p:nvPr/>
        </p:nvSpPr>
        <p:spPr>
          <a:xfrm>
            <a:off x="8194743" y="3404875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68"/>
          <p:cNvSpPr/>
          <p:nvPr/>
        </p:nvSpPr>
        <p:spPr>
          <a:xfrm>
            <a:off x="8194743" y="3404875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6" name="Google Shape;1336;p68"/>
          <p:cNvGrpSpPr/>
          <p:nvPr/>
        </p:nvGrpSpPr>
        <p:grpSpPr>
          <a:xfrm>
            <a:off x="3524120" y="4307399"/>
            <a:ext cx="6289057" cy="539064"/>
            <a:chOff x="3457434" y="4469778"/>
            <a:chExt cx="6350017" cy="544289"/>
          </a:xfrm>
        </p:grpSpPr>
        <p:sp>
          <p:nvSpPr>
            <p:cNvPr id="1337" name="Google Shape;1337;p68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68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68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68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68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68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68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68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68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68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68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68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68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68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68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68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68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68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68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68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68"/>
            <p:cNvSpPr/>
            <p:nvPr/>
          </p:nvSpPr>
          <p:spPr>
            <a:xfrm>
              <a:off x="3494040" y="4494520"/>
              <a:ext cx="6313411" cy="12880"/>
            </a:xfrm>
            <a:custGeom>
              <a:rect b="b" l="l" r="r" t="t"/>
              <a:pathLst>
                <a:path extrusionOk="0" h="532" w="260777">
                  <a:moveTo>
                    <a:pt x="1" y="0"/>
                  </a:moveTo>
                  <a:lnTo>
                    <a:pt x="1" y="532"/>
                  </a:lnTo>
                  <a:cubicBezTo>
                    <a:pt x="369" y="368"/>
                    <a:pt x="696" y="164"/>
                    <a:pt x="1227" y="0"/>
                  </a:cubicBezTo>
                  <a:close/>
                  <a:moveTo>
                    <a:pt x="217491" y="0"/>
                  </a:moveTo>
                  <a:lnTo>
                    <a:pt x="218350" y="532"/>
                  </a:lnTo>
                  <a:lnTo>
                    <a:pt x="224317" y="532"/>
                  </a:lnTo>
                  <a:lnTo>
                    <a:pt x="224154" y="0"/>
                  </a:lnTo>
                  <a:close/>
                  <a:moveTo>
                    <a:pt x="255463" y="0"/>
                  </a:moveTo>
                  <a:lnTo>
                    <a:pt x="255463" y="532"/>
                  </a:lnTo>
                  <a:lnTo>
                    <a:pt x="260777" y="532"/>
                  </a:lnTo>
                  <a:lnTo>
                    <a:pt x="2607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8" name="Google Shape;1358;p68"/>
          <p:cNvSpPr/>
          <p:nvPr/>
        </p:nvSpPr>
        <p:spPr>
          <a:xfrm>
            <a:off x="4124124" y="1940852"/>
            <a:ext cx="5113942" cy="3032359"/>
          </a:xfrm>
          <a:custGeom>
            <a:rect b="b" l="l" r="r" t="t"/>
            <a:pathLst>
              <a:path extrusionOk="0" h="134190" w="225135">
                <a:moveTo>
                  <a:pt x="41896" y="1"/>
                </a:moveTo>
                <a:cubicBezTo>
                  <a:pt x="37114" y="1"/>
                  <a:pt x="33190" y="3924"/>
                  <a:pt x="33190" y="8707"/>
                </a:cubicBezTo>
                <a:lnTo>
                  <a:pt x="33190" y="102349"/>
                </a:lnTo>
                <a:lnTo>
                  <a:pt x="1676" y="125197"/>
                </a:lnTo>
                <a:lnTo>
                  <a:pt x="2044" y="125197"/>
                </a:lnTo>
                <a:cubicBezTo>
                  <a:pt x="859" y="126015"/>
                  <a:pt x="0" y="127568"/>
                  <a:pt x="0" y="129081"/>
                </a:cubicBezTo>
                <a:cubicBezTo>
                  <a:pt x="0" y="131819"/>
                  <a:pt x="2371" y="134190"/>
                  <a:pt x="5109" y="134190"/>
                </a:cubicBezTo>
                <a:lnTo>
                  <a:pt x="220188" y="134190"/>
                </a:lnTo>
                <a:cubicBezTo>
                  <a:pt x="222927" y="134190"/>
                  <a:pt x="225134" y="131819"/>
                  <a:pt x="225134" y="129081"/>
                </a:cubicBezTo>
                <a:cubicBezTo>
                  <a:pt x="225134" y="127732"/>
                  <a:pt x="224644" y="126383"/>
                  <a:pt x="223622" y="125524"/>
                </a:cubicBezTo>
                <a:lnTo>
                  <a:pt x="223785" y="125524"/>
                </a:lnTo>
                <a:lnTo>
                  <a:pt x="192762" y="102349"/>
                </a:lnTo>
                <a:lnTo>
                  <a:pt x="192762" y="8707"/>
                </a:lnTo>
                <a:cubicBezTo>
                  <a:pt x="192762" y="3924"/>
                  <a:pt x="188879" y="1"/>
                  <a:pt x="1840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9" name="Google Shape;1359;p68"/>
          <p:cNvGrpSpPr/>
          <p:nvPr/>
        </p:nvGrpSpPr>
        <p:grpSpPr>
          <a:xfrm>
            <a:off x="8710866" y="1686515"/>
            <a:ext cx="1176128" cy="2845470"/>
            <a:chOff x="7907551" y="-114309"/>
            <a:chExt cx="1908059" cy="4616272"/>
          </a:xfrm>
        </p:grpSpPr>
        <p:sp>
          <p:nvSpPr>
            <p:cNvPr id="1360" name="Google Shape;1360;p68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68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68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68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68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68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68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68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68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68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68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68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68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68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68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68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68"/>
          <p:cNvSpPr/>
          <p:nvPr/>
        </p:nvSpPr>
        <p:spPr>
          <a:xfrm>
            <a:off x="4108715" y="1945809"/>
            <a:ext cx="5145401" cy="3032255"/>
          </a:xfrm>
          <a:custGeom>
            <a:rect b="b" l="l" r="r" t="t"/>
            <a:pathLst>
              <a:path extrusionOk="0" h="134722" w="225626">
                <a:moveTo>
                  <a:pt x="184261" y="491"/>
                </a:moveTo>
                <a:cubicBezTo>
                  <a:pt x="186468" y="491"/>
                  <a:pt x="188675" y="1513"/>
                  <a:pt x="190228" y="3066"/>
                </a:cubicBezTo>
                <a:cubicBezTo>
                  <a:pt x="191577" y="4578"/>
                  <a:pt x="192599" y="6622"/>
                  <a:pt x="192599" y="9034"/>
                </a:cubicBezTo>
                <a:lnTo>
                  <a:pt x="192599" y="102839"/>
                </a:lnTo>
                <a:lnTo>
                  <a:pt x="223381" y="125714"/>
                </a:lnTo>
                <a:lnTo>
                  <a:pt x="223581" y="126015"/>
                </a:lnTo>
                <a:cubicBezTo>
                  <a:pt x="224440" y="126873"/>
                  <a:pt x="225135" y="128059"/>
                  <a:pt x="225135" y="129408"/>
                </a:cubicBezTo>
                <a:cubicBezTo>
                  <a:pt x="225135" y="130797"/>
                  <a:pt x="224603" y="131983"/>
                  <a:pt x="223581" y="132841"/>
                </a:cubicBezTo>
                <a:cubicBezTo>
                  <a:pt x="222764" y="133699"/>
                  <a:pt x="221538" y="134190"/>
                  <a:pt x="220352" y="134190"/>
                </a:cubicBezTo>
                <a:lnTo>
                  <a:pt x="5273" y="134190"/>
                </a:lnTo>
                <a:cubicBezTo>
                  <a:pt x="3884" y="134190"/>
                  <a:pt x="2698" y="133699"/>
                  <a:pt x="1840" y="132841"/>
                </a:cubicBezTo>
                <a:cubicBezTo>
                  <a:pt x="1023" y="131983"/>
                  <a:pt x="491" y="130797"/>
                  <a:pt x="491" y="129408"/>
                </a:cubicBezTo>
                <a:cubicBezTo>
                  <a:pt x="491" y="127895"/>
                  <a:pt x="1186" y="126546"/>
                  <a:pt x="2371" y="125688"/>
                </a:cubicBezTo>
                <a:lnTo>
                  <a:pt x="2862" y="125157"/>
                </a:lnTo>
                <a:lnTo>
                  <a:pt x="2698" y="125157"/>
                </a:lnTo>
                <a:lnTo>
                  <a:pt x="33722" y="102839"/>
                </a:lnTo>
                <a:lnTo>
                  <a:pt x="33722" y="9034"/>
                </a:lnTo>
                <a:cubicBezTo>
                  <a:pt x="33722" y="6622"/>
                  <a:pt x="34539" y="4578"/>
                  <a:pt x="36092" y="3066"/>
                </a:cubicBezTo>
                <a:cubicBezTo>
                  <a:pt x="37605" y="1513"/>
                  <a:pt x="39853" y="491"/>
                  <a:pt x="42060" y="491"/>
                </a:cubicBezTo>
                <a:close/>
                <a:moveTo>
                  <a:pt x="42060" y="1"/>
                </a:moveTo>
                <a:cubicBezTo>
                  <a:pt x="37114" y="1"/>
                  <a:pt x="33190" y="4088"/>
                  <a:pt x="33190" y="9034"/>
                </a:cubicBezTo>
                <a:lnTo>
                  <a:pt x="33190" y="102676"/>
                </a:lnTo>
                <a:lnTo>
                  <a:pt x="1023" y="125688"/>
                </a:lnTo>
                <a:lnTo>
                  <a:pt x="1589" y="125688"/>
                </a:lnTo>
                <a:cubicBezTo>
                  <a:pt x="620" y="126584"/>
                  <a:pt x="1" y="127949"/>
                  <a:pt x="1" y="129408"/>
                </a:cubicBezTo>
                <a:cubicBezTo>
                  <a:pt x="1" y="132310"/>
                  <a:pt x="2371" y="134721"/>
                  <a:pt x="5273" y="134721"/>
                </a:cubicBezTo>
                <a:lnTo>
                  <a:pt x="220352" y="134721"/>
                </a:lnTo>
                <a:cubicBezTo>
                  <a:pt x="223254" y="134721"/>
                  <a:pt x="225625" y="132310"/>
                  <a:pt x="225625" y="129408"/>
                </a:cubicBezTo>
                <a:cubicBezTo>
                  <a:pt x="225625" y="128054"/>
                  <a:pt x="225101" y="126962"/>
                  <a:pt x="224258" y="126015"/>
                </a:cubicBezTo>
                <a:lnTo>
                  <a:pt x="224603" y="126015"/>
                </a:lnTo>
                <a:lnTo>
                  <a:pt x="223949" y="125530"/>
                </a:lnTo>
                <a:lnTo>
                  <a:pt x="223949" y="125530"/>
                </a:lnTo>
                <a:lnTo>
                  <a:pt x="223949" y="125524"/>
                </a:lnTo>
                <a:lnTo>
                  <a:pt x="223942" y="125524"/>
                </a:lnTo>
                <a:lnTo>
                  <a:pt x="193130" y="102676"/>
                </a:lnTo>
                <a:lnTo>
                  <a:pt x="193130" y="9034"/>
                </a:lnTo>
                <a:cubicBezTo>
                  <a:pt x="193130" y="4088"/>
                  <a:pt x="189043" y="1"/>
                  <a:pt x="184261" y="1"/>
                </a:cubicBezTo>
                <a:close/>
              </a:path>
            </a:pathLst>
          </a:custGeom>
          <a:solidFill>
            <a:srgbClr val="006FE6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68"/>
          <p:cNvSpPr/>
          <p:nvPr/>
        </p:nvSpPr>
        <p:spPr>
          <a:xfrm>
            <a:off x="4195225" y="4784947"/>
            <a:ext cx="5013370" cy="10623"/>
          </a:xfrm>
          <a:custGeom>
            <a:rect b="b" l="l" r="r" t="t"/>
            <a:pathLst>
              <a:path extrusionOk="0" h="696" w="219044">
                <a:moveTo>
                  <a:pt x="0" y="1"/>
                </a:moveTo>
                <a:lnTo>
                  <a:pt x="0" y="695"/>
                </a:lnTo>
                <a:lnTo>
                  <a:pt x="219044" y="695"/>
                </a:lnTo>
                <a:lnTo>
                  <a:pt x="219044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68"/>
          <p:cNvSpPr/>
          <p:nvPr/>
        </p:nvSpPr>
        <p:spPr>
          <a:xfrm>
            <a:off x="4496502" y="4310732"/>
            <a:ext cx="4422237" cy="367551"/>
          </a:xfrm>
          <a:custGeom>
            <a:rect b="b" l="l" r="r" t="t"/>
            <a:pathLst>
              <a:path extrusionOk="0" h="15329" w="192313">
                <a:moveTo>
                  <a:pt x="20806" y="164"/>
                </a:moveTo>
                <a:lnTo>
                  <a:pt x="44043" y="327"/>
                </a:lnTo>
                <a:lnTo>
                  <a:pt x="43777" y="327"/>
                </a:lnTo>
                <a:lnTo>
                  <a:pt x="42428" y="1840"/>
                </a:lnTo>
                <a:lnTo>
                  <a:pt x="30329" y="1676"/>
                </a:lnTo>
                <a:lnTo>
                  <a:pt x="32046" y="327"/>
                </a:lnTo>
                <a:lnTo>
                  <a:pt x="31188" y="327"/>
                </a:lnTo>
                <a:lnTo>
                  <a:pt x="29471" y="1676"/>
                </a:lnTo>
                <a:lnTo>
                  <a:pt x="18925" y="1676"/>
                </a:lnTo>
                <a:lnTo>
                  <a:pt x="20806" y="164"/>
                </a:lnTo>
                <a:close/>
                <a:moveTo>
                  <a:pt x="44632" y="332"/>
                </a:moveTo>
                <a:lnTo>
                  <a:pt x="67279" y="491"/>
                </a:lnTo>
                <a:lnTo>
                  <a:pt x="66625" y="2044"/>
                </a:lnTo>
                <a:lnTo>
                  <a:pt x="55876" y="2044"/>
                </a:lnTo>
                <a:lnTo>
                  <a:pt x="56897" y="491"/>
                </a:lnTo>
                <a:lnTo>
                  <a:pt x="56039" y="491"/>
                </a:lnTo>
                <a:lnTo>
                  <a:pt x="55017" y="1840"/>
                </a:lnTo>
                <a:lnTo>
                  <a:pt x="43286" y="1840"/>
                </a:lnTo>
                <a:lnTo>
                  <a:pt x="44632" y="332"/>
                </a:lnTo>
                <a:close/>
                <a:moveTo>
                  <a:pt x="68138" y="491"/>
                </a:moveTo>
                <a:lnTo>
                  <a:pt x="80073" y="654"/>
                </a:lnTo>
                <a:lnTo>
                  <a:pt x="79542" y="2208"/>
                </a:lnTo>
                <a:lnTo>
                  <a:pt x="67443" y="2044"/>
                </a:lnTo>
                <a:lnTo>
                  <a:pt x="68138" y="491"/>
                </a:lnTo>
                <a:close/>
                <a:moveTo>
                  <a:pt x="80727" y="654"/>
                </a:moveTo>
                <a:lnTo>
                  <a:pt x="92335" y="818"/>
                </a:lnTo>
                <a:lnTo>
                  <a:pt x="92335" y="2208"/>
                </a:lnTo>
                <a:lnTo>
                  <a:pt x="80400" y="2208"/>
                </a:lnTo>
                <a:lnTo>
                  <a:pt x="80727" y="654"/>
                </a:lnTo>
                <a:close/>
                <a:moveTo>
                  <a:pt x="104597" y="818"/>
                </a:moveTo>
                <a:lnTo>
                  <a:pt x="104761" y="2371"/>
                </a:lnTo>
                <a:lnTo>
                  <a:pt x="93194" y="2208"/>
                </a:lnTo>
                <a:lnTo>
                  <a:pt x="93194" y="818"/>
                </a:lnTo>
                <a:close/>
                <a:moveTo>
                  <a:pt x="105456" y="818"/>
                </a:moveTo>
                <a:lnTo>
                  <a:pt x="116492" y="1022"/>
                </a:lnTo>
                <a:lnTo>
                  <a:pt x="116860" y="2371"/>
                </a:lnTo>
                <a:lnTo>
                  <a:pt x="105619" y="2371"/>
                </a:lnTo>
                <a:lnTo>
                  <a:pt x="105456" y="818"/>
                </a:lnTo>
                <a:close/>
                <a:moveTo>
                  <a:pt x="128100" y="1022"/>
                </a:moveTo>
                <a:lnTo>
                  <a:pt x="128754" y="2535"/>
                </a:lnTo>
                <a:lnTo>
                  <a:pt x="117718" y="2371"/>
                </a:lnTo>
                <a:lnTo>
                  <a:pt x="117187" y="1022"/>
                </a:lnTo>
                <a:close/>
                <a:moveTo>
                  <a:pt x="128958" y="1022"/>
                </a:moveTo>
                <a:lnTo>
                  <a:pt x="139504" y="1186"/>
                </a:lnTo>
                <a:lnTo>
                  <a:pt x="140526" y="2535"/>
                </a:lnTo>
                <a:lnTo>
                  <a:pt x="129612" y="2535"/>
                </a:lnTo>
                <a:lnTo>
                  <a:pt x="128958" y="1022"/>
                </a:lnTo>
                <a:close/>
                <a:moveTo>
                  <a:pt x="150744" y="1186"/>
                </a:moveTo>
                <a:lnTo>
                  <a:pt x="151929" y="2698"/>
                </a:lnTo>
                <a:lnTo>
                  <a:pt x="141220" y="2535"/>
                </a:lnTo>
                <a:lnTo>
                  <a:pt x="140362" y="1186"/>
                </a:lnTo>
                <a:close/>
                <a:moveTo>
                  <a:pt x="151439" y="1186"/>
                </a:moveTo>
                <a:lnTo>
                  <a:pt x="162843" y="1349"/>
                </a:lnTo>
                <a:lnTo>
                  <a:pt x="164355" y="2698"/>
                </a:lnTo>
                <a:lnTo>
                  <a:pt x="152624" y="2698"/>
                </a:lnTo>
                <a:lnTo>
                  <a:pt x="151439" y="1186"/>
                </a:lnTo>
                <a:close/>
                <a:moveTo>
                  <a:pt x="163701" y="1349"/>
                </a:moveTo>
                <a:lnTo>
                  <a:pt x="174574" y="1513"/>
                </a:lnTo>
                <a:lnTo>
                  <a:pt x="176290" y="2862"/>
                </a:lnTo>
                <a:lnTo>
                  <a:pt x="165050" y="2698"/>
                </a:lnTo>
                <a:lnTo>
                  <a:pt x="163701" y="1349"/>
                </a:lnTo>
                <a:close/>
                <a:moveTo>
                  <a:pt x="18598" y="1840"/>
                </a:moveTo>
                <a:lnTo>
                  <a:pt x="29307" y="2044"/>
                </a:lnTo>
                <a:lnTo>
                  <a:pt x="27427" y="3556"/>
                </a:lnTo>
                <a:lnTo>
                  <a:pt x="16350" y="3556"/>
                </a:lnTo>
                <a:lnTo>
                  <a:pt x="18598" y="1840"/>
                </a:lnTo>
                <a:close/>
                <a:moveTo>
                  <a:pt x="42265" y="2044"/>
                </a:moveTo>
                <a:lnTo>
                  <a:pt x="40711" y="3720"/>
                </a:lnTo>
                <a:lnTo>
                  <a:pt x="28286" y="3556"/>
                </a:lnTo>
                <a:lnTo>
                  <a:pt x="30166" y="2044"/>
                </a:lnTo>
                <a:close/>
                <a:moveTo>
                  <a:pt x="43123" y="2044"/>
                </a:moveTo>
                <a:lnTo>
                  <a:pt x="54854" y="2208"/>
                </a:lnTo>
                <a:lnTo>
                  <a:pt x="53832" y="3720"/>
                </a:lnTo>
                <a:lnTo>
                  <a:pt x="41733" y="3720"/>
                </a:lnTo>
                <a:lnTo>
                  <a:pt x="43123" y="2044"/>
                </a:lnTo>
                <a:close/>
                <a:moveTo>
                  <a:pt x="66421" y="2208"/>
                </a:moveTo>
                <a:lnTo>
                  <a:pt x="65604" y="3883"/>
                </a:lnTo>
                <a:lnTo>
                  <a:pt x="54690" y="3720"/>
                </a:lnTo>
                <a:lnTo>
                  <a:pt x="55876" y="2208"/>
                </a:lnTo>
                <a:close/>
                <a:moveTo>
                  <a:pt x="67279" y="2208"/>
                </a:moveTo>
                <a:lnTo>
                  <a:pt x="79542" y="2371"/>
                </a:lnTo>
                <a:lnTo>
                  <a:pt x="79051" y="3883"/>
                </a:lnTo>
                <a:lnTo>
                  <a:pt x="66625" y="3883"/>
                </a:lnTo>
                <a:lnTo>
                  <a:pt x="67279" y="2208"/>
                </a:lnTo>
                <a:close/>
                <a:moveTo>
                  <a:pt x="92335" y="2371"/>
                </a:moveTo>
                <a:lnTo>
                  <a:pt x="92172" y="4088"/>
                </a:lnTo>
                <a:lnTo>
                  <a:pt x="79909" y="3883"/>
                </a:lnTo>
                <a:lnTo>
                  <a:pt x="80400" y="2371"/>
                </a:lnTo>
                <a:close/>
                <a:moveTo>
                  <a:pt x="93194" y="2371"/>
                </a:moveTo>
                <a:lnTo>
                  <a:pt x="104761" y="2535"/>
                </a:lnTo>
                <a:lnTo>
                  <a:pt x="104924" y="4088"/>
                </a:lnTo>
                <a:lnTo>
                  <a:pt x="92989" y="4088"/>
                </a:lnTo>
                <a:lnTo>
                  <a:pt x="93194" y="2371"/>
                </a:lnTo>
                <a:close/>
                <a:moveTo>
                  <a:pt x="117023" y="2535"/>
                </a:moveTo>
                <a:lnTo>
                  <a:pt x="117514" y="4088"/>
                </a:lnTo>
                <a:lnTo>
                  <a:pt x="105783" y="4088"/>
                </a:lnTo>
                <a:lnTo>
                  <a:pt x="105619" y="2535"/>
                </a:lnTo>
                <a:close/>
                <a:moveTo>
                  <a:pt x="117718" y="2535"/>
                </a:moveTo>
                <a:lnTo>
                  <a:pt x="128958" y="2698"/>
                </a:lnTo>
                <a:lnTo>
                  <a:pt x="129776" y="4251"/>
                </a:lnTo>
                <a:lnTo>
                  <a:pt x="118372" y="4088"/>
                </a:lnTo>
                <a:lnTo>
                  <a:pt x="117718" y="2535"/>
                </a:lnTo>
                <a:close/>
                <a:moveTo>
                  <a:pt x="140689" y="2698"/>
                </a:moveTo>
                <a:lnTo>
                  <a:pt x="141711" y="4251"/>
                </a:lnTo>
                <a:lnTo>
                  <a:pt x="130471" y="4251"/>
                </a:lnTo>
                <a:lnTo>
                  <a:pt x="129776" y="2698"/>
                </a:lnTo>
                <a:close/>
                <a:moveTo>
                  <a:pt x="141384" y="2698"/>
                </a:moveTo>
                <a:lnTo>
                  <a:pt x="152093" y="2862"/>
                </a:lnTo>
                <a:lnTo>
                  <a:pt x="153483" y="4415"/>
                </a:lnTo>
                <a:lnTo>
                  <a:pt x="153483" y="4415"/>
                </a:lnTo>
                <a:lnTo>
                  <a:pt x="142569" y="4251"/>
                </a:lnTo>
                <a:lnTo>
                  <a:pt x="141384" y="2698"/>
                </a:lnTo>
                <a:close/>
                <a:moveTo>
                  <a:pt x="164519" y="2862"/>
                </a:moveTo>
                <a:lnTo>
                  <a:pt x="166235" y="4415"/>
                </a:lnTo>
                <a:lnTo>
                  <a:pt x="154137" y="4415"/>
                </a:lnTo>
                <a:lnTo>
                  <a:pt x="152788" y="2862"/>
                </a:lnTo>
                <a:close/>
                <a:moveTo>
                  <a:pt x="165377" y="2862"/>
                </a:moveTo>
                <a:lnTo>
                  <a:pt x="176617" y="3066"/>
                </a:lnTo>
                <a:lnTo>
                  <a:pt x="178498" y="4415"/>
                </a:lnTo>
                <a:lnTo>
                  <a:pt x="166930" y="4415"/>
                </a:lnTo>
                <a:lnTo>
                  <a:pt x="165377" y="2862"/>
                </a:lnTo>
                <a:close/>
                <a:moveTo>
                  <a:pt x="16187" y="3720"/>
                </a:moveTo>
                <a:lnTo>
                  <a:pt x="27100" y="3883"/>
                </a:lnTo>
                <a:lnTo>
                  <a:pt x="25220" y="5600"/>
                </a:lnTo>
                <a:lnTo>
                  <a:pt x="13816" y="5600"/>
                </a:lnTo>
                <a:lnTo>
                  <a:pt x="16187" y="3720"/>
                </a:lnTo>
                <a:close/>
                <a:moveTo>
                  <a:pt x="40548" y="3883"/>
                </a:moveTo>
                <a:lnTo>
                  <a:pt x="39035" y="5600"/>
                </a:lnTo>
                <a:lnTo>
                  <a:pt x="26242" y="5600"/>
                </a:lnTo>
                <a:lnTo>
                  <a:pt x="28122" y="3883"/>
                </a:lnTo>
                <a:close/>
                <a:moveTo>
                  <a:pt x="53668" y="3883"/>
                </a:moveTo>
                <a:lnTo>
                  <a:pt x="52483" y="5764"/>
                </a:lnTo>
                <a:lnTo>
                  <a:pt x="40057" y="5600"/>
                </a:lnTo>
                <a:lnTo>
                  <a:pt x="41570" y="3883"/>
                </a:lnTo>
                <a:close/>
                <a:moveTo>
                  <a:pt x="54527" y="3883"/>
                </a:moveTo>
                <a:lnTo>
                  <a:pt x="65604" y="4088"/>
                </a:lnTo>
                <a:lnTo>
                  <a:pt x="64745" y="5764"/>
                </a:lnTo>
                <a:lnTo>
                  <a:pt x="53341" y="5764"/>
                </a:lnTo>
                <a:lnTo>
                  <a:pt x="54527" y="3883"/>
                </a:lnTo>
                <a:close/>
                <a:moveTo>
                  <a:pt x="79051" y="4088"/>
                </a:moveTo>
                <a:lnTo>
                  <a:pt x="78520" y="5764"/>
                </a:lnTo>
                <a:lnTo>
                  <a:pt x="65604" y="5764"/>
                </a:lnTo>
                <a:lnTo>
                  <a:pt x="66421" y="4088"/>
                </a:lnTo>
                <a:close/>
                <a:moveTo>
                  <a:pt x="79909" y="4088"/>
                </a:moveTo>
                <a:lnTo>
                  <a:pt x="92172" y="4251"/>
                </a:lnTo>
                <a:lnTo>
                  <a:pt x="91967" y="5927"/>
                </a:lnTo>
                <a:lnTo>
                  <a:pt x="79378" y="5764"/>
                </a:lnTo>
                <a:lnTo>
                  <a:pt x="79909" y="4088"/>
                </a:lnTo>
                <a:close/>
                <a:moveTo>
                  <a:pt x="104924" y="4251"/>
                </a:moveTo>
                <a:lnTo>
                  <a:pt x="105088" y="5927"/>
                </a:lnTo>
                <a:lnTo>
                  <a:pt x="92826" y="5927"/>
                </a:lnTo>
                <a:lnTo>
                  <a:pt x="92989" y="4251"/>
                </a:lnTo>
                <a:close/>
                <a:moveTo>
                  <a:pt x="105783" y="4251"/>
                </a:moveTo>
                <a:lnTo>
                  <a:pt x="117514" y="4415"/>
                </a:lnTo>
                <a:lnTo>
                  <a:pt x="118045" y="5927"/>
                </a:lnTo>
                <a:lnTo>
                  <a:pt x="106110" y="5927"/>
                </a:lnTo>
                <a:lnTo>
                  <a:pt x="105783" y="4251"/>
                </a:lnTo>
                <a:close/>
                <a:moveTo>
                  <a:pt x="129776" y="4415"/>
                </a:moveTo>
                <a:lnTo>
                  <a:pt x="130634" y="5927"/>
                </a:lnTo>
                <a:lnTo>
                  <a:pt x="118903" y="5927"/>
                </a:lnTo>
                <a:lnTo>
                  <a:pt x="118372" y="4415"/>
                </a:lnTo>
                <a:close/>
                <a:moveTo>
                  <a:pt x="141874" y="4415"/>
                </a:moveTo>
                <a:lnTo>
                  <a:pt x="142896" y="6131"/>
                </a:lnTo>
                <a:lnTo>
                  <a:pt x="131492" y="6131"/>
                </a:lnTo>
                <a:lnTo>
                  <a:pt x="130634" y="4415"/>
                </a:lnTo>
                <a:close/>
                <a:moveTo>
                  <a:pt x="142569" y="4415"/>
                </a:moveTo>
                <a:lnTo>
                  <a:pt x="153646" y="4578"/>
                </a:lnTo>
                <a:lnTo>
                  <a:pt x="154995" y="6131"/>
                </a:lnTo>
                <a:lnTo>
                  <a:pt x="143755" y="6131"/>
                </a:lnTo>
                <a:lnTo>
                  <a:pt x="142569" y="4415"/>
                </a:lnTo>
                <a:close/>
                <a:moveTo>
                  <a:pt x="166399" y="4578"/>
                </a:moveTo>
                <a:lnTo>
                  <a:pt x="168116" y="6131"/>
                </a:lnTo>
                <a:lnTo>
                  <a:pt x="155853" y="6131"/>
                </a:lnTo>
                <a:lnTo>
                  <a:pt x="154300" y="4578"/>
                </a:lnTo>
                <a:close/>
                <a:moveTo>
                  <a:pt x="167094" y="4578"/>
                </a:moveTo>
                <a:lnTo>
                  <a:pt x="178661" y="4742"/>
                </a:lnTo>
                <a:lnTo>
                  <a:pt x="180705" y="6295"/>
                </a:lnTo>
                <a:lnTo>
                  <a:pt x="168974" y="6131"/>
                </a:lnTo>
                <a:lnTo>
                  <a:pt x="167094" y="4578"/>
                </a:lnTo>
                <a:close/>
                <a:moveTo>
                  <a:pt x="24893" y="5764"/>
                </a:moveTo>
                <a:lnTo>
                  <a:pt x="22849" y="7644"/>
                </a:lnTo>
                <a:lnTo>
                  <a:pt x="11078" y="7644"/>
                </a:lnTo>
                <a:lnTo>
                  <a:pt x="13653" y="5764"/>
                </a:lnTo>
                <a:close/>
                <a:moveTo>
                  <a:pt x="25915" y="5764"/>
                </a:moveTo>
                <a:lnTo>
                  <a:pt x="38831" y="5927"/>
                </a:lnTo>
                <a:lnTo>
                  <a:pt x="37155" y="7807"/>
                </a:lnTo>
                <a:lnTo>
                  <a:pt x="23871" y="7644"/>
                </a:lnTo>
                <a:lnTo>
                  <a:pt x="25915" y="5764"/>
                </a:lnTo>
                <a:close/>
                <a:moveTo>
                  <a:pt x="52320" y="5927"/>
                </a:moveTo>
                <a:lnTo>
                  <a:pt x="51093" y="7807"/>
                </a:lnTo>
                <a:lnTo>
                  <a:pt x="38177" y="7807"/>
                </a:lnTo>
                <a:lnTo>
                  <a:pt x="39689" y="5927"/>
                </a:lnTo>
                <a:close/>
                <a:moveTo>
                  <a:pt x="64582" y="5927"/>
                </a:moveTo>
                <a:lnTo>
                  <a:pt x="63723" y="7807"/>
                </a:lnTo>
                <a:lnTo>
                  <a:pt x="51952" y="7807"/>
                </a:lnTo>
                <a:lnTo>
                  <a:pt x="53341" y="5927"/>
                </a:lnTo>
                <a:close/>
                <a:moveTo>
                  <a:pt x="65604" y="5927"/>
                </a:moveTo>
                <a:lnTo>
                  <a:pt x="78356" y="6131"/>
                </a:lnTo>
                <a:lnTo>
                  <a:pt x="77866" y="7807"/>
                </a:lnTo>
                <a:lnTo>
                  <a:pt x="64582" y="7807"/>
                </a:lnTo>
                <a:lnTo>
                  <a:pt x="65604" y="5927"/>
                </a:lnTo>
                <a:close/>
                <a:moveTo>
                  <a:pt x="91967" y="6131"/>
                </a:moveTo>
                <a:lnTo>
                  <a:pt x="91804" y="7807"/>
                </a:lnTo>
                <a:lnTo>
                  <a:pt x="78888" y="7807"/>
                </a:lnTo>
                <a:lnTo>
                  <a:pt x="79378" y="6131"/>
                </a:lnTo>
                <a:close/>
                <a:moveTo>
                  <a:pt x="105251" y="6131"/>
                </a:moveTo>
                <a:lnTo>
                  <a:pt x="105456" y="7971"/>
                </a:lnTo>
                <a:lnTo>
                  <a:pt x="105456" y="7971"/>
                </a:lnTo>
                <a:lnTo>
                  <a:pt x="92826" y="7807"/>
                </a:lnTo>
                <a:lnTo>
                  <a:pt x="92826" y="6131"/>
                </a:lnTo>
                <a:close/>
                <a:moveTo>
                  <a:pt x="118208" y="6131"/>
                </a:moveTo>
                <a:lnTo>
                  <a:pt x="118740" y="7971"/>
                </a:lnTo>
                <a:lnTo>
                  <a:pt x="106273" y="7971"/>
                </a:lnTo>
                <a:lnTo>
                  <a:pt x="106110" y="6131"/>
                </a:lnTo>
                <a:close/>
                <a:moveTo>
                  <a:pt x="119067" y="6131"/>
                </a:moveTo>
                <a:lnTo>
                  <a:pt x="130798" y="6295"/>
                </a:lnTo>
                <a:lnTo>
                  <a:pt x="131656" y="7971"/>
                </a:lnTo>
                <a:lnTo>
                  <a:pt x="119557" y="7971"/>
                </a:lnTo>
                <a:lnTo>
                  <a:pt x="119067" y="6131"/>
                </a:lnTo>
                <a:close/>
                <a:moveTo>
                  <a:pt x="143060" y="6295"/>
                </a:moveTo>
                <a:lnTo>
                  <a:pt x="144286" y="7971"/>
                </a:lnTo>
                <a:lnTo>
                  <a:pt x="132514" y="7971"/>
                </a:lnTo>
                <a:lnTo>
                  <a:pt x="131656" y="6295"/>
                </a:lnTo>
                <a:close/>
                <a:moveTo>
                  <a:pt x="155158" y="6295"/>
                </a:moveTo>
                <a:lnTo>
                  <a:pt x="156712" y="7971"/>
                </a:lnTo>
                <a:lnTo>
                  <a:pt x="145103" y="7971"/>
                </a:lnTo>
                <a:lnTo>
                  <a:pt x="143918" y="6295"/>
                </a:lnTo>
                <a:close/>
                <a:moveTo>
                  <a:pt x="156017" y="6295"/>
                </a:moveTo>
                <a:lnTo>
                  <a:pt x="168279" y="6458"/>
                </a:lnTo>
                <a:lnTo>
                  <a:pt x="170159" y="7971"/>
                </a:lnTo>
                <a:lnTo>
                  <a:pt x="157570" y="7971"/>
                </a:lnTo>
                <a:lnTo>
                  <a:pt x="156017" y="6295"/>
                </a:lnTo>
                <a:close/>
                <a:moveTo>
                  <a:pt x="180868" y="6458"/>
                </a:moveTo>
                <a:lnTo>
                  <a:pt x="183116" y="8175"/>
                </a:lnTo>
                <a:lnTo>
                  <a:pt x="171018" y="7971"/>
                </a:lnTo>
                <a:lnTo>
                  <a:pt x="169137" y="6458"/>
                </a:lnTo>
                <a:close/>
                <a:moveTo>
                  <a:pt x="22686" y="7971"/>
                </a:moveTo>
                <a:lnTo>
                  <a:pt x="20274" y="10014"/>
                </a:lnTo>
                <a:lnTo>
                  <a:pt x="8176" y="10014"/>
                </a:lnTo>
                <a:lnTo>
                  <a:pt x="10751" y="7971"/>
                </a:lnTo>
                <a:close/>
                <a:moveTo>
                  <a:pt x="36992" y="7971"/>
                </a:moveTo>
                <a:lnTo>
                  <a:pt x="35112" y="10014"/>
                </a:lnTo>
                <a:lnTo>
                  <a:pt x="21460" y="10014"/>
                </a:lnTo>
                <a:lnTo>
                  <a:pt x="23708" y="7971"/>
                </a:lnTo>
                <a:close/>
                <a:moveTo>
                  <a:pt x="50930" y="7971"/>
                </a:moveTo>
                <a:lnTo>
                  <a:pt x="49581" y="10014"/>
                </a:lnTo>
                <a:lnTo>
                  <a:pt x="36133" y="10014"/>
                </a:lnTo>
                <a:lnTo>
                  <a:pt x="37809" y="7971"/>
                </a:lnTo>
                <a:close/>
                <a:moveTo>
                  <a:pt x="63560" y="7971"/>
                </a:moveTo>
                <a:lnTo>
                  <a:pt x="62538" y="10014"/>
                </a:lnTo>
                <a:lnTo>
                  <a:pt x="50603" y="10014"/>
                </a:lnTo>
                <a:lnTo>
                  <a:pt x="51788" y="7971"/>
                </a:lnTo>
                <a:close/>
                <a:moveTo>
                  <a:pt x="64582" y="7971"/>
                </a:moveTo>
                <a:lnTo>
                  <a:pt x="77866" y="8175"/>
                </a:lnTo>
                <a:lnTo>
                  <a:pt x="77334" y="10014"/>
                </a:lnTo>
                <a:lnTo>
                  <a:pt x="63560" y="10014"/>
                </a:lnTo>
                <a:lnTo>
                  <a:pt x="64582" y="7971"/>
                </a:lnTo>
                <a:close/>
                <a:moveTo>
                  <a:pt x="91804" y="8175"/>
                </a:moveTo>
                <a:lnTo>
                  <a:pt x="91640" y="10014"/>
                </a:lnTo>
                <a:lnTo>
                  <a:pt x="78356" y="10014"/>
                </a:lnTo>
                <a:lnTo>
                  <a:pt x="78888" y="8175"/>
                </a:lnTo>
                <a:close/>
                <a:moveTo>
                  <a:pt x="105456" y="8175"/>
                </a:moveTo>
                <a:lnTo>
                  <a:pt x="105619" y="10014"/>
                </a:lnTo>
                <a:lnTo>
                  <a:pt x="92662" y="10014"/>
                </a:lnTo>
                <a:lnTo>
                  <a:pt x="92662" y="8175"/>
                </a:lnTo>
                <a:close/>
                <a:moveTo>
                  <a:pt x="118740" y="8175"/>
                </a:moveTo>
                <a:lnTo>
                  <a:pt x="119394" y="10014"/>
                </a:lnTo>
                <a:lnTo>
                  <a:pt x="106641" y="10014"/>
                </a:lnTo>
                <a:lnTo>
                  <a:pt x="106273" y="8175"/>
                </a:lnTo>
                <a:close/>
                <a:moveTo>
                  <a:pt x="131819" y="8175"/>
                </a:moveTo>
                <a:lnTo>
                  <a:pt x="132678" y="10014"/>
                </a:lnTo>
                <a:lnTo>
                  <a:pt x="120252" y="10014"/>
                </a:lnTo>
                <a:lnTo>
                  <a:pt x="119557" y="8175"/>
                </a:lnTo>
                <a:close/>
                <a:moveTo>
                  <a:pt x="144449" y="8175"/>
                </a:moveTo>
                <a:lnTo>
                  <a:pt x="145798" y="10014"/>
                </a:lnTo>
                <a:lnTo>
                  <a:pt x="133536" y="10014"/>
                </a:lnTo>
                <a:lnTo>
                  <a:pt x="132678" y="8175"/>
                </a:lnTo>
                <a:close/>
                <a:moveTo>
                  <a:pt x="156875" y="8175"/>
                </a:moveTo>
                <a:lnTo>
                  <a:pt x="158388" y="10014"/>
                </a:lnTo>
                <a:lnTo>
                  <a:pt x="146657" y="10014"/>
                </a:lnTo>
                <a:lnTo>
                  <a:pt x="145308" y="8175"/>
                </a:lnTo>
                <a:close/>
                <a:moveTo>
                  <a:pt x="157734" y="8175"/>
                </a:moveTo>
                <a:lnTo>
                  <a:pt x="170323" y="8339"/>
                </a:lnTo>
                <a:lnTo>
                  <a:pt x="172366" y="10014"/>
                </a:lnTo>
                <a:lnTo>
                  <a:pt x="159246" y="10014"/>
                </a:lnTo>
                <a:lnTo>
                  <a:pt x="157734" y="8175"/>
                </a:lnTo>
                <a:close/>
                <a:moveTo>
                  <a:pt x="183280" y="8339"/>
                </a:moveTo>
                <a:lnTo>
                  <a:pt x="185487" y="10014"/>
                </a:lnTo>
                <a:lnTo>
                  <a:pt x="173061" y="10014"/>
                </a:lnTo>
                <a:lnTo>
                  <a:pt x="171181" y="8339"/>
                </a:lnTo>
                <a:close/>
                <a:moveTo>
                  <a:pt x="172530" y="10219"/>
                </a:moveTo>
                <a:lnTo>
                  <a:pt x="174574" y="12058"/>
                </a:lnTo>
                <a:lnTo>
                  <a:pt x="161126" y="12058"/>
                </a:lnTo>
                <a:lnTo>
                  <a:pt x="159409" y="10219"/>
                </a:lnTo>
                <a:close/>
                <a:moveTo>
                  <a:pt x="185814" y="10219"/>
                </a:moveTo>
                <a:lnTo>
                  <a:pt x="188226" y="12058"/>
                </a:lnTo>
                <a:lnTo>
                  <a:pt x="175432" y="12058"/>
                </a:lnTo>
                <a:lnTo>
                  <a:pt x="173388" y="10219"/>
                </a:lnTo>
                <a:close/>
                <a:moveTo>
                  <a:pt x="77171" y="10219"/>
                </a:moveTo>
                <a:lnTo>
                  <a:pt x="76640" y="12263"/>
                </a:lnTo>
                <a:lnTo>
                  <a:pt x="62538" y="12263"/>
                </a:lnTo>
                <a:lnTo>
                  <a:pt x="63355" y="10219"/>
                </a:lnTo>
                <a:close/>
                <a:moveTo>
                  <a:pt x="91640" y="10219"/>
                </a:moveTo>
                <a:lnTo>
                  <a:pt x="91477" y="12263"/>
                </a:lnTo>
                <a:lnTo>
                  <a:pt x="77661" y="12263"/>
                </a:lnTo>
                <a:lnTo>
                  <a:pt x="78193" y="10219"/>
                </a:lnTo>
                <a:close/>
                <a:moveTo>
                  <a:pt x="105783" y="10219"/>
                </a:moveTo>
                <a:lnTo>
                  <a:pt x="105946" y="12263"/>
                </a:lnTo>
                <a:lnTo>
                  <a:pt x="92499" y="12263"/>
                </a:lnTo>
                <a:lnTo>
                  <a:pt x="92662" y="10219"/>
                </a:lnTo>
                <a:close/>
                <a:moveTo>
                  <a:pt x="119394" y="10219"/>
                </a:moveTo>
                <a:lnTo>
                  <a:pt x="120089" y="12263"/>
                </a:lnTo>
                <a:lnTo>
                  <a:pt x="106968" y="12263"/>
                </a:lnTo>
                <a:lnTo>
                  <a:pt x="106641" y="10219"/>
                </a:lnTo>
                <a:close/>
                <a:moveTo>
                  <a:pt x="132841" y="10219"/>
                </a:moveTo>
                <a:lnTo>
                  <a:pt x="133863" y="12263"/>
                </a:lnTo>
                <a:lnTo>
                  <a:pt x="120947" y="12263"/>
                </a:lnTo>
                <a:lnTo>
                  <a:pt x="120252" y="10219"/>
                </a:lnTo>
                <a:close/>
                <a:moveTo>
                  <a:pt x="145962" y="10219"/>
                </a:moveTo>
                <a:lnTo>
                  <a:pt x="147147" y="12263"/>
                </a:lnTo>
                <a:lnTo>
                  <a:pt x="134721" y="12263"/>
                </a:lnTo>
                <a:lnTo>
                  <a:pt x="133700" y="10219"/>
                </a:lnTo>
                <a:close/>
                <a:moveTo>
                  <a:pt x="158755" y="10219"/>
                </a:moveTo>
                <a:lnTo>
                  <a:pt x="160268" y="12058"/>
                </a:lnTo>
                <a:lnTo>
                  <a:pt x="148169" y="12263"/>
                </a:lnTo>
                <a:lnTo>
                  <a:pt x="146820" y="10219"/>
                </a:lnTo>
                <a:close/>
                <a:moveTo>
                  <a:pt x="20111" y="10219"/>
                </a:moveTo>
                <a:lnTo>
                  <a:pt x="17740" y="12426"/>
                </a:lnTo>
                <a:lnTo>
                  <a:pt x="5110" y="12426"/>
                </a:lnTo>
                <a:lnTo>
                  <a:pt x="7849" y="10219"/>
                </a:lnTo>
                <a:close/>
                <a:moveTo>
                  <a:pt x="34948" y="10219"/>
                </a:moveTo>
                <a:lnTo>
                  <a:pt x="33068" y="12426"/>
                </a:lnTo>
                <a:lnTo>
                  <a:pt x="18762" y="12426"/>
                </a:lnTo>
                <a:lnTo>
                  <a:pt x="21133" y="10219"/>
                </a:lnTo>
                <a:close/>
                <a:moveTo>
                  <a:pt x="49417" y="10219"/>
                </a:moveTo>
                <a:lnTo>
                  <a:pt x="47864" y="12426"/>
                </a:lnTo>
                <a:lnTo>
                  <a:pt x="34090" y="12426"/>
                </a:lnTo>
                <a:lnTo>
                  <a:pt x="35970" y="10219"/>
                </a:lnTo>
                <a:close/>
                <a:moveTo>
                  <a:pt x="62538" y="10219"/>
                </a:moveTo>
                <a:lnTo>
                  <a:pt x="61516" y="12263"/>
                </a:lnTo>
                <a:lnTo>
                  <a:pt x="48886" y="12426"/>
                </a:lnTo>
                <a:lnTo>
                  <a:pt x="50439" y="10219"/>
                </a:lnTo>
                <a:close/>
                <a:moveTo>
                  <a:pt x="174737" y="12426"/>
                </a:moveTo>
                <a:lnTo>
                  <a:pt x="177149" y="14470"/>
                </a:lnTo>
                <a:lnTo>
                  <a:pt x="163333" y="14470"/>
                </a:lnTo>
                <a:lnTo>
                  <a:pt x="161453" y="12426"/>
                </a:lnTo>
                <a:close/>
                <a:moveTo>
                  <a:pt x="188553" y="12426"/>
                </a:moveTo>
                <a:lnTo>
                  <a:pt x="191087" y="14470"/>
                </a:lnTo>
                <a:lnTo>
                  <a:pt x="178007" y="14470"/>
                </a:lnTo>
                <a:lnTo>
                  <a:pt x="175595" y="12426"/>
                </a:lnTo>
                <a:close/>
                <a:moveTo>
                  <a:pt x="32700" y="12590"/>
                </a:moveTo>
                <a:lnTo>
                  <a:pt x="30656" y="14960"/>
                </a:lnTo>
                <a:lnTo>
                  <a:pt x="15860" y="14960"/>
                </a:lnTo>
                <a:lnTo>
                  <a:pt x="18394" y="12590"/>
                </a:lnTo>
                <a:close/>
                <a:moveTo>
                  <a:pt x="47701" y="12590"/>
                </a:moveTo>
                <a:lnTo>
                  <a:pt x="46188" y="14960"/>
                </a:lnTo>
                <a:lnTo>
                  <a:pt x="31678" y="14960"/>
                </a:lnTo>
                <a:lnTo>
                  <a:pt x="33722" y="12590"/>
                </a:lnTo>
                <a:close/>
                <a:moveTo>
                  <a:pt x="160636" y="12426"/>
                </a:moveTo>
                <a:lnTo>
                  <a:pt x="162311" y="14470"/>
                </a:lnTo>
                <a:lnTo>
                  <a:pt x="47210" y="14960"/>
                </a:lnTo>
                <a:lnTo>
                  <a:pt x="48723" y="12590"/>
                </a:lnTo>
                <a:lnTo>
                  <a:pt x="106968" y="12590"/>
                </a:lnTo>
                <a:lnTo>
                  <a:pt x="106968" y="12426"/>
                </a:lnTo>
                <a:lnTo>
                  <a:pt x="120089" y="12426"/>
                </a:lnTo>
                <a:lnTo>
                  <a:pt x="120089" y="12590"/>
                </a:lnTo>
                <a:lnTo>
                  <a:pt x="121110" y="12590"/>
                </a:lnTo>
                <a:lnTo>
                  <a:pt x="121110" y="12426"/>
                </a:lnTo>
                <a:lnTo>
                  <a:pt x="133863" y="12426"/>
                </a:lnTo>
                <a:lnTo>
                  <a:pt x="134067" y="12590"/>
                </a:lnTo>
                <a:lnTo>
                  <a:pt x="134885" y="12590"/>
                </a:lnTo>
                <a:lnTo>
                  <a:pt x="134885" y="12426"/>
                </a:lnTo>
                <a:lnTo>
                  <a:pt x="147352" y="12426"/>
                </a:lnTo>
                <a:lnTo>
                  <a:pt x="147515" y="12590"/>
                </a:lnTo>
                <a:lnTo>
                  <a:pt x="148373" y="12590"/>
                </a:lnTo>
                <a:lnTo>
                  <a:pt x="148373" y="12426"/>
                </a:lnTo>
                <a:close/>
                <a:moveTo>
                  <a:pt x="17372" y="12590"/>
                </a:moveTo>
                <a:lnTo>
                  <a:pt x="14675" y="14960"/>
                </a:lnTo>
                <a:lnTo>
                  <a:pt x="1554" y="15124"/>
                </a:lnTo>
                <a:lnTo>
                  <a:pt x="4783" y="12753"/>
                </a:lnTo>
                <a:lnTo>
                  <a:pt x="17372" y="12590"/>
                </a:lnTo>
                <a:close/>
                <a:moveTo>
                  <a:pt x="20111" y="0"/>
                </a:moveTo>
                <a:lnTo>
                  <a:pt x="1" y="15328"/>
                </a:lnTo>
                <a:lnTo>
                  <a:pt x="31515" y="15328"/>
                </a:lnTo>
                <a:lnTo>
                  <a:pt x="45984" y="15124"/>
                </a:lnTo>
                <a:lnTo>
                  <a:pt x="45821" y="15328"/>
                </a:lnTo>
                <a:lnTo>
                  <a:pt x="47006" y="15328"/>
                </a:lnTo>
                <a:lnTo>
                  <a:pt x="47006" y="15124"/>
                </a:lnTo>
                <a:lnTo>
                  <a:pt x="192313" y="14633"/>
                </a:lnTo>
                <a:lnTo>
                  <a:pt x="175105" y="1349"/>
                </a:lnTo>
                <a:lnTo>
                  <a:pt x="163333" y="1186"/>
                </a:lnTo>
                <a:lnTo>
                  <a:pt x="162679" y="1186"/>
                </a:lnTo>
                <a:lnTo>
                  <a:pt x="151235" y="1022"/>
                </a:lnTo>
                <a:lnTo>
                  <a:pt x="139340" y="1022"/>
                </a:lnTo>
                <a:lnTo>
                  <a:pt x="128754" y="818"/>
                </a:lnTo>
                <a:lnTo>
                  <a:pt x="116328" y="818"/>
                </a:lnTo>
                <a:lnTo>
                  <a:pt x="105251" y="654"/>
                </a:lnTo>
                <a:lnTo>
                  <a:pt x="104597" y="654"/>
                </a:lnTo>
                <a:lnTo>
                  <a:pt x="93194" y="491"/>
                </a:lnTo>
                <a:lnTo>
                  <a:pt x="80073" y="491"/>
                </a:lnTo>
                <a:lnTo>
                  <a:pt x="68301" y="327"/>
                </a:lnTo>
                <a:lnTo>
                  <a:pt x="67443" y="327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68"/>
          <p:cNvSpPr/>
          <p:nvPr/>
        </p:nvSpPr>
        <p:spPr>
          <a:xfrm>
            <a:off x="4375927" y="4850506"/>
            <a:ext cx="49034" cy="53925"/>
          </a:xfrm>
          <a:custGeom>
            <a:rect b="b" l="l" r="r" t="t"/>
            <a:pathLst>
              <a:path extrusionOk="0" h="2249" w="2045">
                <a:moveTo>
                  <a:pt x="1023" y="1"/>
                </a:moveTo>
                <a:cubicBezTo>
                  <a:pt x="328" y="1"/>
                  <a:pt x="1" y="532"/>
                  <a:pt x="1" y="1022"/>
                </a:cubicBezTo>
                <a:cubicBezTo>
                  <a:pt x="1" y="1717"/>
                  <a:pt x="328" y="2249"/>
                  <a:pt x="1023" y="2249"/>
                </a:cubicBezTo>
                <a:cubicBezTo>
                  <a:pt x="1513" y="2249"/>
                  <a:pt x="2044" y="1717"/>
                  <a:pt x="2044" y="1022"/>
                </a:cubicBezTo>
                <a:cubicBezTo>
                  <a:pt x="2044" y="532"/>
                  <a:pt x="1513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68"/>
          <p:cNvSpPr/>
          <p:nvPr/>
        </p:nvSpPr>
        <p:spPr>
          <a:xfrm>
            <a:off x="4483610" y="4850506"/>
            <a:ext cx="49034" cy="53925"/>
          </a:xfrm>
          <a:custGeom>
            <a:rect b="b" l="l" r="r" t="t"/>
            <a:pathLst>
              <a:path extrusionOk="0" h="2249" w="2045">
                <a:moveTo>
                  <a:pt x="1023" y="1"/>
                </a:moveTo>
                <a:cubicBezTo>
                  <a:pt x="491" y="1"/>
                  <a:pt x="1" y="532"/>
                  <a:pt x="1" y="1022"/>
                </a:cubicBezTo>
                <a:cubicBezTo>
                  <a:pt x="1" y="1717"/>
                  <a:pt x="491" y="2249"/>
                  <a:pt x="1023" y="2249"/>
                </a:cubicBezTo>
                <a:cubicBezTo>
                  <a:pt x="1718" y="2249"/>
                  <a:pt x="2045" y="1717"/>
                  <a:pt x="2045" y="1022"/>
                </a:cubicBezTo>
                <a:cubicBezTo>
                  <a:pt x="2045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68"/>
          <p:cNvSpPr/>
          <p:nvPr/>
        </p:nvSpPr>
        <p:spPr>
          <a:xfrm>
            <a:off x="4610161" y="4850506"/>
            <a:ext cx="52966" cy="53925"/>
          </a:xfrm>
          <a:custGeom>
            <a:rect b="b" l="l" r="r" t="t"/>
            <a:pathLst>
              <a:path extrusionOk="0" h="2249" w="2209">
                <a:moveTo>
                  <a:pt x="1023" y="1"/>
                </a:moveTo>
                <a:cubicBezTo>
                  <a:pt x="532" y="1"/>
                  <a:pt x="1" y="532"/>
                  <a:pt x="1" y="1022"/>
                </a:cubicBezTo>
                <a:cubicBezTo>
                  <a:pt x="1" y="1717"/>
                  <a:pt x="532" y="2249"/>
                  <a:pt x="1023" y="2249"/>
                </a:cubicBezTo>
                <a:cubicBezTo>
                  <a:pt x="1718" y="2249"/>
                  <a:pt x="2208" y="1717"/>
                  <a:pt x="2208" y="1022"/>
                </a:cubicBezTo>
                <a:cubicBezTo>
                  <a:pt x="2208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2" name="Google Shape;1382;p68"/>
          <p:cNvGrpSpPr/>
          <p:nvPr/>
        </p:nvGrpSpPr>
        <p:grpSpPr>
          <a:xfrm>
            <a:off x="5022638" y="2137564"/>
            <a:ext cx="3344957" cy="2009200"/>
            <a:chOff x="4894275" y="1974100"/>
            <a:chExt cx="3377379" cy="2028675"/>
          </a:xfrm>
        </p:grpSpPr>
        <p:sp>
          <p:nvSpPr>
            <p:cNvPr id="1383" name="Google Shape;1383;p68"/>
            <p:cNvSpPr/>
            <p:nvPr/>
          </p:nvSpPr>
          <p:spPr>
            <a:xfrm>
              <a:off x="4894275" y="1974100"/>
              <a:ext cx="3377276" cy="2028675"/>
            </a:xfrm>
            <a:custGeom>
              <a:rect b="b" l="l" r="r" t="t"/>
              <a:pathLst>
                <a:path extrusionOk="0" h="87717" w="145635">
                  <a:moveTo>
                    <a:pt x="8543" y="1"/>
                  </a:moveTo>
                  <a:cubicBezTo>
                    <a:pt x="3761" y="1"/>
                    <a:pt x="0" y="3924"/>
                    <a:pt x="0" y="8666"/>
                  </a:cubicBezTo>
                  <a:lnTo>
                    <a:pt x="0" y="79010"/>
                  </a:lnTo>
                  <a:cubicBezTo>
                    <a:pt x="0" y="83792"/>
                    <a:pt x="3761" y="87716"/>
                    <a:pt x="8543" y="87716"/>
                  </a:cubicBezTo>
                  <a:lnTo>
                    <a:pt x="137133" y="87716"/>
                  </a:lnTo>
                  <a:cubicBezTo>
                    <a:pt x="141874" y="87716"/>
                    <a:pt x="145634" y="83792"/>
                    <a:pt x="145634" y="79010"/>
                  </a:cubicBezTo>
                  <a:lnTo>
                    <a:pt x="145634" y="8666"/>
                  </a:lnTo>
                  <a:cubicBezTo>
                    <a:pt x="145634" y="3924"/>
                    <a:pt x="141874" y="1"/>
                    <a:pt x="137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68"/>
            <p:cNvSpPr/>
            <p:nvPr/>
          </p:nvSpPr>
          <p:spPr>
            <a:xfrm>
              <a:off x="5010071" y="2039400"/>
              <a:ext cx="3141877" cy="1887989"/>
            </a:xfrm>
            <a:custGeom>
              <a:rect b="b" l="l" r="r" t="t"/>
              <a:pathLst>
                <a:path extrusionOk="0" h="77171" w="129776">
                  <a:moveTo>
                    <a:pt x="121232" y="696"/>
                  </a:moveTo>
                  <a:cubicBezTo>
                    <a:pt x="123480" y="696"/>
                    <a:pt x="125320" y="1554"/>
                    <a:pt x="126873" y="3066"/>
                  </a:cubicBezTo>
                  <a:cubicBezTo>
                    <a:pt x="128222" y="4456"/>
                    <a:pt x="129080" y="6500"/>
                    <a:pt x="129080" y="8543"/>
                  </a:cubicBezTo>
                  <a:lnTo>
                    <a:pt x="129080" y="68465"/>
                  </a:lnTo>
                  <a:cubicBezTo>
                    <a:pt x="129080" y="70672"/>
                    <a:pt x="128222" y="72716"/>
                    <a:pt x="126873" y="74105"/>
                  </a:cubicBezTo>
                  <a:cubicBezTo>
                    <a:pt x="125320" y="75454"/>
                    <a:pt x="123480" y="76476"/>
                    <a:pt x="121232" y="76476"/>
                  </a:cubicBezTo>
                  <a:lnTo>
                    <a:pt x="8665" y="76476"/>
                  </a:lnTo>
                  <a:cubicBezTo>
                    <a:pt x="6458" y="76476"/>
                    <a:pt x="4415" y="75454"/>
                    <a:pt x="3066" y="74105"/>
                  </a:cubicBezTo>
                  <a:cubicBezTo>
                    <a:pt x="1676" y="72716"/>
                    <a:pt x="654" y="70672"/>
                    <a:pt x="654" y="68465"/>
                  </a:cubicBezTo>
                  <a:lnTo>
                    <a:pt x="654" y="8543"/>
                  </a:lnTo>
                  <a:cubicBezTo>
                    <a:pt x="654" y="6500"/>
                    <a:pt x="1676" y="4456"/>
                    <a:pt x="3066" y="3066"/>
                  </a:cubicBezTo>
                  <a:cubicBezTo>
                    <a:pt x="4415" y="1554"/>
                    <a:pt x="6458" y="696"/>
                    <a:pt x="8665" y="696"/>
                  </a:cubicBezTo>
                  <a:close/>
                  <a:moveTo>
                    <a:pt x="8665" y="1"/>
                  </a:moveTo>
                  <a:cubicBezTo>
                    <a:pt x="3924" y="1"/>
                    <a:pt x="0" y="3925"/>
                    <a:pt x="0" y="8543"/>
                  </a:cubicBezTo>
                  <a:lnTo>
                    <a:pt x="0" y="68465"/>
                  </a:lnTo>
                  <a:cubicBezTo>
                    <a:pt x="0" y="73247"/>
                    <a:pt x="3924" y="77171"/>
                    <a:pt x="8665" y="77171"/>
                  </a:cubicBezTo>
                  <a:lnTo>
                    <a:pt x="121232" y="77171"/>
                  </a:lnTo>
                  <a:cubicBezTo>
                    <a:pt x="126015" y="77171"/>
                    <a:pt x="129775" y="73247"/>
                    <a:pt x="129775" y="68465"/>
                  </a:cubicBezTo>
                  <a:lnTo>
                    <a:pt x="129775" y="8543"/>
                  </a:lnTo>
                  <a:cubicBezTo>
                    <a:pt x="129775" y="3925"/>
                    <a:pt x="126015" y="1"/>
                    <a:pt x="121232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68"/>
            <p:cNvSpPr/>
            <p:nvPr/>
          </p:nvSpPr>
          <p:spPr>
            <a:xfrm>
              <a:off x="4894275" y="2927384"/>
              <a:ext cx="593774" cy="650011"/>
            </a:xfrm>
            <a:custGeom>
              <a:rect b="b" l="l" r="r" t="t"/>
              <a:pathLst>
                <a:path extrusionOk="0" h="26569" w="24526">
                  <a:moveTo>
                    <a:pt x="1" y="1"/>
                  </a:moveTo>
                  <a:lnTo>
                    <a:pt x="1" y="4252"/>
                  </a:lnTo>
                  <a:lnTo>
                    <a:pt x="4783" y="9034"/>
                  </a:lnTo>
                  <a:lnTo>
                    <a:pt x="4783" y="4947"/>
                  </a:lnTo>
                  <a:lnTo>
                    <a:pt x="1" y="1"/>
                  </a:lnTo>
                  <a:close/>
                  <a:moveTo>
                    <a:pt x="5437" y="5601"/>
                  </a:moveTo>
                  <a:lnTo>
                    <a:pt x="5437" y="9688"/>
                  </a:lnTo>
                  <a:lnTo>
                    <a:pt x="21787" y="26038"/>
                  </a:lnTo>
                  <a:cubicBezTo>
                    <a:pt x="22155" y="26405"/>
                    <a:pt x="22482" y="26569"/>
                    <a:pt x="22809" y="26569"/>
                  </a:cubicBezTo>
                  <a:cubicBezTo>
                    <a:pt x="23340" y="26569"/>
                    <a:pt x="23667" y="26405"/>
                    <a:pt x="24035" y="26038"/>
                  </a:cubicBezTo>
                  <a:cubicBezTo>
                    <a:pt x="24525" y="25547"/>
                    <a:pt x="24525" y="24525"/>
                    <a:pt x="24035" y="23994"/>
                  </a:cubicBezTo>
                  <a:lnTo>
                    <a:pt x="5437" y="560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68"/>
            <p:cNvSpPr/>
            <p:nvPr/>
          </p:nvSpPr>
          <p:spPr>
            <a:xfrm>
              <a:off x="4894275" y="2748398"/>
              <a:ext cx="412684" cy="466009"/>
            </a:xfrm>
            <a:custGeom>
              <a:rect b="b" l="l" r="r" t="t"/>
              <a:pathLst>
                <a:path extrusionOk="0" h="19048" w="17046">
                  <a:moveTo>
                    <a:pt x="1" y="0"/>
                  </a:moveTo>
                  <a:lnTo>
                    <a:pt x="1" y="4088"/>
                  </a:lnTo>
                  <a:lnTo>
                    <a:pt x="4783" y="8993"/>
                  </a:lnTo>
                  <a:lnTo>
                    <a:pt x="4783" y="4742"/>
                  </a:lnTo>
                  <a:lnTo>
                    <a:pt x="1" y="0"/>
                  </a:lnTo>
                  <a:close/>
                  <a:moveTo>
                    <a:pt x="5437" y="5437"/>
                  </a:moveTo>
                  <a:lnTo>
                    <a:pt x="5437" y="9688"/>
                  </a:lnTo>
                  <a:lnTo>
                    <a:pt x="14470" y="18557"/>
                  </a:lnTo>
                  <a:cubicBezTo>
                    <a:pt x="14634" y="18884"/>
                    <a:pt x="15165" y="19048"/>
                    <a:pt x="15492" y="19048"/>
                  </a:cubicBezTo>
                  <a:cubicBezTo>
                    <a:pt x="15860" y="19048"/>
                    <a:pt x="16187" y="18884"/>
                    <a:pt x="16514" y="18557"/>
                  </a:cubicBezTo>
                  <a:cubicBezTo>
                    <a:pt x="17045" y="18026"/>
                    <a:pt x="17045" y="17004"/>
                    <a:pt x="16514" y="16514"/>
                  </a:cubicBezTo>
                  <a:lnTo>
                    <a:pt x="5437" y="5437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68"/>
            <p:cNvSpPr/>
            <p:nvPr/>
          </p:nvSpPr>
          <p:spPr>
            <a:xfrm>
              <a:off x="7166298" y="1974105"/>
              <a:ext cx="481948" cy="382978"/>
            </a:xfrm>
            <a:custGeom>
              <a:rect b="b" l="l" r="r" t="t"/>
              <a:pathLst>
                <a:path extrusionOk="0" h="15819" w="19907">
                  <a:moveTo>
                    <a:pt x="1" y="0"/>
                  </a:moveTo>
                  <a:lnTo>
                    <a:pt x="3066" y="2698"/>
                  </a:lnTo>
                  <a:lnTo>
                    <a:pt x="7481" y="2698"/>
                  </a:lnTo>
                  <a:lnTo>
                    <a:pt x="4415" y="0"/>
                  </a:lnTo>
                  <a:close/>
                  <a:moveTo>
                    <a:pt x="3924" y="3393"/>
                  </a:moveTo>
                  <a:lnTo>
                    <a:pt x="17209" y="15491"/>
                  </a:lnTo>
                  <a:cubicBezTo>
                    <a:pt x="17536" y="15655"/>
                    <a:pt x="17863" y="15818"/>
                    <a:pt x="18230" y="15818"/>
                  </a:cubicBezTo>
                  <a:cubicBezTo>
                    <a:pt x="18557" y="15818"/>
                    <a:pt x="19089" y="15655"/>
                    <a:pt x="19252" y="15328"/>
                  </a:cubicBezTo>
                  <a:cubicBezTo>
                    <a:pt x="19906" y="14633"/>
                    <a:pt x="19743" y="13775"/>
                    <a:pt x="19252" y="13284"/>
                  </a:cubicBezTo>
                  <a:lnTo>
                    <a:pt x="8339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68"/>
            <p:cNvSpPr/>
            <p:nvPr/>
          </p:nvSpPr>
          <p:spPr>
            <a:xfrm>
              <a:off x="5554307" y="3643378"/>
              <a:ext cx="436434" cy="350021"/>
            </a:xfrm>
            <a:custGeom>
              <a:rect b="b" l="l" r="r" t="t"/>
              <a:pathLst>
                <a:path extrusionOk="0" h="14307" w="18027">
                  <a:moveTo>
                    <a:pt x="1677" y="1"/>
                  </a:moveTo>
                  <a:cubicBezTo>
                    <a:pt x="1186" y="1"/>
                    <a:pt x="859" y="205"/>
                    <a:pt x="491" y="532"/>
                  </a:cubicBezTo>
                  <a:cubicBezTo>
                    <a:pt x="1" y="1227"/>
                    <a:pt x="1" y="2044"/>
                    <a:pt x="655" y="2576"/>
                  </a:cubicBezTo>
                  <a:lnTo>
                    <a:pt x="9688" y="10914"/>
                  </a:lnTo>
                  <a:lnTo>
                    <a:pt x="14143" y="10914"/>
                  </a:lnTo>
                  <a:lnTo>
                    <a:pt x="2535" y="368"/>
                  </a:lnTo>
                  <a:cubicBezTo>
                    <a:pt x="2372" y="205"/>
                    <a:pt x="2045" y="1"/>
                    <a:pt x="1677" y="1"/>
                  </a:cubicBezTo>
                  <a:close/>
                  <a:moveTo>
                    <a:pt x="10546" y="11609"/>
                  </a:moveTo>
                  <a:lnTo>
                    <a:pt x="13612" y="14307"/>
                  </a:lnTo>
                  <a:lnTo>
                    <a:pt x="18026" y="14307"/>
                  </a:lnTo>
                  <a:lnTo>
                    <a:pt x="14961" y="1160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68"/>
            <p:cNvSpPr/>
            <p:nvPr/>
          </p:nvSpPr>
          <p:spPr>
            <a:xfrm>
              <a:off x="5805654" y="3698376"/>
              <a:ext cx="375086" cy="295023"/>
            </a:xfrm>
            <a:custGeom>
              <a:rect b="b" l="l" r="r" t="t"/>
              <a:pathLst>
                <a:path extrusionOk="0" h="12059" w="15493">
                  <a:moveTo>
                    <a:pt x="1718" y="1"/>
                  </a:moveTo>
                  <a:cubicBezTo>
                    <a:pt x="1186" y="1"/>
                    <a:pt x="859" y="164"/>
                    <a:pt x="491" y="491"/>
                  </a:cubicBezTo>
                  <a:cubicBezTo>
                    <a:pt x="1" y="1186"/>
                    <a:pt x="1" y="2044"/>
                    <a:pt x="696" y="2535"/>
                  </a:cubicBezTo>
                  <a:lnTo>
                    <a:pt x="7317" y="8666"/>
                  </a:lnTo>
                  <a:lnTo>
                    <a:pt x="11732" y="8666"/>
                  </a:lnTo>
                  <a:lnTo>
                    <a:pt x="2535" y="328"/>
                  </a:lnTo>
                  <a:cubicBezTo>
                    <a:pt x="2372" y="164"/>
                    <a:pt x="2045" y="1"/>
                    <a:pt x="1718" y="1"/>
                  </a:cubicBezTo>
                  <a:close/>
                  <a:moveTo>
                    <a:pt x="8012" y="9361"/>
                  </a:moveTo>
                  <a:lnTo>
                    <a:pt x="11078" y="12059"/>
                  </a:lnTo>
                  <a:lnTo>
                    <a:pt x="15492" y="12059"/>
                  </a:lnTo>
                  <a:lnTo>
                    <a:pt x="12427" y="936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68"/>
            <p:cNvSpPr/>
            <p:nvPr/>
          </p:nvSpPr>
          <p:spPr>
            <a:xfrm>
              <a:off x="6980269" y="1974105"/>
              <a:ext cx="380000" cy="291924"/>
            </a:xfrm>
            <a:custGeom>
              <a:rect b="b" l="l" r="r" t="t"/>
              <a:pathLst>
                <a:path extrusionOk="0" h="12058" w="15696">
                  <a:moveTo>
                    <a:pt x="0" y="0"/>
                  </a:moveTo>
                  <a:lnTo>
                    <a:pt x="3066" y="2698"/>
                  </a:lnTo>
                  <a:lnTo>
                    <a:pt x="7521" y="2698"/>
                  </a:lnTo>
                  <a:lnTo>
                    <a:pt x="4456" y="0"/>
                  </a:lnTo>
                  <a:close/>
                  <a:moveTo>
                    <a:pt x="3761" y="3393"/>
                  </a:moveTo>
                  <a:lnTo>
                    <a:pt x="12957" y="11731"/>
                  </a:lnTo>
                  <a:cubicBezTo>
                    <a:pt x="13284" y="11894"/>
                    <a:pt x="13652" y="12058"/>
                    <a:pt x="13979" y="12058"/>
                  </a:cubicBezTo>
                  <a:cubicBezTo>
                    <a:pt x="14511" y="12058"/>
                    <a:pt x="14838" y="11894"/>
                    <a:pt x="15165" y="11567"/>
                  </a:cubicBezTo>
                  <a:cubicBezTo>
                    <a:pt x="15696" y="11036"/>
                    <a:pt x="15696" y="10014"/>
                    <a:pt x="15001" y="9524"/>
                  </a:cubicBezTo>
                  <a:lnTo>
                    <a:pt x="8175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68"/>
            <p:cNvSpPr/>
            <p:nvPr/>
          </p:nvSpPr>
          <p:spPr>
            <a:xfrm>
              <a:off x="7672965" y="2381801"/>
              <a:ext cx="598689" cy="585834"/>
            </a:xfrm>
            <a:custGeom>
              <a:rect b="b" l="l" r="r" t="t"/>
              <a:pathLst>
                <a:path extrusionOk="0" h="24198" w="24729">
                  <a:moveTo>
                    <a:pt x="1553" y="0"/>
                  </a:moveTo>
                  <a:cubicBezTo>
                    <a:pt x="1226" y="0"/>
                    <a:pt x="858" y="164"/>
                    <a:pt x="531" y="532"/>
                  </a:cubicBezTo>
                  <a:cubicBezTo>
                    <a:pt x="0" y="1022"/>
                    <a:pt x="0" y="2044"/>
                    <a:pt x="695" y="2575"/>
                  </a:cubicBezTo>
                  <a:lnTo>
                    <a:pt x="19088" y="19252"/>
                  </a:lnTo>
                  <a:lnTo>
                    <a:pt x="19088" y="15164"/>
                  </a:lnTo>
                  <a:lnTo>
                    <a:pt x="2575" y="327"/>
                  </a:lnTo>
                  <a:cubicBezTo>
                    <a:pt x="2412" y="0"/>
                    <a:pt x="1880" y="0"/>
                    <a:pt x="1553" y="0"/>
                  </a:cubicBezTo>
                  <a:close/>
                  <a:moveTo>
                    <a:pt x="19783" y="15859"/>
                  </a:moveTo>
                  <a:lnTo>
                    <a:pt x="19783" y="19742"/>
                  </a:lnTo>
                  <a:lnTo>
                    <a:pt x="24729" y="24198"/>
                  </a:lnTo>
                  <a:lnTo>
                    <a:pt x="24729" y="20274"/>
                  </a:lnTo>
                  <a:lnTo>
                    <a:pt x="19783" y="1585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68"/>
            <p:cNvSpPr/>
            <p:nvPr/>
          </p:nvSpPr>
          <p:spPr>
            <a:xfrm>
              <a:off x="7508676" y="1974105"/>
              <a:ext cx="552206" cy="445319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68"/>
            <p:cNvSpPr/>
            <p:nvPr/>
          </p:nvSpPr>
          <p:spPr>
            <a:xfrm>
              <a:off x="7887684" y="2092855"/>
              <a:ext cx="383971" cy="39188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68"/>
            <p:cNvSpPr/>
            <p:nvPr/>
          </p:nvSpPr>
          <p:spPr>
            <a:xfrm>
              <a:off x="4894275" y="3443377"/>
              <a:ext cx="383995" cy="396015"/>
            </a:xfrm>
            <a:custGeom>
              <a:rect b="b" l="l" r="r" t="t"/>
              <a:pathLst>
                <a:path extrusionOk="0" h="16187" w="15861">
                  <a:moveTo>
                    <a:pt x="1" y="1"/>
                  </a:moveTo>
                  <a:lnTo>
                    <a:pt x="1" y="3925"/>
                  </a:lnTo>
                  <a:lnTo>
                    <a:pt x="13121" y="15860"/>
                  </a:lnTo>
                  <a:cubicBezTo>
                    <a:pt x="13448" y="16023"/>
                    <a:pt x="13816" y="16187"/>
                    <a:pt x="14143" y="16187"/>
                  </a:cubicBezTo>
                  <a:cubicBezTo>
                    <a:pt x="14470" y="16187"/>
                    <a:pt x="15002" y="16023"/>
                    <a:pt x="15165" y="15696"/>
                  </a:cubicBezTo>
                  <a:cubicBezTo>
                    <a:pt x="15860" y="15165"/>
                    <a:pt x="15656" y="14143"/>
                    <a:pt x="15165" y="136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68"/>
            <p:cNvSpPr/>
            <p:nvPr/>
          </p:nvSpPr>
          <p:spPr>
            <a:xfrm>
              <a:off x="5105070" y="3510386"/>
              <a:ext cx="584841" cy="483012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6" name="Google Shape;1396;p68"/>
          <p:cNvSpPr/>
          <p:nvPr/>
        </p:nvSpPr>
        <p:spPr>
          <a:xfrm>
            <a:off x="8758262" y="4834824"/>
            <a:ext cx="310724" cy="85288"/>
          </a:xfrm>
          <a:custGeom>
            <a:rect b="b" l="l" r="r" t="t"/>
            <a:pathLst>
              <a:path extrusionOk="0" h="3557" w="12959">
                <a:moveTo>
                  <a:pt x="1718" y="1"/>
                </a:moveTo>
                <a:cubicBezTo>
                  <a:pt x="859" y="1"/>
                  <a:pt x="1" y="859"/>
                  <a:pt x="1" y="1676"/>
                </a:cubicBezTo>
                <a:cubicBezTo>
                  <a:pt x="1" y="2698"/>
                  <a:pt x="859" y="3557"/>
                  <a:pt x="1718" y="3557"/>
                </a:cubicBezTo>
                <a:lnTo>
                  <a:pt x="11078" y="3557"/>
                </a:lnTo>
                <a:cubicBezTo>
                  <a:pt x="12100" y="3557"/>
                  <a:pt x="12958" y="2698"/>
                  <a:pt x="12958" y="1676"/>
                </a:cubicBezTo>
                <a:cubicBezTo>
                  <a:pt x="12958" y="859"/>
                  <a:pt x="12100" y="1"/>
                  <a:pt x="110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68"/>
          <p:cNvSpPr/>
          <p:nvPr/>
        </p:nvSpPr>
        <p:spPr>
          <a:xfrm>
            <a:off x="6435759" y="2001336"/>
            <a:ext cx="411000" cy="81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68"/>
          <p:cNvSpPr/>
          <p:nvPr/>
        </p:nvSpPr>
        <p:spPr>
          <a:xfrm>
            <a:off x="6506895" y="2017983"/>
            <a:ext cx="51526" cy="51573"/>
          </a:xfrm>
          <a:custGeom>
            <a:rect b="b" l="l" r="r" t="t"/>
            <a:pathLst>
              <a:path extrusionOk="0" h="1097" w="1096">
                <a:moveTo>
                  <a:pt x="548" y="144"/>
                </a:moveTo>
                <a:cubicBezTo>
                  <a:pt x="774" y="144"/>
                  <a:pt x="953" y="322"/>
                  <a:pt x="953" y="549"/>
                </a:cubicBezTo>
                <a:cubicBezTo>
                  <a:pt x="953" y="763"/>
                  <a:pt x="774" y="941"/>
                  <a:pt x="548" y="941"/>
                </a:cubicBezTo>
                <a:cubicBezTo>
                  <a:pt x="333" y="941"/>
                  <a:pt x="155" y="763"/>
                  <a:pt x="155" y="549"/>
                </a:cubicBezTo>
                <a:cubicBezTo>
                  <a:pt x="155" y="322"/>
                  <a:pt x="333" y="144"/>
                  <a:pt x="548" y="144"/>
                </a:cubicBezTo>
                <a:close/>
                <a:moveTo>
                  <a:pt x="548" y="1"/>
                </a:moveTo>
                <a:cubicBezTo>
                  <a:pt x="250" y="1"/>
                  <a:pt x="0" y="251"/>
                  <a:pt x="0" y="549"/>
                </a:cubicBezTo>
                <a:cubicBezTo>
                  <a:pt x="0" y="846"/>
                  <a:pt x="250" y="1096"/>
                  <a:pt x="548" y="1096"/>
                </a:cubicBezTo>
                <a:cubicBezTo>
                  <a:pt x="845" y="1096"/>
                  <a:pt x="1095" y="846"/>
                  <a:pt x="1095" y="549"/>
                </a:cubicBezTo>
                <a:cubicBezTo>
                  <a:pt x="1095" y="251"/>
                  <a:pt x="845" y="1"/>
                  <a:pt x="548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9" name="Google Shape;1399;p68"/>
          <p:cNvGrpSpPr/>
          <p:nvPr/>
        </p:nvGrpSpPr>
        <p:grpSpPr>
          <a:xfrm>
            <a:off x="5006038" y="4176002"/>
            <a:ext cx="1697226" cy="604018"/>
            <a:chOff x="-5302450" y="3084350"/>
            <a:chExt cx="1519450" cy="540750"/>
          </a:xfrm>
        </p:grpSpPr>
        <p:sp>
          <p:nvSpPr>
            <p:cNvPr id="1400" name="Google Shape;1400;p68"/>
            <p:cNvSpPr/>
            <p:nvPr/>
          </p:nvSpPr>
          <p:spPr>
            <a:xfrm>
              <a:off x="-4388300" y="3084350"/>
              <a:ext cx="584625" cy="269450"/>
            </a:xfrm>
            <a:custGeom>
              <a:rect b="b" l="l" r="r" t="t"/>
              <a:pathLst>
                <a:path extrusionOk="0" h="10778" w="23385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68"/>
            <p:cNvSpPr/>
            <p:nvPr/>
          </p:nvSpPr>
          <p:spPr>
            <a:xfrm>
              <a:off x="-5302450" y="3142000"/>
              <a:ext cx="509425" cy="211800"/>
            </a:xfrm>
            <a:custGeom>
              <a:rect b="b" l="l" r="r" t="t"/>
              <a:pathLst>
                <a:path extrusionOk="0" h="8472" w="20377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68"/>
            <p:cNvSpPr/>
            <p:nvPr/>
          </p:nvSpPr>
          <p:spPr>
            <a:xfrm>
              <a:off x="-4832525" y="3193825"/>
              <a:ext cx="451775" cy="409275"/>
            </a:xfrm>
            <a:custGeom>
              <a:rect b="b" l="l" r="r" t="t"/>
              <a:pathLst>
                <a:path extrusionOk="0" h="16371" w="18071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68"/>
            <p:cNvSpPr/>
            <p:nvPr/>
          </p:nvSpPr>
          <p:spPr>
            <a:xfrm>
              <a:off x="-4803700" y="3447750"/>
              <a:ext cx="25" cy="2550"/>
            </a:xfrm>
            <a:custGeom>
              <a:rect b="b" l="l" r="r" t="t"/>
              <a:pathLst>
                <a:path extrusionOk="0" h="102" w="1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68"/>
            <p:cNvSpPr/>
            <p:nvPr/>
          </p:nvSpPr>
          <p:spPr>
            <a:xfrm>
              <a:off x="-4808725" y="3197125"/>
              <a:ext cx="287000" cy="284500"/>
            </a:xfrm>
            <a:custGeom>
              <a:rect b="b" l="l" r="r" t="t"/>
              <a:pathLst>
                <a:path extrusionOk="0" h="11380" w="1148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68"/>
            <p:cNvSpPr/>
            <p:nvPr/>
          </p:nvSpPr>
          <p:spPr>
            <a:xfrm>
              <a:off x="-4777400" y="3228450"/>
              <a:ext cx="352150" cy="349650"/>
            </a:xfrm>
            <a:custGeom>
              <a:rect b="b" l="l" r="r" t="t"/>
              <a:pathLst>
                <a:path extrusionOk="0" h="13986" w="14086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68"/>
            <p:cNvSpPr/>
            <p:nvPr/>
          </p:nvSpPr>
          <p:spPr>
            <a:xfrm>
              <a:off x="-4237300" y="3179650"/>
              <a:ext cx="451800" cy="409300"/>
            </a:xfrm>
            <a:custGeom>
              <a:rect b="b" l="l" r="r" t="t"/>
              <a:pathLst>
                <a:path extrusionOk="0" h="16372" w="18072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68"/>
            <p:cNvSpPr/>
            <p:nvPr/>
          </p:nvSpPr>
          <p:spPr>
            <a:xfrm>
              <a:off x="-4832525" y="3170825"/>
              <a:ext cx="454275" cy="454275"/>
            </a:xfrm>
            <a:custGeom>
              <a:rect b="b" l="l" r="r" t="t"/>
              <a:pathLst>
                <a:path extrusionOk="0" h="18171" w="18171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68"/>
            <p:cNvSpPr/>
            <p:nvPr/>
          </p:nvSpPr>
          <p:spPr>
            <a:xfrm>
              <a:off x="-4208475" y="3434600"/>
              <a:ext cx="5675" cy="18200"/>
            </a:xfrm>
            <a:custGeom>
              <a:rect b="b" l="l" r="r" t="t"/>
              <a:pathLst>
                <a:path extrusionOk="0" h="728" w="227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68"/>
            <p:cNvSpPr/>
            <p:nvPr/>
          </p:nvSpPr>
          <p:spPr>
            <a:xfrm>
              <a:off x="-4210975" y="3183975"/>
              <a:ext cx="308300" cy="307675"/>
            </a:xfrm>
            <a:custGeom>
              <a:rect b="b" l="l" r="r" t="t"/>
              <a:pathLst>
                <a:path extrusionOk="0" h="12307" w="12332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68"/>
            <p:cNvSpPr/>
            <p:nvPr/>
          </p:nvSpPr>
          <p:spPr>
            <a:xfrm>
              <a:off x="-4166500" y="3228450"/>
              <a:ext cx="331500" cy="331500"/>
            </a:xfrm>
            <a:custGeom>
              <a:rect b="b" l="l" r="r" t="t"/>
              <a:pathLst>
                <a:path extrusionOk="0" h="13260" w="1326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68"/>
            <p:cNvSpPr/>
            <p:nvPr/>
          </p:nvSpPr>
          <p:spPr>
            <a:xfrm>
              <a:off x="-4239800" y="3157650"/>
              <a:ext cx="456800" cy="454300"/>
            </a:xfrm>
            <a:custGeom>
              <a:rect b="b" l="l" r="r" t="t"/>
              <a:pathLst>
                <a:path extrusionOk="0" h="18172" w="18272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68"/>
            <p:cNvSpPr/>
            <p:nvPr/>
          </p:nvSpPr>
          <p:spPr>
            <a:xfrm>
              <a:off x="-4427775" y="3254150"/>
              <a:ext cx="237500" cy="112175"/>
            </a:xfrm>
            <a:custGeom>
              <a:rect b="b" l="l" r="r" t="t"/>
              <a:pathLst>
                <a:path extrusionOk="0" h="4487" w="950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3" name="Google Shape;1413;p68"/>
          <p:cNvGrpSpPr/>
          <p:nvPr/>
        </p:nvGrpSpPr>
        <p:grpSpPr>
          <a:xfrm>
            <a:off x="3850756" y="3717928"/>
            <a:ext cx="929104" cy="584457"/>
            <a:chOff x="-2101325" y="2739725"/>
            <a:chExt cx="1315825" cy="827725"/>
          </a:xfrm>
        </p:grpSpPr>
        <p:sp>
          <p:nvSpPr>
            <p:cNvPr id="1414" name="Google Shape;1414;p68"/>
            <p:cNvSpPr/>
            <p:nvPr/>
          </p:nvSpPr>
          <p:spPr>
            <a:xfrm>
              <a:off x="-1699675" y="2857525"/>
              <a:ext cx="256275" cy="26350"/>
            </a:xfrm>
            <a:custGeom>
              <a:rect b="b" l="l" r="r" t="t"/>
              <a:pathLst>
                <a:path extrusionOk="0" h="1054" w="10251">
                  <a:moveTo>
                    <a:pt x="0" y="1"/>
                  </a:moveTo>
                  <a:lnTo>
                    <a:pt x="952" y="1053"/>
                  </a:lnTo>
                  <a:lnTo>
                    <a:pt x="10251" y="1053"/>
                  </a:lnTo>
                  <a:lnTo>
                    <a:pt x="9098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68"/>
            <p:cNvSpPr/>
            <p:nvPr/>
          </p:nvSpPr>
          <p:spPr>
            <a:xfrm>
              <a:off x="-1668350" y="2891375"/>
              <a:ext cx="269450" cy="33850"/>
            </a:xfrm>
            <a:custGeom>
              <a:rect b="b" l="l" r="r" t="t"/>
              <a:pathLst>
                <a:path extrusionOk="0" h="1354" w="10778">
                  <a:moveTo>
                    <a:pt x="0" y="0"/>
                  </a:moveTo>
                  <a:lnTo>
                    <a:pt x="1253" y="1354"/>
                  </a:lnTo>
                  <a:lnTo>
                    <a:pt x="10777" y="1354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68"/>
            <p:cNvSpPr/>
            <p:nvPr/>
          </p:nvSpPr>
          <p:spPr>
            <a:xfrm>
              <a:off x="-1736025" y="2815550"/>
              <a:ext cx="255675" cy="31350"/>
            </a:xfrm>
            <a:custGeom>
              <a:rect b="b" l="l" r="r" t="t"/>
              <a:pathLst>
                <a:path extrusionOk="0" h="1254" w="10227">
                  <a:moveTo>
                    <a:pt x="0" y="1"/>
                  </a:moveTo>
                  <a:lnTo>
                    <a:pt x="1153" y="1254"/>
                  </a:lnTo>
                  <a:lnTo>
                    <a:pt x="10226" y="1254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68"/>
            <p:cNvSpPr/>
            <p:nvPr/>
          </p:nvSpPr>
          <p:spPr>
            <a:xfrm>
              <a:off x="-2101325" y="2929450"/>
              <a:ext cx="477475" cy="463200"/>
            </a:xfrm>
            <a:custGeom>
              <a:rect b="b" l="l" r="r" t="t"/>
              <a:pathLst>
                <a:path extrusionOk="0" h="18528" w="19099">
                  <a:moveTo>
                    <a:pt x="10152" y="0"/>
                  </a:moveTo>
                  <a:cubicBezTo>
                    <a:pt x="9224" y="0"/>
                    <a:pt x="8063" y="140"/>
                    <a:pt x="6668" y="557"/>
                  </a:cubicBezTo>
                  <a:cubicBezTo>
                    <a:pt x="1881" y="2036"/>
                    <a:pt x="1" y="9229"/>
                    <a:pt x="6367" y="13615"/>
                  </a:cubicBezTo>
                  <a:cubicBezTo>
                    <a:pt x="12833" y="18001"/>
                    <a:pt x="19099" y="18527"/>
                    <a:pt x="19099" y="18527"/>
                  </a:cubicBezTo>
                  <a:lnTo>
                    <a:pt x="13886" y="11535"/>
                  </a:lnTo>
                  <a:cubicBezTo>
                    <a:pt x="13886" y="11535"/>
                    <a:pt x="10653" y="11535"/>
                    <a:pt x="8146" y="9229"/>
                  </a:cubicBezTo>
                  <a:cubicBezTo>
                    <a:pt x="5990" y="7267"/>
                    <a:pt x="5522" y="4043"/>
                    <a:pt x="7508" y="4043"/>
                  </a:cubicBezTo>
                  <a:cubicBezTo>
                    <a:pt x="7831" y="4043"/>
                    <a:pt x="8218" y="4128"/>
                    <a:pt x="8673" y="4317"/>
                  </a:cubicBezTo>
                  <a:cubicBezTo>
                    <a:pt x="11906" y="5570"/>
                    <a:pt x="14612" y="10282"/>
                    <a:pt x="14612" y="10282"/>
                  </a:cubicBezTo>
                  <a:lnTo>
                    <a:pt x="12933" y="557"/>
                  </a:lnTo>
                  <a:cubicBezTo>
                    <a:pt x="12933" y="557"/>
                    <a:pt x="12009" y="0"/>
                    <a:pt x="1015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68"/>
            <p:cNvSpPr/>
            <p:nvPr/>
          </p:nvSpPr>
          <p:spPr>
            <a:xfrm>
              <a:off x="-1819350" y="2865050"/>
              <a:ext cx="1033850" cy="702400"/>
            </a:xfrm>
            <a:custGeom>
              <a:rect b="b" l="l" r="r" t="t"/>
              <a:pathLst>
                <a:path extrusionOk="0" h="28096" w="41354">
                  <a:moveTo>
                    <a:pt x="0" y="1"/>
                  </a:moveTo>
                  <a:lnTo>
                    <a:pt x="1980" y="12657"/>
                  </a:lnTo>
                  <a:cubicBezTo>
                    <a:pt x="3434" y="21529"/>
                    <a:pt x="11178" y="28096"/>
                    <a:pt x="20151" y="28096"/>
                  </a:cubicBezTo>
                  <a:lnTo>
                    <a:pt x="21203" y="28096"/>
                  </a:lnTo>
                  <a:cubicBezTo>
                    <a:pt x="30276" y="28096"/>
                    <a:pt x="37895" y="21529"/>
                    <a:pt x="39374" y="12657"/>
                  </a:cubicBezTo>
                  <a:lnTo>
                    <a:pt x="41354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68"/>
            <p:cNvSpPr/>
            <p:nvPr/>
          </p:nvSpPr>
          <p:spPr>
            <a:xfrm>
              <a:off x="-1819350" y="2739725"/>
              <a:ext cx="1033850" cy="250675"/>
            </a:xfrm>
            <a:custGeom>
              <a:rect b="b" l="l" r="r" t="t"/>
              <a:pathLst>
                <a:path extrusionOk="0" h="10027" w="41354">
                  <a:moveTo>
                    <a:pt x="20677" y="1"/>
                  </a:moveTo>
                  <a:cubicBezTo>
                    <a:pt x="9298" y="1"/>
                    <a:pt x="0" y="2207"/>
                    <a:pt x="0" y="5014"/>
                  </a:cubicBezTo>
                  <a:cubicBezTo>
                    <a:pt x="0" y="7846"/>
                    <a:pt x="9298" y="10026"/>
                    <a:pt x="20677" y="10026"/>
                  </a:cubicBezTo>
                  <a:cubicBezTo>
                    <a:pt x="32156" y="10026"/>
                    <a:pt x="41354" y="7846"/>
                    <a:pt x="41354" y="5014"/>
                  </a:cubicBezTo>
                  <a:cubicBezTo>
                    <a:pt x="41354" y="2207"/>
                    <a:pt x="32156" y="1"/>
                    <a:pt x="20677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68"/>
            <p:cNvSpPr/>
            <p:nvPr/>
          </p:nvSpPr>
          <p:spPr>
            <a:xfrm>
              <a:off x="-1769850" y="2758525"/>
              <a:ext cx="934850" cy="203675"/>
            </a:xfrm>
            <a:custGeom>
              <a:rect b="b" l="l" r="r" t="t"/>
              <a:pathLst>
                <a:path extrusionOk="0" h="8147" w="37394">
                  <a:moveTo>
                    <a:pt x="18697" y="1"/>
                  </a:moveTo>
                  <a:cubicBezTo>
                    <a:pt x="8346" y="1"/>
                    <a:pt x="0" y="1881"/>
                    <a:pt x="0" y="4061"/>
                  </a:cubicBezTo>
                  <a:cubicBezTo>
                    <a:pt x="0" y="6267"/>
                    <a:pt x="8346" y="8146"/>
                    <a:pt x="18697" y="8146"/>
                  </a:cubicBezTo>
                  <a:cubicBezTo>
                    <a:pt x="29023" y="8146"/>
                    <a:pt x="37394" y="6267"/>
                    <a:pt x="37394" y="4061"/>
                  </a:cubicBezTo>
                  <a:cubicBezTo>
                    <a:pt x="37394" y="1881"/>
                    <a:pt x="29023" y="1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68"/>
            <p:cNvSpPr/>
            <p:nvPr/>
          </p:nvSpPr>
          <p:spPr>
            <a:xfrm>
              <a:off x="-1657700" y="2878200"/>
              <a:ext cx="709925" cy="84000"/>
            </a:xfrm>
            <a:custGeom>
              <a:rect b="b" l="l" r="r" t="t"/>
              <a:pathLst>
                <a:path extrusionOk="0" h="3360" w="28397">
                  <a:moveTo>
                    <a:pt x="14211" y="1"/>
                  </a:moveTo>
                  <a:cubicBezTo>
                    <a:pt x="8246" y="1"/>
                    <a:pt x="2933" y="728"/>
                    <a:pt x="0" y="1881"/>
                  </a:cubicBezTo>
                  <a:cubicBezTo>
                    <a:pt x="3459" y="2733"/>
                    <a:pt x="8572" y="3359"/>
                    <a:pt x="14211" y="3359"/>
                  </a:cubicBezTo>
                  <a:cubicBezTo>
                    <a:pt x="19850" y="3359"/>
                    <a:pt x="24963" y="2733"/>
                    <a:pt x="28396" y="1881"/>
                  </a:cubicBezTo>
                  <a:cubicBezTo>
                    <a:pt x="25489" y="728"/>
                    <a:pt x="20251" y="1"/>
                    <a:pt x="14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68"/>
            <p:cNvSpPr/>
            <p:nvPr/>
          </p:nvSpPr>
          <p:spPr>
            <a:xfrm>
              <a:off x="-1574375" y="2907025"/>
              <a:ext cx="52650" cy="20700"/>
            </a:xfrm>
            <a:custGeom>
              <a:rect b="b" l="l" r="r" t="t"/>
              <a:pathLst>
                <a:path extrusionOk="0" h="828" w="2106">
                  <a:moveTo>
                    <a:pt x="1053" y="1"/>
                  </a:moveTo>
                  <a:cubicBezTo>
                    <a:pt x="527" y="1"/>
                    <a:pt x="1" y="201"/>
                    <a:pt x="1" y="427"/>
                  </a:cubicBezTo>
                  <a:cubicBezTo>
                    <a:pt x="1" y="627"/>
                    <a:pt x="527" y="828"/>
                    <a:pt x="1053" y="828"/>
                  </a:cubicBez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68"/>
            <p:cNvSpPr/>
            <p:nvPr/>
          </p:nvSpPr>
          <p:spPr>
            <a:xfrm>
              <a:off x="-1579375" y="2899500"/>
              <a:ext cx="60175" cy="28225"/>
            </a:xfrm>
            <a:custGeom>
              <a:rect b="b" l="l" r="r" t="t"/>
              <a:pathLst>
                <a:path extrusionOk="0" h="1129" w="2407">
                  <a:moveTo>
                    <a:pt x="1253" y="1"/>
                  </a:moveTo>
                  <a:cubicBezTo>
                    <a:pt x="526" y="1"/>
                    <a:pt x="201" y="402"/>
                    <a:pt x="100" y="728"/>
                  </a:cubicBezTo>
                  <a:cubicBezTo>
                    <a:pt x="100" y="728"/>
                    <a:pt x="0" y="1129"/>
                    <a:pt x="1153" y="1129"/>
                  </a:cubicBezTo>
                  <a:cubicBezTo>
                    <a:pt x="627" y="1129"/>
                    <a:pt x="201" y="928"/>
                    <a:pt x="201" y="728"/>
                  </a:cubicBezTo>
                  <a:cubicBezTo>
                    <a:pt x="201" y="628"/>
                    <a:pt x="426" y="502"/>
                    <a:pt x="727" y="402"/>
                  </a:cubicBezTo>
                  <a:lnTo>
                    <a:pt x="727" y="302"/>
                  </a:lnTo>
                  <a:cubicBezTo>
                    <a:pt x="727" y="302"/>
                    <a:pt x="827" y="201"/>
                    <a:pt x="953" y="201"/>
                  </a:cubicBezTo>
                  <a:cubicBezTo>
                    <a:pt x="1153" y="201"/>
                    <a:pt x="1253" y="302"/>
                    <a:pt x="1253" y="302"/>
                  </a:cubicBezTo>
                  <a:cubicBezTo>
                    <a:pt x="1880" y="302"/>
                    <a:pt x="2306" y="502"/>
                    <a:pt x="2306" y="728"/>
                  </a:cubicBezTo>
                  <a:cubicBezTo>
                    <a:pt x="2306" y="928"/>
                    <a:pt x="1880" y="1129"/>
                    <a:pt x="1253" y="1129"/>
                  </a:cubicBezTo>
                  <a:lnTo>
                    <a:pt x="1354" y="1129"/>
                  </a:lnTo>
                  <a:cubicBezTo>
                    <a:pt x="2406" y="1129"/>
                    <a:pt x="2406" y="728"/>
                    <a:pt x="2406" y="728"/>
                  </a:cubicBezTo>
                  <a:cubicBezTo>
                    <a:pt x="2406" y="728"/>
                    <a:pt x="2306" y="201"/>
                    <a:pt x="1454" y="101"/>
                  </a:cubicBezTo>
                  <a:cubicBezTo>
                    <a:pt x="1354" y="101"/>
                    <a:pt x="1253" y="1"/>
                    <a:pt x="1253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68"/>
            <p:cNvSpPr/>
            <p:nvPr/>
          </p:nvSpPr>
          <p:spPr>
            <a:xfrm>
              <a:off x="-1574375" y="2907025"/>
              <a:ext cx="52650" cy="20700"/>
            </a:xfrm>
            <a:custGeom>
              <a:rect b="b" l="l" r="r" t="t"/>
              <a:pathLst>
                <a:path extrusionOk="0" h="828" w="2106">
                  <a:moveTo>
                    <a:pt x="1053" y="1"/>
                  </a:moveTo>
                  <a:cubicBezTo>
                    <a:pt x="1053" y="101"/>
                    <a:pt x="953" y="201"/>
                    <a:pt x="753" y="201"/>
                  </a:cubicBezTo>
                  <a:cubicBezTo>
                    <a:pt x="627" y="201"/>
                    <a:pt x="527" y="201"/>
                    <a:pt x="527" y="101"/>
                  </a:cubicBezTo>
                  <a:cubicBezTo>
                    <a:pt x="226" y="201"/>
                    <a:pt x="1" y="327"/>
                    <a:pt x="1" y="427"/>
                  </a:cubicBezTo>
                  <a:cubicBezTo>
                    <a:pt x="1" y="627"/>
                    <a:pt x="427" y="828"/>
                    <a:pt x="953" y="828"/>
                  </a:cubicBezTo>
                  <a:lnTo>
                    <a:pt x="1053" y="828"/>
                  </a:ln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68"/>
            <p:cNvSpPr/>
            <p:nvPr/>
          </p:nvSpPr>
          <p:spPr>
            <a:xfrm>
              <a:off x="-1561225" y="2904525"/>
              <a:ext cx="13200" cy="5025"/>
            </a:xfrm>
            <a:custGeom>
              <a:rect b="b" l="l" r="r" t="t"/>
              <a:pathLst>
                <a:path extrusionOk="0" h="201" w="528">
                  <a:moveTo>
                    <a:pt x="227" y="0"/>
                  </a:moveTo>
                  <a:cubicBezTo>
                    <a:pt x="101" y="0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01" y="201"/>
                    <a:pt x="327" y="101"/>
                    <a:pt x="527" y="101"/>
                  </a:cubicBezTo>
                  <a:cubicBezTo>
                    <a:pt x="527" y="101"/>
                    <a:pt x="427" y="0"/>
                    <a:pt x="227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68"/>
            <p:cNvSpPr/>
            <p:nvPr/>
          </p:nvSpPr>
          <p:spPr>
            <a:xfrm>
              <a:off x="-1561225" y="2907025"/>
              <a:ext cx="13200" cy="5050"/>
            </a:xfrm>
            <a:custGeom>
              <a:rect b="b" l="l" r="r" t="t"/>
              <a:pathLst>
                <a:path extrusionOk="0" h="202" w="528">
                  <a:moveTo>
                    <a:pt x="527" y="1"/>
                  </a:moveTo>
                  <a:cubicBezTo>
                    <a:pt x="327" y="1"/>
                    <a:pt x="101" y="101"/>
                    <a:pt x="1" y="101"/>
                  </a:cubicBezTo>
                  <a:cubicBezTo>
                    <a:pt x="1" y="201"/>
                    <a:pt x="101" y="201"/>
                    <a:pt x="227" y="201"/>
                  </a:cubicBezTo>
                  <a:cubicBezTo>
                    <a:pt x="427" y="201"/>
                    <a:pt x="527" y="101"/>
                    <a:pt x="527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68"/>
            <p:cNvSpPr/>
            <p:nvPr/>
          </p:nvSpPr>
          <p:spPr>
            <a:xfrm>
              <a:off x="-1482900" y="2938350"/>
              <a:ext cx="33875" cy="10675"/>
            </a:xfrm>
            <a:custGeom>
              <a:rect b="b" l="l" r="r" t="t"/>
              <a:pathLst>
                <a:path extrusionOk="0" h="427" w="1355">
                  <a:moveTo>
                    <a:pt x="728" y="1"/>
                  </a:moveTo>
                  <a:cubicBezTo>
                    <a:pt x="327" y="1"/>
                    <a:pt x="1" y="101"/>
                    <a:pt x="1" y="201"/>
                  </a:cubicBezTo>
                  <a:cubicBezTo>
                    <a:pt x="1" y="327"/>
                    <a:pt x="327" y="427"/>
                    <a:pt x="728" y="427"/>
                  </a:cubicBez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68"/>
            <p:cNvSpPr/>
            <p:nvPr/>
          </p:nvSpPr>
          <p:spPr>
            <a:xfrm>
              <a:off x="-1485400" y="2933350"/>
              <a:ext cx="39500" cy="15675"/>
            </a:xfrm>
            <a:custGeom>
              <a:rect b="b" l="l" r="r" t="t"/>
              <a:pathLst>
                <a:path extrusionOk="0" h="627" w="1580">
                  <a:moveTo>
                    <a:pt x="101" y="401"/>
                  </a:moveTo>
                  <a:cubicBezTo>
                    <a:pt x="101" y="402"/>
                    <a:pt x="1" y="627"/>
                    <a:pt x="727" y="627"/>
                  </a:cubicBezTo>
                  <a:cubicBezTo>
                    <a:pt x="427" y="627"/>
                    <a:pt x="101" y="527"/>
                    <a:pt x="101" y="401"/>
                  </a:cubicBezTo>
                  <a:close/>
                  <a:moveTo>
                    <a:pt x="727" y="0"/>
                  </a:moveTo>
                  <a:cubicBezTo>
                    <a:pt x="326" y="0"/>
                    <a:pt x="101" y="201"/>
                    <a:pt x="101" y="401"/>
                  </a:cubicBezTo>
                  <a:cubicBezTo>
                    <a:pt x="101" y="301"/>
                    <a:pt x="201" y="201"/>
                    <a:pt x="427" y="201"/>
                  </a:cubicBezTo>
                  <a:cubicBezTo>
                    <a:pt x="427" y="101"/>
                    <a:pt x="527" y="101"/>
                    <a:pt x="627" y="101"/>
                  </a:cubicBezTo>
                  <a:cubicBezTo>
                    <a:pt x="727" y="101"/>
                    <a:pt x="828" y="101"/>
                    <a:pt x="828" y="201"/>
                  </a:cubicBezTo>
                  <a:cubicBezTo>
                    <a:pt x="1153" y="201"/>
                    <a:pt x="1454" y="301"/>
                    <a:pt x="1454" y="401"/>
                  </a:cubicBezTo>
                  <a:cubicBezTo>
                    <a:pt x="1454" y="527"/>
                    <a:pt x="1153" y="627"/>
                    <a:pt x="828" y="627"/>
                  </a:cubicBezTo>
                  <a:cubicBezTo>
                    <a:pt x="1580" y="627"/>
                    <a:pt x="1580" y="401"/>
                    <a:pt x="1580" y="401"/>
                  </a:cubicBezTo>
                  <a:cubicBezTo>
                    <a:pt x="1580" y="401"/>
                    <a:pt x="1454" y="101"/>
                    <a:pt x="953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68"/>
            <p:cNvSpPr/>
            <p:nvPr/>
          </p:nvSpPr>
          <p:spPr>
            <a:xfrm>
              <a:off x="-1482900" y="2938350"/>
              <a:ext cx="33875" cy="10675"/>
            </a:xfrm>
            <a:custGeom>
              <a:rect b="b" l="l" r="r" t="t"/>
              <a:pathLst>
                <a:path extrusionOk="0" h="427" w="1355">
                  <a:moveTo>
                    <a:pt x="3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327" y="427"/>
                    <a:pt x="627" y="427"/>
                  </a:cubicBezTo>
                  <a:lnTo>
                    <a:pt x="728" y="427"/>
                  </a:ln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68"/>
            <p:cNvSpPr/>
            <p:nvPr/>
          </p:nvSpPr>
          <p:spPr>
            <a:xfrm>
              <a:off x="-1474750" y="2935850"/>
              <a:ext cx="10050" cy="2525"/>
            </a:xfrm>
            <a:custGeom>
              <a:rect b="b" l="l" r="r" t="t"/>
              <a:pathLst>
                <a:path extrusionOk="0" h="101" w="402">
                  <a:moveTo>
                    <a:pt x="201" y="1"/>
                  </a:moveTo>
                  <a:cubicBezTo>
                    <a:pt x="101" y="1"/>
                    <a:pt x="1" y="1"/>
                    <a:pt x="1" y="101"/>
                  </a:cubicBezTo>
                  <a:lnTo>
                    <a:pt x="402" y="101"/>
                  </a:lnTo>
                  <a:cubicBezTo>
                    <a:pt x="402" y="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68"/>
            <p:cNvSpPr/>
            <p:nvPr/>
          </p:nvSpPr>
          <p:spPr>
            <a:xfrm>
              <a:off x="-1474750" y="2938350"/>
              <a:ext cx="10050" cy="25"/>
            </a:xfrm>
            <a:custGeom>
              <a:rect b="b" l="l" r="r" t="t"/>
              <a:pathLst>
                <a:path extrusionOk="0" h="1" w="402">
                  <a:moveTo>
                    <a:pt x="402" y="1"/>
                  </a:moveTo>
                  <a:lnTo>
                    <a:pt x="1" y="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68"/>
            <p:cNvSpPr/>
            <p:nvPr/>
          </p:nvSpPr>
          <p:spPr>
            <a:xfrm>
              <a:off x="-1383275" y="2896375"/>
              <a:ext cx="23225" cy="10675"/>
            </a:xfrm>
            <a:custGeom>
              <a:rect b="b" l="l" r="r" t="t"/>
              <a:pathLst>
                <a:path extrusionOk="0" h="427" w="929">
                  <a:moveTo>
                    <a:pt x="402" y="1"/>
                  </a:moveTo>
                  <a:cubicBezTo>
                    <a:pt x="201" y="1"/>
                    <a:pt x="1" y="1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68"/>
            <p:cNvSpPr/>
            <p:nvPr/>
          </p:nvSpPr>
          <p:spPr>
            <a:xfrm>
              <a:off x="-1386400" y="2893875"/>
              <a:ext cx="26350" cy="13175"/>
            </a:xfrm>
            <a:custGeom>
              <a:rect b="b" l="l" r="r" t="t"/>
              <a:pathLst>
                <a:path extrusionOk="0" h="527" w="1054">
                  <a:moveTo>
                    <a:pt x="427" y="0"/>
                  </a:moveTo>
                  <a:cubicBezTo>
                    <a:pt x="390" y="0"/>
                    <a:pt x="366" y="14"/>
                    <a:pt x="351" y="31"/>
                  </a:cubicBezTo>
                  <a:lnTo>
                    <a:pt x="351" y="31"/>
                  </a:lnTo>
                  <a:cubicBezTo>
                    <a:pt x="383" y="19"/>
                    <a:pt x="419" y="9"/>
                    <a:pt x="459" y="5"/>
                  </a:cubicBezTo>
                  <a:lnTo>
                    <a:pt x="459" y="5"/>
                  </a:lnTo>
                  <a:cubicBezTo>
                    <a:pt x="449" y="2"/>
                    <a:pt x="439" y="0"/>
                    <a:pt x="427" y="0"/>
                  </a:cubicBezTo>
                  <a:close/>
                  <a:moveTo>
                    <a:pt x="527" y="0"/>
                  </a:moveTo>
                  <a:cubicBezTo>
                    <a:pt x="503" y="0"/>
                    <a:pt x="480" y="2"/>
                    <a:pt x="459" y="5"/>
                  </a:cubicBezTo>
                  <a:lnTo>
                    <a:pt x="459" y="5"/>
                  </a:lnTo>
                  <a:cubicBezTo>
                    <a:pt x="527" y="23"/>
                    <a:pt x="527" y="101"/>
                    <a:pt x="527" y="101"/>
                  </a:cubicBezTo>
                  <a:cubicBezTo>
                    <a:pt x="778" y="101"/>
                    <a:pt x="954" y="175"/>
                    <a:pt x="1022" y="255"/>
                  </a:cubicBezTo>
                  <a:lnTo>
                    <a:pt x="1022" y="255"/>
                  </a:lnTo>
                  <a:cubicBezTo>
                    <a:pt x="972" y="159"/>
                    <a:pt x="854" y="0"/>
                    <a:pt x="627" y="0"/>
                  </a:cubicBezTo>
                  <a:close/>
                  <a:moveTo>
                    <a:pt x="351" y="31"/>
                  </a:moveTo>
                  <a:lnTo>
                    <a:pt x="351" y="31"/>
                  </a:lnTo>
                  <a:cubicBezTo>
                    <a:pt x="186" y="97"/>
                    <a:pt x="126" y="249"/>
                    <a:pt x="126" y="326"/>
                  </a:cubicBezTo>
                  <a:cubicBezTo>
                    <a:pt x="126" y="326"/>
                    <a:pt x="226" y="226"/>
                    <a:pt x="326" y="101"/>
                  </a:cubicBezTo>
                  <a:cubicBezTo>
                    <a:pt x="326" y="101"/>
                    <a:pt x="326" y="61"/>
                    <a:pt x="351" y="31"/>
                  </a:cubicBezTo>
                  <a:close/>
                  <a:moveTo>
                    <a:pt x="1022" y="255"/>
                  </a:moveTo>
                  <a:cubicBezTo>
                    <a:pt x="1044" y="296"/>
                    <a:pt x="1053" y="326"/>
                    <a:pt x="1053" y="326"/>
                  </a:cubicBezTo>
                  <a:cubicBezTo>
                    <a:pt x="1053" y="303"/>
                    <a:pt x="1042" y="279"/>
                    <a:pt x="1022" y="255"/>
                  </a:cubicBezTo>
                  <a:close/>
                  <a:moveTo>
                    <a:pt x="1053" y="326"/>
                  </a:moveTo>
                  <a:cubicBezTo>
                    <a:pt x="1053" y="327"/>
                    <a:pt x="1053" y="360"/>
                    <a:pt x="1017" y="400"/>
                  </a:cubicBezTo>
                  <a:lnTo>
                    <a:pt x="1017" y="400"/>
                  </a:lnTo>
                  <a:cubicBezTo>
                    <a:pt x="1041" y="376"/>
                    <a:pt x="1053" y="351"/>
                    <a:pt x="1053" y="326"/>
                  </a:cubicBezTo>
                  <a:close/>
                  <a:moveTo>
                    <a:pt x="126" y="326"/>
                  </a:moveTo>
                  <a:cubicBezTo>
                    <a:pt x="126" y="326"/>
                    <a:pt x="1" y="527"/>
                    <a:pt x="527" y="527"/>
                  </a:cubicBezTo>
                  <a:cubicBezTo>
                    <a:pt x="326" y="527"/>
                    <a:pt x="126" y="426"/>
                    <a:pt x="126" y="326"/>
                  </a:cubicBezTo>
                  <a:close/>
                  <a:moveTo>
                    <a:pt x="1017" y="400"/>
                  </a:moveTo>
                  <a:cubicBezTo>
                    <a:pt x="945" y="470"/>
                    <a:pt x="771" y="527"/>
                    <a:pt x="527" y="527"/>
                  </a:cubicBezTo>
                  <a:cubicBezTo>
                    <a:pt x="837" y="527"/>
                    <a:pt x="965" y="457"/>
                    <a:pt x="1017" y="40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68"/>
            <p:cNvSpPr/>
            <p:nvPr/>
          </p:nvSpPr>
          <p:spPr>
            <a:xfrm>
              <a:off x="-1383275" y="2896375"/>
              <a:ext cx="23225" cy="10675"/>
            </a:xfrm>
            <a:custGeom>
              <a:rect b="b" l="l" r="r" t="t"/>
              <a:pathLst>
                <a:path extrusionOk="0" h="427" w="929">
                  <a:moveTo>
                    <a:pt x="201" y="1"/>
                  </a:moveTo>
                  <a:cubicBezTo>
                    <a:pt x="101" y="126"/>
                    <a:pt x="1" y="2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ubicBezTo>
                    <a:pt x="402" y="126"/>
                    <a:pt x="402" y="126"/>
                    <a:pt x="302" y="126"/>
                  </a:cubicBezTo>
                  <a:cubicBezTo>
                    <a:pt x="302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68"/>
            <p:cNvSpPr/>
            <p:nvPr/>
          </p:nvSpPr>
          <p:spPr>
            <a:xfrm>
              <a:off x="-1378250" y="2893875"/>
              <a:ext cx="5025" cy="2525"/>
            </a:xfrm>
            <a:custGeom>
              <a:rect b="b" l="l" r="r" t="t"/>
              <a:pathLst>
                <a:path extrusionOk="0" h="101" w="201">
                  <a:moveTo>
                    <a:pt x="101" y="0"/>
                  </a:moveTo>
                  <a:cubicBezTo>
                    <a:pt x="0" y="0"/>
                    <a:pt x="0" y="101"/>
                    <a:pt x="0" y="101"/>
                  </a:cubicBezTo>
                  <a:lnTo>
                    <a:pt x="201" y="101"/>
                  </a:lnTo>
                  <a:cubicBezTo>
                    <a:pt x="201" y="1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68"/>
            <p:cNvSpPr/>
            <p:nvPr/>
          </p:nvSpPr>
          <p:spPr>
            <a:xfrm>
              <a:off x="-1378250" y="2896375"/>
              <a:ext cx="5025" cy="3150"/>
            </a:xfrm>
            <a:custGeom>
              <a:rect b="b" l="l" r="r" t="t"/>
              <a:pathLst>
                <a:path extrusionOk="0" h="126" w="201">
                  <a:moveTo>
                    <a:pt x="0" y="1"/>
                  </a:moveTo>
                  <a:cubicBezTo>
                    <a:pt x="0" y="126"/>
                    <a:pt x="101" y="126"/>
                    <a:pt x="101" y="126"/>
                  </a:cubicBezTo>
                  <a:cubicBezTo>
                    <a:pt x="201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37" name="Google Shape;1437;p68"/>
          <p:cNvCxnSpPr/>
          <p:nvPr/>
        </p:nvCxnSpPr>
        <p:spPr>
          <a:xfrm rot="5400000">
            <a:off x="4298540" y="3434306"/>
            <a:ext cx="326700" cy="99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68"/>
          <p:cNvCxnSpPr/>
          <p:nvPr/>
        </p:nvCxnSpPr>
        <p:spPr>
          <a:xfrm rot="5400000">
            <a:off x="4313211" y="3226625"/>
            <a:ext cx="326700" cy="99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68"/>
          <p:cNvCxnSpPr/>
          <p:nvPr/>
        </p:nvCxnSpPr>
        <p:spPr>
          <a:xfrm rot="5400000">
            <a:off x="4298540" y="3088643"/>
            <a:ext cx="326700" cy="99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0" name="Google Shape;1440;p68"/>
          <p:cNvSpPr txBox="1"/>
          <p:nvPr>
            <p:ph type="ctrTitle"/>
          </p:nvPr>
        </p:nvSpPr>
        <p:spPr>
          <a:xfrm>
            <a:off x="5380725" y="2868175"/>
            <a:ext cx="2772900" cy="11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000">
                <a:latin typeface="Xanh Mono"/>
                <a:ea typeface="Xanh Mono"/>
                <a:cs typeface="Xanh Mono"/>
                <a:sym typeface="Xanh Mono"/>
              </a:rPr>
              <a:t>Phương pháp thiết kế thuật toán Backtracking</a:t>
            </a:r>
            <a:endParaRPr b="1" i="1" sz="20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Xanh Mono"/>
              <a:ea typeface="Xanh Mono"/>
              <a:cs typeface="Xanh Mono"/>
              <a:sym typeface="Xanh Mono"/>
            </a:endParaRPr>
          </a:p>
        </p:txBody>
      </p:sp>
      <p:grpSp>
        <p:nvGrpSpPr>
          <p:cNvPr id="1441" name="Google Shape;1441;p68"/>
          <p:cNvGrpSpPr/>
          <p:nvPr/>
        </p:nvGrpSpPr>
        <p:grpSpPr>
          <a:xfrm rot="1571391">
            <a:off x="7706927" y="3477104"/>
            <a:ext cx="291215" cy="378070"/>
            <a:chOff x="3600400" y="2783875"/>
            <a:chExt cx="402275" cy="535100"/>
          </a:xfrm>
        </p:grpSpPr>
        <p:sp>
          <p:nvSpPr>
            <p:cNvPr id="1442" name="Google Shape;1442;p68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43" name="Google Shape;1443;p68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44" name="Google Shape;1444;p68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45" name="Google Shape;1445;p68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46" name="Google Shape;1446;p68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47" name="Google Shape;1447;p68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48" name="Google Shape;1448;p68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</p:grpSp>
      <p:grpSp>
        <p:nvGrpSpPr>
          <p:cNvPr id="1449" name="Google Shape;1449;p68"/>
          <p:cNvGrpSpPr/>
          <p:nvPr/>
        </p:nvGrpSpPr>
        <p:grpSpPr>
          <a:xfrm flipH="1">
            <a:off x="5261841" y="2358873"/>
            <a:ext cx="431982" cy="332190"/>
            <a:chOff x="10049025" y="922900"/>
            <a:chExt cx="537625" cy="430800"/>
          </a:xfrm>
        </p:grpSpPr>
        <p:sp>
          <p:nvSpPr>
            <p:cNvPr id="1450" name="Google Shape;1450;p68"/>
            <p:cNvSpPr/>
            <p:nvPr/>
          </p:nvSpPr>
          <p:spPr>
            <a:xfrm>
              <a:off x="10056525" y="930425"/>
              <a:ext cx="521975" cy="331475"/>
            </a:xfrm>
            <a:custGeom>
              <a:rect b="b" l="l" r="r" t="t"/>
              <a:pathLst>
                <a:path extrusionOk="0" h="13259" w="20879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51" name="Google Shape;1451;p68"/>
            <p:cNvSpPr/>
            <p:nvPr/>
          </p:nvSpPr>
          <p:spPr>
            <a:xfrm>
              <a:off x="10049025" y="922900"/>
              <a:ext cx="537625" cy="347150"/>
            </a:xfrm>
            <a:custGeom>
              <a:rect b="b" l="l" r="r" t="t"/>
              <a:pathLst>
                <a:path extrusionOk="0" h="13886" w="21505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52" name="Google Shape;1452;p68"/>
            <p:cNvSpPr/>
            <p:nvPr/>
          </p:nvSpPr>
          <p:spPr>
            <a:xfrm>
              <a:off x="10351650" y="961750"/>
              <a:ext cx="44500" cy="75825"/>
            </a:xfrm>
            <a:custGeom>
              <a:rect b="b" l="l" r="r" t="t"/>
              <a:pathLst>
                <a:path extrusionOk="0" h="3033" w="178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53" name="Google Shape;1453;p68"/>
            <p:cNvSpPr/>
            <p:nvPr/>
          </p:nvSpPr>
          <p:spPr>
            <a:xfrm>
              <a:off x="10344450" y="955525"/>
              <a:ext cx="60000" cy="88025"/>
            </a:xfrm>
            <a:custGeom>
              <a:rect b="b" l="l" r="r" t="t"/>
              <a:pathLst>
                <a:path extrusionOk="0" h="3521" w="240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54" name="Google Shape;1454;p68"/>
            <p:cNvSpPr/>
            <p:nvPr/>
          </p:nvSpPr>
          <p:spPr>
            <a:xfrm>
              <a:off x="10098525" y="969875"/>
              <a:ext cx="31350" cy="33875"/>
            </a:xfrm>
            <a:custGeom>
              <a:rect b="b" l="l" r="r" t="t"/>
              <a:pathLst>
                <a:path extrusionOk="0" h="1355" w="1254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55" name="Google Shape;1455;p68"/>
            <p:cNvSpPr/>
            <p:nvPr/>
          </p:nvSpPr>
          <p:spPr>
            <a:xfrm>
              <a:off x="10090375" y="965025"/>
              <a:ext cx="44500" cy="45625"/>
            </a:xfrm>
            <a:custGeom>
              <a:rect b="b" l="l" r="r" t="t"/>
              <a:pathLst>
                <a:path extrusionOk="0" h="1825" w="178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56" name="Google Shape;1456;p68"/>
            <p:cNvSpPr/>
            <p:nvPr/>
          </p:nvSpPr>
          <p:spPr>
            <a:xfrm>
              <a:off x="10479475" y="1207350"/>
              <a:ext cx="57675" cy="15700"/>
            </a:xfrm>
            <a:custGeom>
              <a:rect b="b" l="l" r="r" t="t"/>
              <a:pathLst>
                <a:path extrusionOk="0" h="628" w="2307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57" name="Google Shape;1457;p68"/>
            <p:cNvSpPr/>
            <p:nvPr/>
          </p:nvSpPr>
          <p:spPr>
            <a:xfrm>
              <a:off x="10474450" y="1201025"/>
              <a:ext cx="67700" cy="28075"/>
            </a:xfrm>
            <a:custGeom>
              <a:rect b="b" l="l" r="r" t="t"/>
              <a:pathLst>
                <a:path extrusionOk="0" h="1123" w="2708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58" name="Google Shape;1458;p68"/>
            <p:cNvSpPr/>
            <p:nvPr/>
          </p:nvSpPr>
          <p:spPr>
            <a:xfrm>
              <a:off x="10074700" y="1008725"/>
              <a:ext cx="384125" cy="339625"/>
            </a:xfrm>
            <a:custGeom>
              <a:rect b="b" l="l" r="r" t="t"/>
              <a:pathLst>
                <a:path extrusionOk="0" h="13585" w="15365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59" name="Google Shape;1459;p68"/>
            <p:cNvSpPr/>
            <p:nvPr/>
          </p:nvSpPr>
          <p:spPr>
            <a:xfrm>
              <a:off x="10067175" y="1002600"/>
              <a:ext cx="399150" cy="351100"/>
            </a:xfrm>
            <a:custGeom>
              <a:rect b="b" l="l" r="r" t="t"/>
              <a:pathLst>
                <a:path extrusionOk="0" h="14044" w="15966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60" name="Google Shape;1460;p68"/>
            <p:cNvSpPr/>
            <p:nvPr/>
          </p:nvSpPr>
          <p:spPr>
            <a:xfrm>
              <a:off x="10111675" y="1019375"/>
              <a:ext cx="94000" cy="198650"/>
            </a:xfrm>
            <a:custGeom>
              <a:rect b="b" l="l" r="r" t="t"/>
              <a:pathLst>
                <a:path extrusionOk="0" h="7946" w="376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61" name="Google Shape;1461;p68"/>
            <p:cNvSpPr/>
            <p:nvPr/>
          </p:nvSpPr>
          <p:spPr>
            <a:xfrm>
              <a:off x="10101750" y="1013500"/>
              <a:ext cx="113225" cy="210150"/>
            </a:xfrm>
            <a:custGeom>
              <a:rect b="b" l="l" r="r" t="t"/>
              <a:pathLst>
                <a:path extrusionOk="0" h="8406" w="4529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62" name="Google Shape;1462;p68"/>
            <p:cNvSpPr/>
            <p:nvPr/>
          </p:nvSpPr>
          <p:spPr>
            <a:xfrm>
              <a:off x="10139875" y="1035050"/>
              <a:ext cx="120325" cy="219325"/>
            </a:xfrm>
            <a:custGeom>
              <a:rect b="b" l="l" r="r" t="t"/>
              <a:pathLst>
                <a:path extrusionOk="0" h="8773" w="4813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63" name="Google Shape;1463;p68"/>
            <p:cNvSpPr/>
            <p:nvPr/>
          </p:nvSpPr>
          <p:spPr>
            <a:xfrm>
              <a:off x="10131375" y="1029075"/>
              <a:ext cx="137750" cy="231275"/>
            </a:xfrm>
            <a:custGeom>
              <a:rect b="b" l="l" r="r" t="t"/>
              <a:pathLst>
                <a:path extrusionOk="0" h="9251" w="551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64" name="Google Shape;1464;p68"/>
            <p:cNvSpPr/>
            <p:nvPr/>
          </p:nvSpPr>
          <p:spPr>
            <a:xfrm>
              <a:off x="10176825" y="1053225"/>
              <a:ext cx="132875" cy="224325"/>
            </a:xfrm>
            <a:custGeom>
              <a:rect b="b" l="l" r="r" t="t"/>
              <a:pathLst>
                <a:path extrusionOk="0" h="8973" w="5315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65" name="Google Shape;1465;p68"/>
            <p:cNvSpPr/>
            <p:nvPr/>
          </p:nvSpPr>
          <p:spPr>
            <a:xfrm>
              <a:off x="10166900" y="1045925"/>
              <a:ext cx="152025" cy="240375"/>
            </a:xfrm>
            <a:custGeom>
              <a:rect b="b" l="l" r="r" t="t"/>
              <a:pathLst>
                <a:path extrusionOk="0" h="9615" w="6081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66" name="Google Shape;1466;p68"/>
            <p:cNvSpPr/>
            <p:nvPr/>
          </p:nvSpPr>
          <p:spPr>
            <a:xfrm>
              <a:off x="10208175" y="1082050"/>
              <a:ext cx="138475" cy="216800"/>
            </a:xfrm>
            <a:custGeom>
              <a:rect b="b" l="l" r="r" t="t"/>
              <a:pathLst>
                <a:path extrusionOk="0" h="8672" w="5539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67" name="Google Shape;1467;p68"/>
            <p:cNvSpPr/>
            <p:nvPr/>
          </p:nvSpPr>
          <p:spPr>
            <a:xfrm>
              <a:off x="10199025" y="1074750"/>
              <a:ext cx="154450" cy="229800"/>
            </a:xfrm>
            <a:custGeom>
              <a:rect b="b" l="l" r="r" t="t"/>
              <a:pathLst>
                <a:path extrusionOk="0" h="9192" w="6178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68" name="Google Shape;1468;p68"/>
            <p:cNvSpPr/>
            <p:nvPr/>
          </p:nvSpPr>
          <p:spPr>
            <a:xfrm>
              <a:off x="10249525" y="1105225"/>
              <a:ext cx="130975" cy="211800"/>
            </a:xfrm>
            <a:custGeom>
              <a:rect b="b" l="l" r="r" t="t"/>
              <a:pathLst>
                <a:path extrusionOk="0" h="8472" w="5239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69" name="Google Shape;1469;p68"/>
            <p:cNvSpPr/>
            <p:nvPr/>
          </p:nvSpPr>
          <p:spPr>
            <a:xfrm>
              <a:off x="10241025" y="1099025"/>
              <a:ext cx="147775" cy="223975"/>
            </a:xfrm>
            <a:custGeom>
              <a:rect b="b" l="l" r="r" t="t"/>
              <a:pathLst>
                <a:path extrusionOk="0" h="8959" w="5911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70" name="Google Shape;1470;p68"/>
            <p:cNvSpPr/>
            <p:nvPr/>
          </p:nvSpPr>
          <p:spPr>
            <a:xfrm>
              <a:off x="10289000" y="1142200"/>
              <a:ext cx="125325" cy="190500"/>
            </a:xfrm>
            <a:custGeom>
              <a:rect b="b" l="l" r="r" t="t"/>
              <a:pathLst>
                <a:path extrusionOk="0" h="7620" w="5013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71" name="Google Shape;1471;p68"/>
            <p:cNvSpPr/>
            <p:nvPr/>
          </p:nvSpPr>
          <p:spPr>
            <a:xfrm>
              <a:off x="10279925" y="1135550"/>
              <a:ext cx="143025" cy="201675"/>
            </a:xfrm>
            <a:custGeom>
              <a:rect b="b" l="l" r="r" t="t"/>
              <a:pathLst>
                <a:path extrusionOk="0" h="8067" w="5721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72" name="Google Shape;1472;p68"/>
            <p:cNvSpPr/>
            <p:nvPr/>
          </p:nvSpPr>
          <p:spPr>
            <a:xfrm>
              <a:off x="10377975" y="1199200"/>
              <a:ext cx="49525" cy="68325"/>
            </a:xfrm>
            <a:custGeom>
              <a:rect b="b" l="l" r="r" t="t"/>
              <a:pathLst>
                <a:path extrusionOk="0" h="2733" w="1981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73" name="Google Shape;1473;p68"/>
            <p:cNvSpPr/>
            <p:nvPr/>
          </p:nvSpPr>
          <p:spPr>
            <a:xfrm>
              <a:off x="10369825" y="1193550"/>
              <a:ext cx="66175" cy="80875"/>
            </a:xfrm>
            <a:custGeom>
              <a:rect b="b" l="l" r="r" t="t"/>
              <a:pathLst>
                <a:path extrusionOk="0" h="3235" w="2647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74" name="Google Shape;1474;p68"/>
            <p:cNvSpPr/>
            <p:nvPr/>
          </p:nvSpPr>
          <p:spPr>
            <a:xfrm>
              <a:off x="10202525" y="1050725"/>
              <a:ext cx="13175" cy="28825"/>
            </a:xfrm>
            <a:custGeom>
              <a:rect b="b" l="l" r="r" t="t"/>
              <a:pathLst>
                <a:path extrusionOk="0" h="1153" w="527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75" name="Google Shape;1475;p68"/>
            <p:cNvSpPr/>
            <p:nvPr/>
          </p:nvSpPr>
          <p:spPr>
            <a:xfrm>
              <a:off x="10195000" y="1045700"/>
              <a:ext cx="28850" cy="38875"/>
            </a:xfrm>
            <a:custGeom>
              <a:rect b="b" l="l" r="r" t="t"/>
              <a:pathLst>
                <a:path extrusionOk="0" h="1555" w="1154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76" name="Google Shape;1476;p68"/>
            <p:cNvSpPr/>
            <p:nvPr/>
          </p:nvSpPr>
          <p:spPr>
            <a:xfrm>
              <a:off x="10098525" y="1136550"/>
              <a:ext cx="20700" cy="39500"/>
            </a:xfrm>
            <a:custGeom>
              <a:rect b="b" l="l" r="r" t="t"/>
              <a:pathLst>
                <a:path extrusionOk="0" h="1580" w="828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77" name="Google Shape;1477;p68"/>
            <p:cNvSpPr/>
            <p:nvPr/>
          </p:nvSpPr>
          <p:spPr>
            <a:xfrm>
              <a:off x="10090375" y="1129675"/>
              <a:ext cx="36975" cy="52425"/>
            </a:xfrm>
            <a:custGeom>
              <a:rect b="b" l="l" r="r" t="t"/>
              <a:pathLst>
                <a:path extrusionOk="0" h="2097" w="1479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78" name="Google Shape;1478;p68"/>
            <p:cNvSpPr/>
            <p:nvPr/>
          </p:nvSpPr>
          <p:spPr>
            <a:xfrm>
              <a:off x="10278350" y="1100225"/>
              <a:ext cx="28825" cy="55150"/>
            </a:xfrm>
            <a:custGeom>
              <a:rect b="b" l="l" r="r" t="t"/>
              <a:pathLst>
                <a:path extrusionOk="0" h="2206" w="1153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79" name="Google Shape;1479;p68"/>
            <p:cNvSpPr/>
            <p:nvPr/>
          </p:nvSpPr>
          <p:spPr>
            <a:xfrm>
              <a:off x="10269825" y="1093700"/>
              <a:ext cx="46050" cy="67350"/>
            </a:xfrm>
            <a:custGeom>
              <a:rect b="b" l="l" r="r" t="t"/>
              <a:pathLst>
                <a:path extrusionOk="0" h="2694" w="1842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80" name="Google Shape;1480;p68"/>
            <p:cNvSpPr/>
            <p:nvPr/>
          </p:nvSpPr>
          <p:spPr>
            <a:xfrm>
              <a:off x="10346625" y="1191700"/>
              <a:ext cx="7550" cy="15675"/>
            </a:xfrm>
            <a:custGeom>
              <a:rect b="b" l="l" r="r" t="t"/>
              <a:pathLst>
                <a:path extrusionOk="0" h="627" w="302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  <p:sp>
          <p:nvSpPr>
            <p:cNvPr id="1481" name="Google Shape;1481;p68"/>
            <p:cNvSpPr/>
            <p:nvPr/>
          </p:nvSpPr>
          <p:spPr>
            <a:xfrm>
              <a:off x="10338500" y="1184575"/>
              <a:ext cx="23825" cy="30325"/>
            </a:xfrm>
            <a:custGeom>
              <a:rect b="b" l="l" r="r" t="t"/>
              <a:pathLst>
                <a:path extrusionOk="0" h="1213" w="953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9"/>
          <p:cNvSpPr txBox="1"/>
          <p:nvPr>
            <p:ph idx="1" type="subTitle"/>
          </p:nvPr>
        </p:nvSpPr>
        <p:spPr>
          <a:xfrm>
            <a:off x="5016850" y="899200"/>
            <a:ext cx="3144300" cy="329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Xanh Mono"/>
              <a:buChar char="●"/>
            </a:pPr>
            <a:r>
              <a:rPr b="1" lang="en" sz="2300">
                <a:latin typeface="Xanh Mono"/>
                <a:ea typeface="Xanh Mono"/>
                <a:cs typeface="Xanh Mono"/>
                <a:sym typeface="Xanh Mono"/>
              </a:rPr>
              <a:t>Khác gì so</a:t>
            </a:r>
            <a:r>
              <a:rPr b="1" lang="en" sz="2300">
                <a:latin typeface="Xanh Mono"/>
                <a:ea typeface="Xanh Mono"/>
                <a:cs typeface="Xanh Mono"/>
                <a:sym typeface="Xanh Mono"/>
              </a:rPr>
              <a:t> với Brute Force?</a:t>
            </a:r>
            <a:endParaRPr b="1" sz="23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Xanh Mono"/>
              <a:ea typeface="Xanh Mono"/>
              <a:cs typeface="Xanh Mono"/>
              <a:sym typeface="Xanh Mon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Xanh Mono"/>
              <a:buChar char="●"/>
            </a:pPr>
            <a:r>
              <a:rPr b="1" lang="en" sz="2300">
                <a:latin typeface="Xanh Mono"/>
                <a:ea typeface="Xanh Mono"/>
                <a:cs typeface="Xanh Mono"/>
                <a:sym typeface="Xanh Mono"/>
              </a:rPr>
              <a:t>Ưu điểm, nhược điểm</a:t>
            </a:r>
            <a:endParaRPr b="1" sz="23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Xanh Mono"/>
              <a:ea typeface="Xanh Mono"/>
              <a:cs typeface="Xanh Mono"/>
              <a:sym typeface="Xanh Mon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Xanh Mono"/>
              <a:buChar char="●"/>
            </a:pPr>
            <a:r>
              <a:rPr b="1" lang="en" sz="2300">
                <a:latin typeface="Xanh Mono"/>
                <a:ea typeface="Xanh Mono"/>
                <a:cs typeface="Xanh Mono"/>
                <a:sym typeface="Xanh Mono"/>
              </a:rPr>
              <a:t>Ứng dụng</a:t>
            </a:r>
            <a:endParaRPr b="1" sz="23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555" name="Google Shape;555;p29"/>
          <p:cNvSpPr txBox="1"/>
          <p:nvPr>
            <p:ph idx="1" type="subTitle"/>
          </p:nvPr>
        </p:nvSpPr>
        <p:spPr>
          <a:xfrm>
            <a:off x="1035800" y="899200"/>
            <a:ext cx="3144300" cy="329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Xanh Mono"/>
              <a:buChar char="●"/>
            </a:pPr>
            <a:r>
              <a:rPr b="1" lang="en" sz="2300">
                <a:latin typeface="Xanh Mono"/>
                <a:ea typeface="Xanh Mono"/>
                <a:cs typeface="Xanh Mono"/>
                <a:sym typeface="Xanh Mono"/>
              </a:rPr>
              <a:t>Giới thiệu</a:t>
            </a:r>
            <a:endParaRPr b="1" sz="23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Xanh Mono"/>
              <a:ea typeface="Xanh Mono"/>
              <a:cs typeface="Xanh Mono"/>
              <a:sym typeface="Xanh Mon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Xanh Mono"/>
              <a:buChar char="●"/>
            </a:pPr>
            <a:r>
              <a:rPr b="1" lang="en" sz="2300">
                <a:latin typeface="Xanh Mono"/>
                <a:ea typeface="Xanh Mono"/>
                <a:cs typeface="Xanh Mono"/>
                <a:sym typeface="Xanh Mono"/>
              </a:rPr>
              <a:t>Bài toán minh họa</a:t>
            </a:r>
            <a:endParaRPr b="1" sz="23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Xanh Mono"/>
              <a:ea typeface="Xanh Mono"/>
              <a:cs typeface="Xanh Mono"/>
              <a:sym typeface="Xanh Mon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Xanh Mono"/>
              <a:buChar char="●"/>
            </a:pPr>
            <a:r>
              <a:rPr b="1" lang="en" sz="2300">
                <a:latin typeface="Xanh Mono"/>
                <a:ea typeface="Xanh Mono"/>
                <a:cs typeface="Xanh Mono"/>
                <a:sym typeface="Xanh Mono"/>
              </a:rPr>
              <a:t>Đặc điểm</a:t>
            </a:r>
            <a:endParaRPr b="1" sz="23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556" name="Google Shape;556;p29"/>
          <p:cNvSpPr txBox="1"/>
          <p:nvPr>
            <p:ph idx="4294967295" type="ctrTitle"/>
          </p:nvPr>
        </p:nvSpPr>
        <p:spPr>
          <a:xfrm>
            <a:off x="3855850" y="3958025"/>
            <a:ext cx="21471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Xanh Mono"/>
                <a:ea typeface="Xanh Mono"/>
                <a:cs typeface="Xanh Mono"/>
                <a:sym typeface="Xanh Mono"/>
              </a:rPr>
              <a:t>Nội dung</a:t>
            </a:r>
            <a:endParaRPr b="1"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0"/>
          <p:cNvSpPr txBox="1"/>
          <p:nvPr>
            <p:ph type="ctrTitle"/>
          </p:nvPr>
        </p:nvSpPr>
        <p:spPr>
          <a:xfrm>
            <a:off x="1351200" y="1258500"/>
            <a:ext cx="6441600" cy="11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>
                <a:latin typeface="Xanh Mono"/>
                <a:ea typeface="Xanh Mono"/>
                <a:cs typeface="Xanh Mono"/>
                <a:sym typeface="Xanh Mono"/>
              </a:rPr>
              <a:t>Backtracking</a:t>
            </a:r>
            <a:endParaRPr b="1" sz="7700">
              <a:latin typeface="Xanh Mono"/>
              <a:ea typeface="Xanh Mono"/>
              <a:cs typeface="Xanh Mono"/>
              <a:sym typeface="Xanh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>
                <a:latin typeface="Xanh Mono"/>
                <a:ea typeface="Xanh Mono"/>
                <a:cs typeface="Xanh Mono"/>
                <a:sym typeface="Xanh Mono"/>
              </a:rPr>
              <a:t>là gì?</a:t>
            </a:r>
            <a:endParaRPr b="1" sz="7700">
              <a:latin typeface="Xanh Mono"/>
              <a:ea typeface="Xanh Mono"/>
              <a:cs typeface="Xanh Mono"/>
              <a:sym typeface="Xanh Mono"/>
            </a:endParaRPr>
          </a:p>
        </p:txBody>
      </p:sp>
      <p:sp>
        <p:nvSpPr>
          <p:cNvPr id="562" name="Google Shape;562;p30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3" name="Google Shape;563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64" name="Google Shape;564;p30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65" name="Google Shape;565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7" name="Google Shape;567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69" name="Google Shape;569;p30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0" name="Google Shape;570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2" name="Google Shape;572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0"/>
          <p:cNvGrpSpPr/>
          <p:nvPr/>
        </p:nvGrpSpPr>
        <p:grpSpPr>
          <a:xfrm flipH="1">
            <a:off x="6640312" y="3557058"/>
            <a:ext cx="649553" cy="864079"/>
            <a:chOff x="3600400" y="2783875"/>
            <a:chExt cx="402275" cy="535100"/>
          </a:xfrm>
        </p:grpSpPr>
        <p:sp>
          <p:nvSpPr>
            <p:cNvPr id="574" name="Google Shape;574;p30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rgbClr val="A4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rgbClr val="4D0000"/>
            </a:solidFill>
            <a:ln cap="flat" cmpd="sng" w="9525">
              <a:solidFill>
                <a:srgbClr val="4D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0"/>
          <p:cNvGrpSpPr/>
          <p:nvPr/>
        </p:nvGrpSpPr>
        <p:grpSpPr>
          <a:xfrm>
            <a:off x="-411582" y="3248031"/>
            <a:ext cx="1488827" cy="1482150"/>
            <a:chOff x="3955363" y="1157525"/>
            <a:chExt cx="494200" cy="492000"/>
          </a:xfrm>
        </p:grpSpPr>
        <p:sp>
          <p:nvSpPr>
            <p:cNvPr id="582" name="Google Shape;582;p30"/>
            <p:cNvSpPr/>
            <p:nvPr/>
          </p:nvSpPr>
          <p:spPr>
            <a:xfrm>
              <a:off x="4235138" y="1228125"/>
              <a:ext cx="47075" cy="47525"/>
            </a:xfrm>
            <a:custGeom>
              <a:rect b="b" l="l" r="r" t="t"/>
              <a:pathLst>
                <a:path extrusionOk="0" h="1901" w="1883">
                  <a:moveTo>
                    <a:pt x="941" y="0"/>
                  </a:moveTo>
                  <a:cubicBezTo>
                    <a:pt x="436" y="0"/>
                    <a:pt x="0" y="436"/>
                    <a:pt x="0" y="959"/>
                  </a:cubicBezTo>
                  <a:cubicBezTo>
                    <a:pt x="0" y="1464"/>
                    <a:pt x="436" y="1900"/>
                    <a:pt x="941" y="1900"/>
                  </a:cubicBezTo>
                  <a:cubicBezTo>
                    <a:pt x="1447" y="1900"/>
                    <a:pt x="1883" y="1464"/>
                    <a:pt x="1883" y="959"/>
                  </a:cubicBezTo>
                  <a:cubicBezTo>
                    <a:pt x="1883" y="436"/>
                    <a:pt x="1447" y="0"/>
                    <a:pt x="941" y="0"/>
                  </a:cubicBezTo>
                  <a:close/>
                </a:path>
              </a:pathLst>
            </a:custGeom>
            <a:solidFill>
              <a:srgbClr val="2477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4331438" y="1435100"/>
              <a:ext cx="47075" cy="47525"/>
            </a:xfrm>
            <a:custGeom>
              <a:rect b="b" l="l" r="r" t="t"/>
              <a:pathLst>
                <a:path extrusionOk="0" h="1901" w="1883">
                  <a:moveTo>
                    <a:pt x="942" y="1"/>
                  </a:moveTo>
                  <a:cubicBezTo>
                    <a:pt x="366" y="1"/>
                    <a:pt x="0" y="437"/>
                    <a:pt x="0" y="960"/>
                  </a:cubicBezTo>
                  <a:cubicBezTo>
                    <a:pt x="0" y="1535"/>
                    <a:pt x="366" y="1901"/>
                    <a:pt x="942" y="1901"/>
                  </a:cubicBezTo>
                  <a:cubicBezTo>
                    <a:pt x="1447" y="1901"/>
                    <a:pt x="1883" y="1535"/>
                    <a:pt x="1883" y="960"/>
                  </a:cubicBezTo>
                  <a:cubicBezTo>
                    <a:pt x="1883" y="437"/>
                    <a:pt x="1447" y="1"/>
                    <a:pt x="942" y="1"/>
                  </a:cubicBez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4171513" y="1371925"/>
              <a:ext cx="63650" cy="63200"/>
            </a:xfrm>
            <a:custGeom>
              <a:rect b="b" l="l" r="r" t="t"/>
              <a:pathLst>
                <a:path extrusionOk="0" h="2528" w="2546">
                  <a:moveTo>
                    <a:pt x="1238" y="0"/>
                  </a:moveTo>
                  <a:cubicBezTo>
                    <a:pt x="593" y="0"/>
                    <a:pt x="0" y="576"/>
                    <a:pt x="0" y="1308"/>
                  </a:cubicBezTo>
                  <a:cubicBezTo>
                    <a:pt x="0" y="1953"/>
                    <a:pt x="593" y="2528"/>
                    <a:pt x="1238" y="2528"/>
                  </a:cubicBezTo>
                  <a:cubicBezTo>
                    <a:pt x="1970" y="2528"/>
                    <a:pt x="2545" y="1953"/>
                    <a:pt x="2545" y="1308"/>
                  </a:cubicBezTo>
                  <a:cubicBezTo>
                    <a:pt x="2545" y="576"/>
                    <a:pt x="1970" y="0"/>
                    <a:pt x="1238" y="0"/>
                  </a:cubicBezTo>
                  <a:close/>
                </a:path>
              </a:pathLst>
            </a:custGeom>
            <a:solidFill>
              <a:srgbClr val="F5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4195038" y="1378900"/>
              <a:ext cx="30950" cy="32700"/>
            </a:xfrm>
            <a:custGeom>
              <a:rect b="b" l="l" r="r" t="t"/>
              <a:pathLst>
                <a:path extrusionOk="0" h="1308" w="1238">
                  <a:moveTo>
                    <a:pt x="663" y="0"/>
                  </a:moveTo>
                  <a:cubicBezTo>
                    <a:pt x="297" y="0"/>
                    <a:pt x="0" y="297"/>
                    <a:pt x="0" y="663"/>
                  </a:cubicBezTo>
                  <a:cubicBezTo>
                    <a:pt x="0" y="1029"/>
                    <a:pt x="297" y="1308"/>
                    <a:pt x="663" y="1308"/>
                  </a:cubicBezTo>
                  <a:cubicBezTo>
                    <a:pt x="1029" y="1308"/>
                    <a:pt x="1238" y="1029"/>
                    <a:pt x="1238" y="663"/>
                  </a:cubicBezTo>
                  <a:cubicBezTo>
                    <a:pt x="1238" y="297"/>
                    <a:pt x="1029" y="0"/>
                    <a:pt x="663" y="0"/>
                  </a:cubicBezTo>
                  <a:close/>
                </a:path>
              </a:pathLst>
            </a:custGeom>
            <a:solidFill>
              <a:srgbClr val="A4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4164538" y="1364525"/>
              <a:ext cx="78025" cy="78025"/>
            </a:xfrm>
            <a:custGeom>
              <a:rect b="b" l="l" r="r" t="t"/>
              <a:pathLst>
                <a:path extrusionOk="0" h="3121" w="3121">
                  <a:moveTo>
                    <a:pt x="1517" y="575"/>
                  </a:moveTo>
                  <a:cubicBezTo>
                    <a:pt x="2092" y="575"/>
                    <a:pt x="2528" y="1011"/>
                    <a:pt x="2528" y="1604"/>
                  </a:cubicBezTo>
                  <a:cubicBezTo>
                    <a:pt x="2528" y="2109"/>
                    <a:pt x="2092" y="2545"/>
                    <a:pt x="1517" y="2545"/>
                  </a:cubicBezTo>
                  <a:cubicBezTo>
                    <a:pt x="1011" y="2545"/>
                    <a:pt x="575" y="2109"/>
                    <a:pt x="575" y="1604"/>
                  </a:cubicBezTo>
                  <a:cubicBezTo>
                    <a:pt x="575" y="1011"/>
                    <a:pt x="1011" y="575"/>
                    <a:pt x="1517" y="575"/>
                  </a:cubicBezTo>
                  <a:close/>
                  <a:moveTo>
                    <a:pt x="1517" y="0"/>
                  </a:moveTo>
                  <a:cubicBezTo>
                    <a:pt x="645" y="0"/>
                    <a:pt x="0" y="732"/>
                    <a:pt x="0" y="1604"/>
                  </a:cubicBezTo>
                  <a:cubicBezTo>
                    <a:pt x="0" y="2475"/>
                    <a:pt x="645" y="3120"/>
                    <a:pt x="1517" y="3120"/>
                  </a:cubicBezTo>
                  <a:cubicBezTo>
                    <a:pt x="2388" y="3120"/>
                    <a:pt x="3120" y="2475"/>
                    <a:pt x="3120" y="1604"/>
                  </a:cubicBezTo>
                  <a:cubicBezTo>
                    <a:pt x="3120" y="732"/>
                    <a:pt x="2388" y="0"/>
                    <a:pt x="1517" y="0"/>
                  </a:cubicBez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3955363" y="1324425"/>
              <a:ext cx="494200" cy="158200"/>
            </a:xfrm>
            <a:custGeom>
              <a:rect b="b" l="l" r="r" t="t"/>
              <a:pathLst>
                <a:path extrusionOk="0" h="6328" w="19768">
                  <a:moveTo>
                    <a:pt x="9884" y="0"/>
                  </a:moveTo>
                  <a:cubicBezTo>
                    <a:pt x="7339" y="0"/>
                    <a:pt x="4881" y="297"/>
                    <a:pt x="3051" y="872"/>
                  </a:cubicBezTo>
                  <a:cubicBezTo>
                    <a:pt x="1098" y="1465"/>
                    <a:pt x="0" y="2249"/>
                    <a:pt x="0" y="3208"/>
                  </a:cubicBezTo>
                  <a:cubicBezTo>
                    <a:pt x="0" y="4079"/>
                    <a:pt x="1098" y="4864"/>
                    <a:pt x="3051" y="5456"/>
                  </a:cubicBezTo>
                  <a:cubicBezTo>
                    <a:pt x="4881" y="6032"/>
                    <a:pt x="7339" y="6328"/>
                    <a:pt x="9884" y="6328"/>
                  </a:cubicBezTo>
                  <a:cubicBezTo>
                    <a:pt x="11697" y="6328"/>
                    <a:pt x="13509" y="6171"/>
                    <a:pt x="15043" y="5892"/>
                  </a:cubicBezTo>
                  <a:lnTo>
                    <a:pt x="14974" y="5299"/>
                  </a:lnTo>
                  <a:cubicBezTo>
                    <a:pt x="13440" y="5596"/>
                    <a:pt x="11697" y="5735"/>
                    <a:pt x="9884" y="5735"/>
                  </a:cubicBezTo>
                  <a:cubicBezTo>
                    <a:pt x="4445" y="5735"/>
                    <a:pt x="663" y="4358"/>
                    <a:pt x="663" y="3208"/>
                  </a:cubicBezTo>
                  <a:cubicBezTo>
                    <a:pt x="663" y="1970"/>
                    <a:pt x="4445" y="593"/>
                    <a:pt x="9884" y="593"/>
                  </a:cubicBezTo>
                  <a:cubicBezTo>
                    <a:pt x="15340" y="593"/>
                    <a:pt x="19175" y="1970"/>
                    <a:pt x="19175" y="3208"/>
                  </a:cubicBezTo>
                  <a:cubicBezTo>
                    <a:pt x="19175" y="3713"/>
                    <a:pt x="18303" y="4358"/>
                    <a:pt x="16856" y="4794"/>
                  </a:cubicBezTo>
                  <a:lnTo>
                    <a:pt x="16996" y="5387"/>
                  </a:lnTo>
                  <a:cubicBezTo>
                    <a:pt x="18826" y="4794"/>
                    <a:pt x="19767" y="4079"/>
                    <a:pt x="19767" y="3208"/>
                  </a:cubicBezTo>
                  <a:cubicBezTo>
                    <a:pt x="19767" y="2249"/>
                    <a:pt x="18739" y="1465"/>
                    <a:pt x="16786" y="872"/>
                  </a:cubicBezTo>
                  <a:cubicBezTo>
                    <a:pt x="14904" y="297"/>
                    <a:pt x="12498" y="0"/>
                    <a:pt x="9884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322288" y="1428125"/>
              <a:ext cx="63650" cy="63650"/>
            </a:xfrm>
            <a:custGeom>
              <a:rect b="b" l="l" r="r" t="t"/>
              <a:pathLst>
                <a:path extrusionOk="0" h="2546" w="2546">
                  <a:moveTo>
                    <a:pt x="1308" y="576"/>
                  </a:moveTo>
                  <a:cubicBezTo>
                    <a:pt x="1674" y="576"/>
                    <a:pt x="1970" y="873"/>
                    <a:pt x="1970" y="1239"/>
                  </a:cubicBezTo>
                  <a:cubicBezTo>
                    <a:pt x="1970" y="1587"/>
                    <a:pt x="1674" y="1884"/>
                    <a:pt x="1308" y="1884"/>
                  </a:cubicBezTo>
                  <a:cubicBezTo>
                    <a:pt x="942" y="1884"/>
                    <a:pt x="663" y="1587"/>
                    <a:pt x="663" y="1239"/>
                  </a:cubicBezTo>
                  <a:cubicBezTo>
                    <a:pt x="663" y="873"/>
                    <a:pt x="942" y="576"/>
                    <a:pt x="1308" y="576"/>
                  </a:cubicBezTo>
                  <a:close/>
                  <a:moveTo>
                    <a:pt x="1308" y="1"/>
                  </a:moveTo>
                  <a:cubicBezTo>
                    <a:pt x="576" y="1"/>
                    <a:pt x="0" y="576"/>
                    <a:pt x="0" y="1239"/>
                  </a:cubicBezTo>
                  <a:cubicBezTo>
                    <a:pt x="0" y="1953"/>
                    <a:pt x="576" y="2546"/>
                    <a:pt x="1308" y="2546"/>
                  </a:cubicBezTo>
                  <a:cubicBezTo>
                    <a:pt x="1970" y="2546"/>
                    <a:pt x="2545" y="1953"/>
                    <a:pt x="2545" y="1239"/>
                  </a:cubicBezTo>
                  <a:cubicBezTo>
                    <a:pt x="2545" y="576"/>
                    <a:pt x="1970" y="1"/>
                    <a:pt x="1308" y="1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955363" y="1324425"/>
              <a:ext cx="494200" cy="158200"/>
            </a:xfrm>
            <a:custGeom>
              <a:rect b="b" l="l" r="r" t="t"/>
              <a:pathLst>
                <a:path extrusionOk="0" h="6328" w="19768">
                  <a:moveTo>
                    <a:pt x="9884" y="0"/>
                  </a:moveTo>
                  <a:cubicBezTo>
                    <a:pt x="7339" y="0"/>
                    <a:pt x="4881" y="297"/>
                    <a:pt x="3051" y="872"/>
                  </a:cubicBezTo>
                  <a:cubicBezTo>
                    <a:pt x="1098" y="1465"/>
                    <a:pt x="0" y="2249"/>
                    <a:pt x="0" y="3208"/>
                  </a:cubicBezTo>
                  <a:cubicBezTo>
                    <a:pt x="0" y="4079"/>
                    <a:pt x="1098" y="4864"/>
                    <a:pt x="3051" y="5456"/>
                  </a:cubicBezTo>
                  <a:cubicBezTo>
                    <a:pt x="4881" y="6032"/>
                    <a:pt x="7339" y="6328"/>
                    <a:pt x="9884" y="6328"/>
                  </a:cubicBezTo>
                  <a:cubicBezTo>
                    <a:pt x="11697" y="6328"/>
                    <a:pt x="13509" y="6171"/>
                    <a:pt x="15043" y="5892"/>
                  </a:cubicBezTo>
                  <a:lnTo>
                    <a:pt x="14974" y="5299"/>
                  </a:lnTo>
                  <a:cubicBezTo>
                    <a:pt x="13440" y="5596"/>
                    <a:pt x="11697" y="5735"/>
                    <a:pt x="9884" y="5735"/>
                  </a:cubicBezTo>
                  <a:cubicBezTo>
                    <a:pt x="4445" y="5735"/>
                    <a:pt x="663" y="4358"/>
                    <a:pt x="663" y="3208"/>
                  </a:cubicBezTo>
                  <a:cubicBezTo>
                    <a:pt x="663" y="1970"/>
                    <a:pt x="4445" y="593"/>
                    <a:pt x="9884" y="593"/>
                  </a:cubicBezTo>
                  <a:cubicBezTo>
                    <a:pt x="15340" y="593"/>
                    <a:pt x="19175" y="1970"/>
                    <a:pt x="19175" y="3208"/>
                  </a:cubicBezTo>
                  <a:cubicBezTo>
                    <a:pt x="19175" y="3713"/>
                    <a:pt x="18303" y="4358"/>
                    <a:pt x="16856" y="4794"/>
                  </a:cubicBezTo>
                  <a:lnTo>
                    <a:pt x="16996" y="5387"/>
                  </a:lnTo>
                  <a:cubicBezTo>
                    <a:pt x="18826" y="4794"/>
                    <a:pt x="19767" y="4079"/>
                    <a:pt x="19767" y="3208"/>
                  </a:cubicBezTo>
                  <a:cubicBezTo>
                    <a:pt x="19767" y="2249"/>
                    <a:pt x="18739" y="1465"/>
                    <a:pt x="16786" y="872"/>
                  </a:cubicBezTo>
                  <a:cubicBezTo>
                    <a:pt x="14904" y="297"/>
                    <a:pt x="12498" y="0"/>
                    <a:pt x="9884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4322288" y="1428125"/>
              <a:ext cx="63650" cy="63650"/>
            </a:xfrm>
            <a:custGeom>
              <a:rect b="b" l="l" r="r" t="t"/>
              <a:pathLst>
                <a:path extrusionOk="0" h="2546" w="2546">
                  <a:moveTo>
                    <a:pt x="1308" y="576"/>
                  </a:moveTo>
                  <a:cubicBezTo>
                    <a:pt x="1674" y="576"/>
                    <a:pt x="1970" y="873"/>
                    <a:pt x="1970" y="1239"/>
                  </a:cubicBezTo>
                  <a:cubicBezTo>
                    <a:pt x="1970" y="1587"/>
                    <a:pt x="1674" y="1884"/>
                    <a:pt x="1308" y="1884"/>
                  </a:cubicBezTo>
                  <a:cubicBezTo>
                    <a:pt x="942" y="1884"/>
                    <a:pt x="663" y="1587"/>
                    <a:pt x="663" y="1239"/>
                  </a:cubicBezTo>
                  <a:cubicBezTo>
                    <a:pt x="663" y="873"/>
                    <a:pt x="942" y="576"/>
                    <a:pt x="1308" y="576"/>
                  </a:cubicBezTo>
                  <a:close/>
                  <a:moveTo>
                    <a:pt x="1308" y="1"/>
                  </a:moveTo>
                  <a:cubicBezTo>
                    <a:pt x="576" y="1"/>
                    <a:pt x="0" y="576"/>
                    <a:pt x="0" y="1239"/>
                  </a:cubicBezTo>
                  <a:cubicBezTo>
                    <a:pt x="0" y="1953"/>
                    <a:pt x="576" y="2546"/>
                    <a:pt x="1308" y="2546"/>
                  </a:cubicBezTo>
                  <a:cubicBezTo>
                    <a:pt x="1970" y="2546"/>
                    <a:pt x="2545" y="1953"/>
                    <a:pt x="2545" y="1239"/>
                  </a:cubicBezTo>
                  <a:cubicBezTo>
                    <a:pt x="2545" y="576"/>
                    <a:pt x="1970" y="1"/>
                    <a:pt x="1308" y="1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955363" y="1157525"/>
              <a:ext cx="494200" cy="492000"/>
            </a:xfrm>
            <a:custGeom>
              <a:rect b="b" l="l" r="r" t="t"/>
              <a:pathLst>
                <a:path extrusionOk="0" h="19680" w="19768">
                  <a:moveTo>
                    <a:pt x="12132" y="3120"/>
                  </a:moveTo>
                  <a:cubicBezTo>
                    <a:pt x="12498" y="3120"/>
                    <a:pt x="12795" y="3417"/>
                    <a:pt x="12795" y="3783"/>
                  </a:cubicBezTo>
                  <a:cubicBezTo>
                    <a:pt x="12795" y="4131"/>
                    <a:pt x="12498" y="4428"/>
                    <a:pt x="12132" y="4428"/>
                  </a:cubicBezTo>
                  <a:cubicBezTo>
                    <a:pt x="11766" y="4428"/>
                    <a:pt x="11487" y="4131"/>
                    <a:pt x="11487" y="3783"/>
                  </a:cubicBezTo>
                  <a:cubicBezTo>
                    <a:pt x="11487" y="3417"/>
                    <a:pt x="11766" y="3120"/>
                    <a:pt x="12132" y="3120"/>
                  </a:cubicBezTo>
                  <a:close/>
                  <a:moveTo>
                    <a:pt x="9884" y="576"/>
                  </a:moveTo>
                  <a:cubicBezTo>
                    <a:pt x="10459" y="576"/>
                    <a:pt x="11052" y="1377"/>
                    <a:pt x="11487" y="2685"/>
                  </a:cubicBezTo>
                  <a:cubicBezTo>
                    <a:pt x="11121" y="2911"/>
                    <a:pt x="10895" y="3347"/>
                    <a:pt x="10895" y="3783"/>
                  </a:cubicBezTo>
                  <a:cubicBezTo>
                    <a:pt x="10895" y="4428"/>
                    <a:pt x="11418" y="5003"/>
                    <a:pt x="12063" y="5003"/>
                  </a:cubicBezTo>
                  <a:cubicBezTo>
                    <a:pt x="12202" y="5596"/>
                    <a:pt x="12289" y="6171"/>
                    <a:pt x="12359" y="6746"/>
                  </a:cubicBezTo>
                  <a:cubicBezTo>
                    <a:pt x="11557" y="6676"/>
                    <a:pt x="10755" y="6676"/>
                    <a:pt x="9884" y="6676"/>
                  </a:cubicBezTo>
                  <a:cubicBezTo>
                    <a:pt x="9082" y="6676"/>
                    <a:pt x="8280" y="6676"/>
                    <a:pt x="7496" y="6746"/>
                  </a:cubicBezTo>
                  <a:cubicBezTo>
                    <a:pt x="7844" y="2981"/>
                    <a:pt x="8942" y="576"/>
                    <a:pt x="9884" y="576"/>
                  </a:cubicBezTo>
                  <a:close/>
                  <a:moveTo>
                    <a:pt x="6833" y="7408"/>
                  </a:moveTo>
                  <a:cubicBezTo>
                    <a:pt x="6764" y="8210"/>
                    <a:pt x="6764" y="9012"/>
                    <a:pt x="6764" y="9884"/>
                  </a:cubicBezTo>
                  <a:cubicBezTo>
                    <a:pt x="6764" y="10668"/>
                    <a:pt x="6764" y="11470"/>
                    <a:pt x="6833" y="12272"/>
                  </a:cubicBezTo>
                  <a:cubicBezTo>
                    <a:pt x="3051" y="11906"/>
                    <a:pt x="663" y="10825"/>
                    <a:pt x="663" y="9884"/>
                  </a:cubicBezTo>
                  <a:cubicBezTo>
                    <a:pt x="663" y="8855"/>
                    <a:pt x="3051" y="7844"/>
                    <a:pt x="6833" y="7408"/>
                  </a:cubicBezTo>
                  <a:close/>
                  <a:moveTo>
                    <a:pt x="13004" y="7408"/>
                  </a:moveTo>
                  <a:lnTo>
                    <a:pt x="13004" y="7408"/>
                  </a:lnTo>
                  <a:cubicBezTo>
                    <a:pt x="16717" y="7844"/>
                    <a:pt x="19175" y="8855"/>
                    <a:pt x="19175" y="9884"/>
                  </a:cubicBezTo>
                  <a:cubicBezTo>
                    <a:pt x="19175" y="10389"/>
                    <a:pt x="18390" y="10964"/>
                    <a:pt x="17083" y="11400"/>
                  </a:cubicBezTo>
                  <a:cubicBezTo>
                    <a:pt x="16856" y="11034"/>
                    <a:pt x="16420" y="10825"/>
                    <a:pt x="15985" y="10825"/>
                  </a:cubicBezTo>
                  <a:cubicBezTo>
                    <a:pt x="15253" y="10825"/>
                    <a:pt x="14747" y="11330"/>
                    <a:pt x="14677" y="12063"/>
                  </a:cubicBezTo>
                  <a:cubicBezTo>
                    <a:pt x="14172" y="12132"/>
                    <a:pt x="13597" y="12202"/>
                    <a:pt x="13004" y="12272"/>
                  </a:cubicBezTo>
                  <a:cubicBezTo>
                    <a:pt x="13074" y="11470"/>
                    <a:pt x="13074" y="10668"/>
                    <a:pt x="13074" y="9884"/>
                  </a:cubicBezTo>
                  <a:cubicBezTo>
                    <a:pt x="13074" y="9012"/>
                    <a:pt x="13074" y="8210"/>
                    <a:pt x="13004" y="7408"/>
                  </a:cubicBezTo>
                  <a:close/>
                  <a:moveTo>
                    <a:pt x="9884" y="7269"/>
                  </a:moveTo>
                  <a:cubicBezTo>
                    <a:pt x="10755" y="7269"/>
                    <a:pt x="11627" y="7339"/>
                    <a:pt x="12359" y="7408"/>
                  </a:cubicBezTo>
                  <a:cubicBezTo>
                    <a:pt x="12429" y="8210"/>
                    <a:pt x="12498" y="9012"/>
                    <a:pt x="12498" y="9884"/>
                  </a:cubicBezTo>
                  <a:cubicBezTo>
                    <a:pt x="12498" y="10755"/>
                    <a:pt x="12429" y="11540"/>
                    <a:pt x="12359" y="12341"/>
                  </a:cubicBezTo>
                  <a:cubicBezTo>
                    <a:pt x="11557" y="12341"/>
                    <a:pt x="10755" y="12411"/>
                    <a:pt x="9884" y="12411"/>
                  </a:cubicBezTo>
                  <a:cubicBezTo>
                    <a:pt x="9012" y="12411"/>
                    <a:pt x="8210" y="12341"/>
                    <a:pt x="7408" y="12341"/>
                  </a:cubicBezTo>
                  <a:cubicBezTo>
                    <a:pt x="7339" y="11540"/>
                    <a:pt x="7339" y="10755"/>
                    <a:pt x="7339" y="9884"/>
                  </a:cubicBezTo>
                  <a:cubicBezTo>
                    <a:pt x="7339" y="9012"/>
                    <a:pt x="7339" y="8141"/>
                    <a:pt x="7408" y="7408"/>
                  </a:cubicBezTo>
                  <a:cubicBezTo>
                    <a:pt x="8210" y="7339"/>
                    <a:pt x="9012" y="7269"/>
                    <a:pt x="9884" y="7269"/>
                  </a:cubicBezTo>
                  <a:close/>
                  <a:moveTo>
                    <a:pt x="15985" y="11400"/>
                  </a:moveTo>
                  <a:cubicBezTo>
                    <a:pt x="16351" y="11400"/>
                    <a:pt x="16647" y="11697"/>
                    <a:pt x="16647" y="12063"/>
                  </a:cubicBezTo>
                  <a:cubicBezTo>
                    <a:pt x="16647" y="12411"/>
                    <a:pt x="16351" y="12708"/>
                    <a:pt x="15985" y="12708"/>
                  </a:cubicBezTo>
                  <a:cubicBezTo>
                    <a:pt x="15619" y="12708"/>
                    <a:pt x="15340" y="12411"/>
                    <a:pt x="15340" y="12063"/>
                  </a:cubicBezTo>
                  <a:cubicBezTo>
                    <a:pt x="15340" y="11697"/>
                    <a:pt x="15619" y="11400"/>
                    <a:pt x="15985" y="11400"/>
                  </a:cubicBezTo>
                  <a:close/>
                  <a:moveTo>
                    <a:pt x="7496" y="12934"/>
                  </a:moveTo>
                  <a:lnTo>
                    <a:pt x="7496" y="12934"/>
                  </a:lnTo>
                  <a:cubicBezTo>
                    <a:pt x="8280" y="13004"/>
                    <a:pt x="9082" y="13004"/>
                    <a:pt x="9884" y="13004"/>
                  </a:cubicBezTo>
                  <a:cubicBezTo>
                    <a:pt x="10755" y="13004"/>
                    <a:pt x="11557" y="13004"/>
                    <a:pt x="12359" y="12934"/>
                  </a:cubicBezTo>
                  <a:lnTo>
                    <a:pt x="12359" y="12934"/>
                  </a:lnTo>
                  <a:cubicBezTo>
                    <a:pt x="11923" y="16699"/>
                    <a:pt x="10895" y="19105"/>
                    <a:pt x="9884" y="19105"/>
                  </a:cubicBezTo>
                  <a:cubicBezTo>
                    <a:pt x="8942" y="19105"/>
                    <a:pt x="7844" y="16699"/>
                    <a:pt x="7496" y="12934"/>
                  </a:cubicBezTo>
                  <a:close/>
                  <a:moveTo>
                    <a:pt x="9884" y="0"/>
                  </a:moveTo>
                  <a:cubicBezTo>
                    <a:pt x="9012" y="0"/>
                    <a:pt x="8210" y="1011"/>
                    <a:pt x="7565" y="2981"/>
                  </a:cubicBezTo>
                  <a:cubicBezTo>
                    <a:pt x="7269" y="4062"/>
                    <a:pt x="7060" y="5369"/>
                    <a:pt x="6903" y="6833"/>
                  </a:cubicBezTo>
                  <a:cubicBezTo>
                    <a:pt x="5456" y="6973"/>
                    <a:pt x="4149" y="7182"/>
                    <a:pt x="3051" y="7548"/>
                  </a:cubicBezTo>
                  <a:cubicBezTo>
                    <a:pt x="1098" y="8141"/>
                    <a:pt x="0" y="8925"/>
                    <a:pt x="0" y="9884"/>
                  </a:cubicBezTo>
                  <a:cubicBezTo>
                    <a:pt x="0" y="10755"/>
                    <a:pt x="1098" y="11540"/>
                    <a:pt x="3051" y="12132"/>
                  </a:cubicBezTo>
                  <a:cubicBezTo>
                    <a:pt x="4149" y="12498"/>
                    <a:pt x="5456" y="12708"/>
                    <a:pt x="6903" y="12847"/>
                  </a:cubicBezTo>
                  <a:cubicBezTo>
                    <a:pt x="7060" y="14311"/>
                    <a:pt x="7269" y="15619"/>
                    <a:pt x="7565" y="16699"/>
                  </a:cubicBezTo>
                  <a:cubicBezTo>
                    <a:pt x="8210" y="18669"/>
                    <a:pt x="9012" y="19680"/>
                    <a:pt x="9884" y="19680"/>
                  </a:cubicBezTo>
                  <a:cubicBezTo>
                    <a:pt x="10825" y="19680"/>
                    <a:pt x="11627" y="18669"/>
                    <a:pt x="12202" y="16699"/>
                  </a:cubicBezTo>
                  <a:cubicBezTo>
                    <a:pt x="12568" y="15619"/>
                    <a:pt x="12795" y="14311"/>
                    <a:pt x="12934" y="12847"/>
                  </a:cubicBezTo>
                  <a:cubicBezTo>
                    <a:pt x="13597" y="12777"/>
                    <a:pt x="14242" y="12708"/>
                    <a:pt x="14817" y="12638"/>
                  </a:cubicBezTo>
                  <a:cubicBezTo>
                    <a:pt x="15043" y="13074"/>
                    <a:pt x="15479" y="13370"/>
                    <a:pt x="15985" y="13370"/>
                  </a:cubicBezTo>
                  <a:cubicBezTo>
                    <a:pt x="16647" y="13370"/>
                    <a:pt x="17222" y="12777"/>
                    <a:pt x="17222" y="12063"/>
                  </a:cubicBezTo>
                  <a:lnTo>
                    <a:pt x="17222" y="11975"/>
                  </a:lnTo>
                  <a:cubicBezTo>
                    <a:pt x="18896" y="11470"/>
                    <a:pt x="19767" y="10668"/>
                    <a:pt x="19767" y="9884"/>
                  </a:cubicBezTo>
                  <a:cubicBezTo>
                    <a:pt x="19767" y="8925"/>
                    <a:pt x="18739" y="8141"/>
                    <a:pt x="16786" y="7548"/>
                  </a:cubicBezTo>
                  <a:cubicBezTo>
                    <a:pt x="15688" y="7182"/>
                    <a:pt x="14381" y="6973"/>
                    <a:pt x="12934" y="6833"/>
                  </a:cubicBezTo>
                  <a:cubicBezTo>
                    <a:pt x="12864" y="6171"/>
                    <a:pt x="12795" y="5526"/>
                    <a:pt x="12638" y="4933"/>
                  </a:cubicBezTo>
                  <a:cubicBezTo>
                    <a:pt x="13074" y="4724"/>
                    <a:pt x="13370" y="4288"/>
                    <a:pt x="13370" y="3783"/>
                  </a:cubicBezTo>
                  <a:cubicBezTo>
                    <a:pt x="13370" y="3120"/>
                    <a:pt x="12864" y="2545"/>
                    <a:pt x="12132" y="2545"/>
                  </a:cubicBezTo>
                  <a:lnTo>
                    <a:pt x="12063" y="2545"/>
                  </a:lnTo>
                  <a:cubicBezTo>
                    <a:pt x="11487" y="872"/>
                    <a:pt x="10755" y="0"/>
                    <a:pt x="9884" y="0"/>
                  </a:cubicBezTo>
                  <a:close/>
                </a:path>
              </a:pathLst>
            </a:custGeom>
            <a:solidFill>
              <a:srgbClr val="4D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1"/>
          <p:cNvSpPr txBox="1"/>
          <p:nvPr/>
        </p:nvSpPr>
        <p:spPr>
          <a:xfrm>
            <a:off x="1873950" y="1555800"/>
            <a:ext cx="5396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Backtracking được sử dụng để giải quyết các vấn đề trong đó một chuỗi các </a:t>
            </a:r>
            <a:r>
              <a:rPr b="1" lang="en" sz="2400">
                <a:solidFill>
                  <a:srgbClr val="0000FF"/>
                </a:solidFill>
                <a:latin typeface="Xanh Mono"/>
                <a:ea typeface="Xanh Mono"/>
                <a:cs typeface="Xanh Mono"/>
                <a:sym typeface="Xanh Mono"/>
              </a:rPr>
              <a:t>đối tượng</a:t>
            </a: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 được chọn từ một </a:t>
            </a:r>
            <a:r>
              <a:rPr b="1" lang="en" sz="2400">
                <a:solidFill>
                  <a:srgbClr val="0000FF"/>
                </a:solidFill>
                <a:latin typeface="Xanh Mono"/>
                <a:ea typeface="Xanh Mono"/>
                <a:cs typeface="Xanh Mono"/>
                <a:sym typeface="Xanh Mono"/>
              </a:rPr>
              <a:t>tập hợp xác định</a:t>
            </a: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 để chuỗi thỏa mãn một số </a:t>
            </a:r>
            <a:r>
              <a:rPr b="1" lang="en" sz="2400">
                <a:solidFill>
                  <a:srgbClr val="0000FF"/>
                </a:solidFill>
                <a:latin typeface="Xanh Mono"/>
                <a:ea typeface="Xanh Mono"/>
                <a:cs typeface="Xanh Mono"/>
                <a:sym typeface="Xanh Mono"/>
              </a:rPr>
              <a:t>tiêu chí</a:t>
            </a: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.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2"/>
          <p:cNvSpPr txBox="1"/>
          <p:nvPr/>
        </p:nvSpPr>
        <p:spPr>
          <a:xfrm>
            <a:off x="1873950" y="1555800"/>
            <a:ext cx="5396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Xanh Mono"/>
                <a:ea typeface="Xanh Mono"/>
                <a:cs typeface="Xanh Mono"/>
                <a:sym typeface="Xanh Mono"/>
              </a:rPr>
              <a:t>Quay lui là một kĩ thuật thiết kế giải thuật dựa trên đệ quy. Ý tưởng của quay lui là tìm lời giải từng bước, mỗi bước chọn một trong số các lựa chọn khả dĩ và đệ quy.</a:t>
            </a:r>
            <a:endParaRPr b="1" sz="2400">
              <a:solidFill>
                <a:schemeClr val="dk1"/>
              </a:solidFill>
              <a:latin typeface="Xanh Mono"/>
              <a:ea typeface="Xanh Mono"/>
              <a:cs typeface="Xanh Mono"/>
              <a:sym typeface="Xanh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00" y="152400"/>
            <a:ext cx="776399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FE9E9"/>
      </a:lt2>
      <a:accent1>
        <a:srgbClr val="F56B6B"/>
      </a:accent1>
      <a:accent2>
        <a:srgbClr val="A4CDFF"/>
      </a:accent2>
      <a:accent3>
        <a:srgbClr val="2477CF"/>
      </a:accent3>
      <a:accent4>
        <a:srgbClr val="FCD5D5"/>
      </a:accent4>
      <a:accent5>
        <a:srgbClr val="4D0000"/>
      </a:accent5>
      <a:accent6>
        <a:srgbClr val="FFA8A8"/>
      </a:accent6>
      <a:hlink>
        <a:srgbClr val="4D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