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6" r:id="rId1"/>
  </p:sldMasterIdLst>
  <p:notesMasterIdLst>
    <p:notesMasterId r:id="rId35"/>
  </p:notesMasterIdLst>
  <p:sldIdLst>
    <p:sldId id="256" r:id="rId2"/>
    <p:sldId id="291" r:id="rId3"/>
    <p:sldId id="292" r:id="rId4"/>
    <p:sldId id="263" r:id="rId5"/>
    <p:sldId id="293" r:id="rId6"/>
    <p:sldId id="276" r:id="rId7"/>
    <p:sldId id="290" r:id="rId8"/>
    <p:sldId id="296" r:id="rId9"/>
    <p:sldId id="297" r:id="rId10"/>
    <p:sldId id="294" r:id="rId11"/>
    <p:sldId id="278" r:id="rId12"/>
    <p:sldId id="279" r:id="rId13"/>
    <p:sldId id="280" r:id="rId14"/>
    <p:sldId id="281" r:id="rId15"/>
    <p:sldId id="282" r:id="rId16"/>
    <p:sldId id="283" r:id="rId17"/>
    <p:sldId id="284" r:id="rId18"/>
    <p:sldId id="285" r:id="rId19"/>
    <p:sldId id="265" r:id="rId20"/>
    <p:sldId id="266" r:id="rId21"/>
    <p:sldId id="267" r:id="rId22"/>
    <p:sldId id="268" r:id="rId23"/>
    <p:sldId id="269" r:id="rId24"/>
    <p:sldId id="270" r:id="rId25"/>
    <p:sldId id="271" r:id="rId26"/>
    <p:sldId id="286" r:id="rId27"/>
    <p:sldId id="287" r:id="rId28"/>
    <p:sldId id="288" r:id="rId29"/>
    <p:sldId id="289" r:id="rId30"/>
    <p:sldId id="295" r:id="rId31"/>
    <p:sldId id="273" r:id="rId32"/>
    <p:sldId id="274" r:id="rId33"/>
    <p:sldId id="275"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8540"/>
    <a:srgbClr val="9F293B"/>
    <a:srgbClr val="F07F09"/>
    <a:srgbClr val="4E8542"/>
    <a:srgbClr val="2D8260"/>
    <a:srgbClr val="498542"/>
    <a:srgbClr val="006699"/>
    <a:srgbClr val="0066FF"/>
    <a:srgbClr val="1B58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47" autoAdjust="0"/>
    <p:restoredTop sz="94660"/>
  </p:normalViewPr>
  <p:slideViewPr>
    <p:cSldViewPr snapToGrid="0">
      <p:cViewPr varScale="1">
        <p:scale>
          <a:sx n="74" d="100"/>
          <a:sy n="74" d="100"/>
        </p:scale>
        <p:origin x="57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D9C013-9BC9-4506-9FFB-7E10BF98ABEA}" type="doc">
      <dgm:prSet loTypeId="urn:microsoft.com/office/officeart/2005/8/layout/process1" loCatId="process" qsTypeId="urn:microsoft.com/office/officeart/2005/8/quickstyle/simple1" qsCatId="simple" csTypeId="urn:microsoft.com/office/officeart/2005/8/colors/colorful3" csCatId="colorful" phldr="1"/>
      <dgm:spPr/>
    </dgm:pt>
    <dgm:pt modelId="{80736209-5892-452B-88C7-2131CE3163AC}">
      <dgm:prSet phldrT="[Text]" custT="1"/>
      <dgm:spPr/>
      <dgm:t>
        <a:bodyPr/>
        <a:lstStyle/>
        <a:p>
          <a:r>
            <a:rPr lang="en-US" sz="2000" b="1" smtClean="0">
              <a:latin typeface="Tahoma" pitchFamily="34" charset="0"/>
              <a:ea typeface="Tahoma" pitchFamily="34" charset="0"/>
              <a:cs typeface="Tahoma" pitchFamily="34" charset="0"/>
            </a:rPr>
            <a:t>UI Layer</a:t>
          </a:r>
        </a:p>
        <a:p>
          <a:r>
            <a:rPr lang="en-US" sz="2000" smtClean="0">
              <a:latin typeface="Tahoma" pitchFamily="34" charset="0"/>
              <a:ea typeface="Tahoma" pitchFamily="34" charset="0"/>
              <a:cs typeface="Tahoma" pitchFamily="34" charset="0"/>
            </a:rPr>
            <a:t>WinForm</a:t>
          </a:r>
          <a:endParaRPr lang="fr-FR" sz="2000">
            <a:latin typeface="Tahoma" pitchFamily="34" charset="0"/>
            <a:ea typeface="Tahoma" pitchFamily="34" charset="0"/>
            <a:cs typeface="Tahoma" pitchFamily="34" charset="0"/>
          </a:endParaRPr>
        </a:p>
      </dgm:t>
    </dgm:pt>
    <dgm:pt modelId="{E7FA4EBF-30D8-47C4-99AF-6991D41ADBE4}" type="parTrans" cxnId="{7277CF48-2F8B-407A-B1B0-17193893CEC6}">
      <dgm:prSet/>
      <dgm:spPr/>
      <dgm:t>
        <a:bodyPr/>
        <a:lstStyle/>
        <a:p>
          <a:endParaRPr lang="fr-FR"/>
        </a:p>
      </dgm:t>
    </dgm:pt>
    <dgm:pt modelId="{E08D6B59-2B53-4A8D-8BF5-3EC8C7DF22D7}" type="sibTrans" cxnId="{7277CF48-2F8B-407A-B1B0-17193893CEC6}">
      <dgm:prSet/>
      <dgm:spPr/>
      <dgm:t>
        <a:bodyPr/>
        <a:lstStyle/>
        <a:p>
          <a:endParaRPr lang="fr-FR"/>
        </a:p>
      </dgm:t>
    </dgm:pt>
    <dgm:pt modelId="{FBB766E9-A03E-46FF-8990-E4F21AA2107B}">
      <dgm:prSet phldrT="[Text]" custT="1"/>
      <dgm:spPr/>
      <dgm:t>
        <a:bodyPr/>
        <a:lstStyle/>
        <a:p>
          <a:r>
            <a:rPr lang="en-US" sz="2000" b="1" smtClean="0">
              <a:latin typeface="Tahoma" pitchFamily="34" charset="0"/>
              <a:ea typeface="Tahoma" pitchFamily="34" charset="0"/>
              <a:cs typeface="Tahoma" pitchFamily="34" charset="0"/>
            </a:rPr>
            <a:t>Business Layer</a:t>
          </a:r>
        </a:p>
        <a:p>
          <a:r>
            <a:rPr lang="en-US" sz="2000" smtClean="0">
              <a:latin typeface="Tahoma" pitchFamily="34" charset="0"/>
              <a:ea typeface="Tahoma" pitchFamily="34" charset="0"/>
              <a:cs typeface="Tahoma" pitchFamily="34" charset="0"/>
            </a:rPr>
            <a:t>Business Logic</a:t>
          </a:r>
          <a:endParaRPr lang="fr-FR" sz="2000">
            <a:latin typeface="Tahoma" pitchFamily="34" charset="0"/>
            <a:ea typeface="Tahoma" pitchFamily="34" charset="0"/>
            <a:cs typeface="Tahoma" pitchFamily="34" charset="0"/>
          </a:endParaRPr>
        </a:p>
      </dgm:t>
    </dgm:pt>
    <dgm:pt modelId="{7F1C3278-C48F-4E43-AF75-CC8612C2E72F}" type="parTrans" cxnId="{0768FC4D-333C-47E1-96B2-39E31A23A4C9}">
      <dgm:prSet/>
      <dgm:spPr/>
      <dgm:t>
        <a:bodyPr/>
        <a:lstStyle/>
        <a:p>
          <a:endParaRPr lang="fr-FR"/>
        </a:p>
      </dgm:t>
    </dgm:pt>
    <dgm:pt modelId="{C55BD797-2820-406E-A070-BAF76CCDEA3B}" type="sibTrans" cxnId="{0768FC4D-333C-47E1-96B2-39E31A23A4C9}">
      <dgm:prSet/>
      <dgm:spPr/>
      <dgm:t>
        <a:bodyPr/>
        <a:lstStyle/>
        <a:p>
          <a:endParaRPr lang="fr-FR"/>
        </a:p>
      </dgm:t>
    </dgm:pt>
    <dgm:pt modelId="{C102AFB7-33C2-4A1B-8954-C30FE1FB3039}">
      <dgm:prSet phldrT="[Text]"/>
      <dgm:spPr/>
      <dgm:t>
        <a:bodyPr/>
        <a:lstStyle/>
        <a:p>
          <a:r>
            <a:rPr lang="en-US" b="1" smtClean="0">
              <a:latin typeface="Tahoma" pitchFamily="34" charset="0"/>
              <a:ea typeface="Tahoma" pitchFamily="34" charset="0"/>
              <a:cs typeface="Tahoma" pitchFamily="34" charset="0"/>
            </a:rPr>
            <a:t>Data Access Layer</a:t>
          </a:r>
        </a:p>
        <a:p>
          <a:r>
            <a:rPr lang="en-US" smtClean="0">
              <a:latin typeface="Tahoma" pitchFamily="34" charset="0"/>
              <a:ea typeface="Tahoma" pitchFamily="34" charset="0"/>
              <a:cs typeface="Tahoma" pitchFamily="34" charset="0"/>
            </a:rPr>
            <a:t>Entity Framework</a:t>
          </a:r>
          <a:endParaRPr lang="fr-FR">
            <a:latin typeface="Tahoma" pitchFamily="34" charset="0"/>
            <a:ea typeface="Tahoma" pitchFamily="34" charset="0"/>
            <a:cs typeface="Tahoma" pitchFamily="34" charset="0"/>
          </a:endParaRPr>
        </a:p>
      </dgm:t>
    </dgm:pt>
    <dgm:pt modelId="{86AE3E20-C279-4CB3-8A6C-FD845CF2DE4E}" type="parTrans" cxnId="{170F2ECC-9C83-43A4-A6FC-AFD769D405EF}">
      <dgm:prSet/>
      <dgm:spPr/>
      <dgm:t>
        <a:bodyPr/>
        <a:lstStyle/>
        <a:p>
          <a:endParaRPr lang="fr-FR"/>
        </a:p>
      </dgm:t>
    </dgm:pt>
    <dgm:pt modelId="{B23C63DC-BC12-4EDF-B1A9-6D12F65107DF}" type="sibTrans" cxnId="{170F2ECC-9C83-43A4-A6FC-AFD769D405EF}">
      <dgm:prSet/>
      <dgm:spPr/>
      <dgm:t>
        <a:bodyPr/>
        <a:lstStyle/>
        <a:p>
          <a:endParaRPr lang="fr-FR"/>
        </a:p>
      </dgm:t>
    </dgm:pt>
    <dgm:pt modelId="{F30F4E91-0847-4576-9925-7CA0F0813980}" type="pres">
      <dgm:prSet presAssocID="{74D9C013-9BC9-4506-9FFB-7E10BF98ABEA}" presName="Name0" presStyleCnt="0">
        <dgm:presLayoutVars>
          <dgm:dir/>
          <dgm:resizeHandles val="exact"/>
        </dgm:presLayoutVars>
      </dgm:prSet>
      <dgm:spPr/>
    </dgm:pt>
    <dgm:pt modelId="{B5455B37-A948-43AA-AAB4-14A4CD95419B}" type="pres">
      <dgm:prSet presAssocID="{80736209-5892-452B-88C7-2131CE3163AC}" presName="node" presStyleLbl="node1" presStyleIdx="0" presStyleCnt="3">
        <dgm:presLayoutVars>
          <dgm:bulletEnabled val="1"/>
        </dgm:presLayoutVars>
      </dgm:prSet>
      <dgm:spPr/>
      <dgm:t>
        <a:bodyPr/>
        <a:lstStyle/>
        <a:p>
          <a:endParaRPr lang="fr-FR"/>
        </a:p>
      </dgm:t>
    </dgm:pt>
    <dgm:pt modelId="{963EF3E5-7811-4B4F-BB0E-BCA454A499E7}" type="pres">
      <dgm:prSet presAssocID="{E08D6B59-2B53-4A8D-8BF5-3EC8C7DF22D7}" presName="sibTrans" presStyleLbl="sibTrans2D1" presStyleIdx="0" presStyleCnt="2" custScaleX="197236" custScaleY="89699" custLinFactNeighborX="4704" custLinFactNeighborY="11978"/>
      <dgm:spPr>
        <a:prstGeom prst="leftRightArrow">
          <a:avLst/>
        </a:prstGeom>
      </dgm:spPr>
      <dgm:t>
        <a:bodyPr/>
        <a:lstStyle/>
        <a:p>
          <a:endParaRPr lang="fr-FR"/>
        </a:p>
      </dgm:t>
    </dgm:pt>
    <dgm:pt modelId="{30E9BEEE-3C29-466A-83B2-DE85C6BF38FB}" type="pres">
      <dgm:prSet presAssocID="{E08D6B59-2B53-4A8D-8BF5-3EC8C7DF22D7}" presName="connectorText" presStyleLbl="sibTrans2D1" presStyleIdx="0" presStyleCnt="2"/>
      <dgm:spPr/>
      <dgm:t>
        <a:bodyPr/>
        <a:lstStyle/>
        <a:p>
          <a:endParaRPr lang="fr-FR"/>
        </a:p>
      </dgm:t>
    </dgm:pt>
    <dgm:pt modelId="{5300B9CD-7194-46C4-933D-41E56924D195}" type="pres">
      <dgm:prSet presAssocID="{FBB766E9-A03E-46FF-8990-E4F21AA2107B}" presName="node" presStyleLbl="node1" presStyleIdx="1" presStyleCnt="3">
        <dgm:presLayoutVars>
          <dgm:bulletEnabled val="1"/>
        </dgm:presLayoutVars>
      </dgm:prSet>
      <dgm:spPr/>
      <dgm:t>
        <a:bodyPr/>
        <a:lstStyle/>
        <a:p>
          <a:endParaRPr lang="fr-FR"/>
        </a:p>
      </dgm:t>
    </dgm:pt>
    <dgm:pt modelId="{C7F33345-5C19-46F6-9A52-2CD5EFEDC739}" type="pres">
      <dgm:prSet presAssocID="{C55BD797-2820-406E-A070-BAF76CCDEA3B}" presName="sibTrans" presStyleLbl="sibTrans2D1" presStyleIdx="1" presStyleCnt="2" custScaleX="215355" custScaleY="74055"/>
      <dgm:spPr>
        <a:prstGeom prst="leftRightArrow">
          <a:avLst/>
        </a:prstGeom>
      </dgm:spPr>
      <dgm:t>
        <a:bodyPr/>
        <a:lstStyle/>
        <a:p>
          <a:endParaRPr lang="fr-FR"/>
        </a:p>
      </dgm:t>
    </dgm:pt>
    <dgm:pt modelId="{2093FCCF-C5B4-425E-B99A-8B5D6E24FFEF}" type="pres">
      <dgm:prSet presAssocID="{C55BD797-2820-406E-A070-BAF76CCDEA3B}" presName="connectorText" presStyleLbl="sibTrans2D1" presStyleIdx="1" presStyleCnt="2"/>
      <dgm:spPr/>
      <dgm:t>
        <a:bodyPr/>
        <a:lstStyle/>
        <a:p>
          <a:endParaRPr lang="fr-FR"/>
        </a:p>
      </dgm:t>
    </dgm:pt>
    <dgm:pt modelId="{C3FEC640-2245-4F3F-A254-2937D3331075}" type="pres">
      <dgm:prSet presAssocID="{C102AFB7-33C2-4A1B-8954-C30FE1FB3039}" presName="node" presStyleLbl="node1" presStyleIdx="2" presStyleCnt="3">
        <dgm:presLayoutVars>
          <dgm:bulletEnabled val="1"/>
        </dgm:presLayoutVars>
      </dgm:prSet>
      <dgm:spPr/>
      <dgm:t>
        <a:bodyPr/>
        <a:lstStyle/>
        <a:p>
          <a:endParaRPr lang="fr-FR"/>
        </a:p>
      </dgm:t>
    </dgm:pt>
  </dgm:ptLst>
  <dgm:cxnLst>
    <dgm:cxn modelId="{7277CF48-2F8B-407A-B1B0-17193893CEC6}" srcId="{74D9C013-9BC9-4506-9FFB-7E10BF98ABEA}" destId="{80736209-5892-452B-88C7-2131CE3163AC}" srcOrd="0" destOrd="0" parTransId="{E7FA4EBF-30D8-47C4-99AF-6991D41ADBE4}" sibTransId="{E08D6B59-2B53-4A8D-8BF5-3EC8C7DF22D7}"/>
    <dgm:cxn modelId="{D46C011C-CB0B-4E46-9BD6-8F1F455C4DA2}" type="presOf" srcId="{E08D6B59-2B53-4A8D-8BF5-3EC8C7DF22D7}" destId="{963EF3E5-7811-4B4F-BB0E-BCA454A499E7}" srcOrd="0" destOrd="0" presId="urn:microsoft.com/office/officeart/2005/8/layout/process1"/>
    <dgm:cxn modelId="{3E207286-7D19-4A11-BDC5-89A1B1317F60}" type="presOf" srcId="{74D9C013-9BC9-4506-9FFB-7E10BF98ABEA}" destId="{F30F4E91-0847-4576-9925-7CA0F0813980}" srcOrd="0" destOrd="0" presId="urn:microsoft.com/office/officeart/2005/8/layout/process1"/>
    <dgm:cxn modelId="{570D778A-7B4B-4A1B-90F7-10AD319933C9}" type="presOf" srcId="{C55BD797-2820-406E-A070-BAF76CCDEA3B}" destId="{C7F33345-5C19-46F6-9A52-2CD5EFEDC739}" srcOrd="0" destOrd="0" presId="urn:microsoft.com/office/officeart/2005/8/layout/process1"/>
    <dgm:cxn modelId="{B3BC4B1C-C3A5-4C4F-B9EB-AB68480C9FFA}" type="presOf" srcId="{FBB766E9-A03E-46FF-8990-E4F21AA2107B}" destId="{5300B9CD-7194-46C4-933D-41E56924D195}" srcOrd="0" destOrd="0" presId="urn:microsoft.com/office/officeart/2005/8/layout/process1"/>
    <dgm:cxn modelId="{3154D747-88D1-405D-985D-0D16D0CAB559}" type="presOf" srcId="{80736209-5892-452B-88C7-2131CE3163AC}" destId="{B5455B37-A948-43AA-AAB4-14A4CD95419B}" srcOrd="0" destOrd="0" presId="urn:microsoft.com/office/officeart/2005/8/layout/process1"/>
    <dgm:cxn modelId="{0768FC4D-333C-47E1-96B2-39E31A23A4C9}" srcId="{74D9C013-9BC9-4506-9FFB-7E10BF98ABEA}" destId="{FBB766E9-A03E-46FF-8990-E4F21AA2107B}" srcOrd="1" destOrd="0" parTransId="{7F1C3278-C48F-4E43-AF75-CC8612C2E72F}" sibTransId="{C55BD797-2820-406E-A070-BAF76CCDEA3B}"/>
    <dgm:cxn modelId="{5D725330-2D18-4B92-9642-12A86F3273F7}" type="presOf" srcId="{E08D6B59-2B53-4A8D-8BF5-3EC8C7DF22D7}" destId="{30E9BEEE-3C29-466A-83B2-DE85C6BF38FB}" srcOrd="1" destOrd="0" presId="urn:microsoft.com/office/officeart/2005/8/layout/process1"/>
    <dgm:cxn modelId="{BA66FFBD-09E8-4BBC-8B09-4876BA7ECED6}" type="presOf" srcId="{C102AFB7-33C2-4A1B-8954-C30FE1FB3039}" destId="{C3FEC640-2245-4F3F-A254-2937D3331075}" srcOrd="0" destOrd="0" presId="urn:microsoft.com/office/officeart/2005/8/layout/process1"/>
    <dgm:cxn modelId="{170F2ECC-9C83-43A4-A6FC-AFD769D405EF}" srcId="{74D9C013-9BC9-4506-9FFB-7E10BF98ABEA}" destId="{C102AFB7-33C2-4A1B-8954-C30FE1FB3039}" srcOrd="2" destOrd="0" parTransId="{86AE3E20-C279-4CB3-8A6C-FD845CF2DE4E}" sibTransId="{B23C63DC-BC12-4EDF-B1A9-6D12F65107DF}"/>
    <dgm:cxn modelId="{477CCFE2-3A4A-48F6-9BFA-FAA9C8FECB5F}" type="presOf" srcId="{C55BD797-2820-406E-A070-BAF76CCDEA3B}" destId="{2093FCCF-C5B4-425E-B99A-8B5D6E24FFEF}" srcOrd="1" destOrd="0" presId="urn:microsoft.com/office/officeart/2005/8/layout/process1"/>
    <dgm:cxn modelId="{21CE9EB5-FD41-46C1-96B6-1DE99ED20588}" type="presParOf" srcId="{F30F4E91-0847-4576-9925-7CA0F0813980}" destId="{B5455B37-A948-43AA-AAB4-14A4CD95419B}" srcOrd="0" destOrd="0" presId="urn:microsoft.com/office/officeart/2005/8/layout/process1"/>
    <dgm:cxn modelId="{3844C3CD-E106-488A-B4D2-B100383304CD}" type="presParOf" srcId="{F30F4E91-0847-4576-9925-7CA0F0813980}" destId="{963EF3E5-7811-4B4F-BB0E-BCA454A499E7}" srcOrd="1" destOrd="0" presId="urn:microsoft.com/office/officeart/2005/8/layout/process1"/>
    <dgm:cxn modelId="{1EE7A03C-8DAC-448F-A0AC-35D13AA2DDBE}" type="presParOf" srcId="{963EF3E5-7811-4B4F-BB0E-BCA454A499E7}" destId="{30E9BEEE-3C29-466A-83B2-DE85C6BF38FB}" srcOrd="0" destOrd="0" presId="urn:microsoft.com/office/officeart/2005/8/layout/process1"/>
    <dgm:cxn modelId="{8E548D7B-FAA5-4974-8127-EF0554F17384}" type="presParOf" srcId="{F30F4E91-0847-4576-9925-7CA0F0813980}" destId="{5300B9CD-7194-46C4-933D-41E56924D195}" srcOrd="2" destOrd="0" presId="urn:microsoft.com/office/officeart/2005/8/layout/process1"/>
    <dgm:cxn modelId="{EA38E4EA-A101-422E-88CC-C33F218B24D6}" type="presParOf" srcId="{F30F4E91-0847-4576-9925-7CA0F0813980}" destId="{C7F33345-5C19-46F6-9A52-2CD5EFEDC739}" srcOrd="3" destOrd="0" presId="urn:microsoft.com/office/officeart/2005/8/layout/process1"/>
    <dgm:cxn modelId="{EC0791E3-F758-4070-8CD9-9701CA441EAA}" type="presParOf" srcId="{C7F33345-5C19-46F6-9A52-2CD5EFEDC739}" destId="{2093FCCF-C5B4-425E-B99A-8B5D6E24FFEF}" srcOrd="0" destOrd="0" presId="urn:microsoft.com/office/officeart/2005/8/layout/process1"/>
    <dgm:cxn modelId="{FBFA394B-3C75-4A1C-B524-6B70DDC89C74}" type="presParOf" srcId="{F30F4E91-0847-4576-9925-7CA0F0813980}" destId="{C3FEC640-2245-4F3F-A254-2937D3331075}"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EFF7807-BB3D-4B22-B9E0-FDF8E789A81D}" type="doc">
      <dgm:prSet loTypeId="urn:microsoft.com/office/officeart/2005/8/layout/orgChart1" loCatId="hierarchy" qsTypeId="urn:microsoft.com/office/officeart/2005/8/quickstyle/simple4" qsCatId="simple" csTypeId="urn:microsoft.com/office/officeart/2005/8/colors/accent3_5" csCatId="accent3" phldr="1"/>
      <dgm:spPr/>
      <dgm:t>
        <a:bodyPr/>
        <a:lstStyle/>
        <a:p>
          <a:endParaRPr lang="fr-FR"/>
        </a:p>
      </dgm:t>
    </dgm:pt>
    <dgm:pt modelId="{7A4BE339-EC22-45FD-9A94-69F4120F7970}">
      <dgm:prSet phldrT="[Text]" custT="1"/>
      <dgm:spPr/>
      <dgm:t>
        <a:bodyPr/>
        <a:lstStyle/>
        <a:p>
          <a:r>
            <a:rPr lang="en-US" sz="2400" b="1" kern="1200" smtClean="0">
              <a:solidFill>
                <a:schemeClr val="bg1">
                  <a:lumMod val="95000"/>
                </a:schemeClr>
              </a:solidFill>
              <a:latin typeface="Tahoma" pitchFamily="34" charset="0"/>
              <a:ea typeface="Tahoma" pitchFamily="34" charset="0"/>
              <a:cs typeface="Tahoma" pitchFamily="34" charset="0"/>
            </a:rPr>
            <a:t>Cửa Hàng Kinh Doanh Cây Văn Phòng</a:t>
          </a:r>
          <a:endParaRPr lang="fr-FR" sz="2400" b="1" kern="1200">
            <a:solidFill>
              <a:schemeClr val="bg1">
                <a:lumMod val="95000"/>
              </a:schemeClr>
            </a:solidFill>
            <a:latin typeface="Tahoma" pitchFamily="34" charset="0"/>
            <a:ea typeface="Tahoma" pitchFamily="34" charset="0"/>
            <a:cs typeface="Tahoma" pitchFamily="34" charset="0"/>
          </a:endParaRPr>
        </a:p>
      </dgm:t>
    </dgm:pt>
    <dgm:pt modelId="{C52919CE-DD51-4871-8B82-3838836D3F48}" type="parTrans" cxnId="{96C8D500-FA88-48FF-9E65-3C188DCA79A4}">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76FCA96C-DA67-41FD-871A-2008FC7B7F6D}" type="sibTrans" cxnId="{96C8D500-FA88-48FF-9E65-3C188DCA79A4}">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10CFA7A3-D55A-418E-914C-038DC90D8DD8}">
      <dgm:prSet phldrT="[Text]" custT="1"/>
      <dgm:spPr/>
      <dgm:t>
        <a:bodyPr/>
        <a:lstStyle/>
        <a:p>
          <a:r>
            <a:rPr lang="en-US" sz="1600" b="0" smtClean="0">
              <a:solidFill>
                <a:schemeClr val="bg1">
                  <a:lumMod val="95000"/>
                </a:schemeClr>
              </a:solidFill>
              <a:latin typeface="Tahoma" pitchFamily="34" charset="0"/>
              <a:ea typeface="Tahoma" pitchFamily="34" charset="0"/>
              <a:cs typeface="Tahoma" pitchFamily="34" charset="0"/>
            </a:rPr>
            <a:t>Quản lý cây	</a:t>
          </a:r>
          <a:endParaRPr lang="fr-FR" sz="1600" b="0">
            <a:solidFill>
              <a:schemeClr val="bg1">
                <a:lumMod val="95000"/>
              </a:schemeClr>
            </a:solidFill>
            <a:latin typeface="Tahoma" pitchFamily="34" charset="0"/>
            <a:ea typeface="Tahoma" pitchFamily="34" charset="0"/>
            <a:cs typeface="Tahoma" pitchFamily="34" charset="0"/>
          </a:endParaRPr>
        </a:p>
      </dgm:t>
    </dgm:pt>
    <dgm:pt modelId="{4D7719EB-3F5A-49FB-8329-733CB71F74CB}" type="parTrans" cxnId="{D174AD69-15D2-4939-BA28-B4A29F09568E}">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8C2B4330-1E49-4083-A1EA-F368A7C0A6EE}" type="sibTrans" cxnId="{D174AD69-15D2-4939-BA28-B4A29F09568E}">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69FA51AA-F0F2-4425-A47A-92F915CBA96D}">
      <dgm:prSet phldrT="[Text]" custT="1"/>
      <dgm:spPr/>
      <dgm:t>
        <a:bodyPr/>
        <a:lstStyle/>
        <a:p>
          <a:r>
            <a:rPr lang="en-US" sz="1600" b="0" smtClean="0">
              <a:solidFill>
                <a:schemeClr val="bg1">
                  <a:lumMod val="95000"/>
                </a:schemeClr>
              </a:solidFill>
              <a:latin typeface="Tahoma" pitchFamily="34" charset="0"/>
              <a:ea typeface="Tahoma" pitchFamily="34" charset="0"/>
              <a:cs typeface="Tahoma" pitchFamily="34" charset="0"/>
            </a:rPr>
            <a:t>Quản lý nhóm cây</a:t>
          </a:r>
          <a:endParaRPr lang="fr-FR" sz="1600" b="0">
            <a:solidFill>
              <a:schemeClr val="bg1">
                <a:lumMod val="95000"/>
              </a:schemeClr>
            </a:solidFill>
            <a:latin typeface="Tahoma" pitchFamily="34" charset="0"/>
            <a:ea typeface="Tahoma" pitchFamily="34" charset="0"/>
            <a:cs typeface="Tahoma" pitchFamily="34" charset="0"/>
          </a:endParaRPr>
        </a:p>
      </dgm:t>
    </dgm:pt>
    <dgm:pt modelId="{3FA5A42F-5AEA-4F05-8C8F-80D65CF2CF7F}" type="parTrans" cxnId="{B50E5F3C-9567-4FF7-8FE1-D17C890067A0}">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DAA6BEB3-D107-4FC9-B00D-BD12AD624BA9}" type="sibTrans" cxnId="{B50E5F3C-9567-4FF7-8FE1-D17C890067A0}">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DF783151-FEE4-407B-821B-0315A6EBD633}">
      <dgm:prSet phldrT="[Text]" custT="1"/>
      <dgm:spPr/>
      <dgm:t>
        <a:bodyPr/>
        <a:lstStyle/>
        <a:p>
          <a:r>
            <a:rPr lang="en-US" sz="1600" b="0" smtClean="0">
              <a:solidFill>
                <a:schemeClr val="bg1">
                  <a:lumMod val="95000"/>
                </a:schemeClr>
              </a:solidFill>
              <a:latin typeface="Tahoma" pitchFamily="34" charset="0"/>
              <a:ea typeface="Tahoma" pitchFamily="34" charset="0"/>
              <a:cs typeface="Tahoma" pitchFamily="34" charset="0"/>
            </a:rPr>
            <a:t>Quản lý nhà cung cấp</a:t>
          </a:r>
          <a:endParaRPr lang="fr-FR" sz="1600" b="0">
            <a:solidFill>
              <a:schemeClr val="bg1">
                <a:lumMod val="95000"/>
              </a:schemeClr>
            </a:solidFill>
            <a:latin typeface="Tahoma" pitchFamily="34" charset="0"/>
            <a:ea typeface="Tahoma" pitchFamily="34" charset="0"/>
            <a:cs typeface="Tahoma" pitchFamily="34" charset="0"/>
          </a:endParaRPr>
        </a:p>
      </dgm:t>
    </dgm:pt>
    <dgm:pt modelId="{683EDD3E-3350-4329-9258-C88CB3294F48}" type="parTrans" cxnId="{47BAAB64-07B9-4CB0-BA30-76625F79BE2E}">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9A265746-3872-4BDC-A3B9-B7D7FFF533F8}" type="sibTrans" cxnId="{47BAAB64-07B9-4CB0-BA30-76625F79BE2E}">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BBA0B342-DEDE-43D7-9810-149DE6152CFF}">
      <dgm:prSet custT="1"/>
      <dgm:spPr/>
      <dgm:t>
        <a:bodyPr/>
        <a:lstStyle/>
        <a:p>
          <a:r>
            <a:rPr lang="en-US" sz="1600" b="0" smtClean="0">
              <a:solidFill>
                <a:schemeClr val="bg1">
                  <a:lumMod val="95000"/>
                </a:schemeClr>
              </a:solidFill>
              <a:latin typeface="Tahoma" pitchFamily="34" charset="0"/>
              <a:ea typeface="Tahoma" pitchFamily="34" charset="0"/>
              <a:cs typeface="Tahoma" pitchFamily="34" charset="0"/>
            </a:rPr>
            <a:t>Quản lý nhập hàng</a:t>
          </a:r>
          <a:endParaRPr lang="fr-FR" sz="1600" b="0">
            <a:solidFill>
              <a:schemeClr val="bg1">
                <a:lumMod val="95000"/>
              </a:schemeClr>
            </a:solidFill>
            <a:latin typeface="Tahoma" pitchFamily="34" charset="0"/>
            <a:ea typeface="Tahoma" pitchFamily="34" charset="0"/>
            <a:cs typeface="Tahoma" pitchFamily="34" charset="0"/>
          </a:endParaRPr>
        </a:p>
      </dgm:t>
    </dgm:pt>
    <dgm:pt modelId="{19D82902-502E-45A0-A2E7-4AC002E30985}" type="parTrans" cxnId="{A758EDE6-6B27-4826-B3A3-1F65CF1C79FC}">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8D8039CF-FDD7-44BC-8FCB-E4124A181019}" type="sibTrans" cxnId="{A758EDE6-6B27-4826-B3A3-1F65CF1C79FC}">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3952BA4D-CC9D-47C8-AB98-EDB174F2227C}">
      <dgm:prSet custT="1"/>
      <dgm:spPr/>
      <dgm:t>
        <a:bodyPr/>
        <a:lstStyle/>
        <a:p>
          <a:r>
            <a:rPr lang="en-US" sz="1600" b="0" smtClean="0">
              <a:solidFill>
                <a:schemeClr val="bg1">
                  <a:lumMod val="95000"/>
                </a:schemeClr>
              </a:solidFill>
              <a:latin typeface="Tahoma" pitchFamily="34" charset="0"/>
              <a:ea typeface="Tahoma" pitchFamily="34" charset="0"/>
              <a:cs typeface="Tahoma" pitchFamily="34" charset="0"/>
            </a:rPr>
            <a:t>Quản lý người dùng</a:t>
          </a:r>
          <a:endParaRPr lang="fr-FR" sz="1600" b="0">
            <a:solidFill>
              <a:schemeClr val="bg1">
                <a:lumMod val="95000"/>
              </a:schemeClr>
            </a:solidFill>
            <a:latin typeface="Tahoma" pitchFamily="34" charset="0"/>
            <a:ea typeface="Tahoma" pitchFamily="34" charset="0"/>
            <a:cs typeface="Tahoma" pitchFamily="34" charset="0"/>
          </a:endParaRPr>
        </a:p>
      </dgm:t>
    </dgm:pt>
    <dgm:pt modelId="{4E4203BC-9B7B-4814-9337-934904E458B2}" type="parTrans" cxnId="{1DA1BB8F-8C33-4C77-937E-5D2035BF7B70}">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D0835146-0C44-4EF7-BB9C-7D7586D714D6}" type="sibTrans" cxnId="{1DA1BB8F-8C33-4C77-937E-5D2035BF7B70}">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5BF18972-8FAE-41D5-AC10-F6EC8F539C2F}">
      <dgm:prSet custT="1"/>
      <dgm:spPr/>
      <dgm:t>
        <a:bodyPr/>
        <a:lstStyle/>
        <a:p>
          <a:r>
            <a:rPr lang="en-US" sz="1600" b="0" smtClean="0">
              <a:solidFill>
                <a:schemeClr val="bg1">
                  <a:lumMod val="95000"/>
                </a:schemeClr>
              </a:solidFill>
              <a:latin typeface="Tahoma" pitchFamily="34" charset="0"/>
              <a:ea typeface="Tahoma" pitchFamily="34" charset="0"/>
              <a:cs typeface="Tahoma" pitchFamily="34" charset="0"/>
            </a:rPr>
            <a:t>Quản lý khách hàng</a:t>
          </a:r>
          <a:endParaRPr lang="fr-FR" sz="1600" b="0">
            <a:solidFill>
              <a:schemeClr val="bg1">
                <a:lumMod val="95000"/>
              </a:schemeClr>
            </a:solidFill>
            <a:latin typeface="Tahoma" pitchFamily="34" charset="0"/>
            <a:ea typeface="Tahoma" pitchFamily="34" charset="0"/>
            <a:cs typeface="Tahoma" pitchFamily="34" charset="0"/>
          </a:endParaRPr>
        </a:p>
      </dgm:t>
    </dgm:pt>
    <dgm:pt modelId="{9F7219E4-0CBC-4968-92E3-71526EEF1DAE}" type="parTrans" cxnId="{CAE3B982-064F-4980-A16B-C7A4653E50CD}">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7267EF5D-9B7B-4C63-B6E2-44B02CD111F5}" type="sibTrans" cxnId="{CAE3B982-064F-4980-A16B-C7A4653E50CD}">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206F3959-6A0C-43AC-B9CF-4F83E29AB37C}">
      <dgm:prSet custT="1"/>
      <dgm:spPr/>
      <dgm:t>
        <a:bodyPr/>
        <a:lstStyle/>
        <a:p>
          <a:r>
            <a:rPr lang="en-US" sz="1600" b="0" smtClean="0">
              <a:solidFill>
                <a:schemeClr val="bg1">
                  <a:lumMod val="95000"/>
                </a:schemeClr>
              </a:solidFill>
              <a:latin typeface="Tahoma" pitchFamily="34" charset="0"/>
              <a:ea typeface="Tahoma" pitchFamily="34" charset="0"/>
              <a:cs typeface="Tahoma" pitchFamily="34" charset="0"/>
            </a:rPr>
            <a:t>Thêm cây</a:t>
          </a:r>
          <a:endParaRPr lang="fr-FR" sz="1600" b="0">
            <a:solidFill>
              <a:schemeClr val="bg1">
                <a:lumMod val="95000"/>
              </a:schemeClr>
            </a:solidFill>
            <a:latin typeface="Tahoma" pitchFamily="34" charset="0"/>
            <a:ea typeface="Tahoma" pitchFamily="34" charset="0"/>
            <a:cs typeface="Tahoma" pitchFamily="34" charset="0"/>
          </a:endParaRPr>
        </a:p>
      </dgm:t>
    </dgm:pt>
    <dgm:pt modelId="{E0938F17-78C8-46C6-B701-CA71980C6FA7}" type="parTrans" cxnId="{2F105917-458F-40F4-ADE6-043A3FC86350}">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37ED8170-C9D7-4405-97F6-AE6A4A264662}" type="sibTrans" cxnId="{2F105917-458F-40F4-ADE6-043A3FC86350}">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435A5BE7-328F-4580-83D1-CD93E19692F6}">
      <dgm:prSet custT="1"/>
      <dgm:spPr/>
      <dgm:t>
        <a:bodyPr/>
        <a:lstStyle/>
        <a:p>
          <a:r>
            <a:rPr lang="en-US" sz="1600" b="0" smtClean="0">
              <a:solidFill>
                <a:schemeClr val="bg1">
                  <a:lumMod val="95000"/>
                </a:schemeClr>
              </a:solidFill>
              <a:latin typeface="Tahoma" pitchFamily="34" charset="0"/>
              <a:ea typeface="Tahoma" pitchFamily="34" charset="0"/>
              <a:cs typeface="Tahoma" pitchFamily="34" charset="0"/>
            </a:rPr>
            <a:t>Sửa cây</a:t>
          </a:r>
          <a:endParaRPr lang="fr-FR" sz="1600" b="0">
            <a:solidFill>
              <a:schemeClr val="bg1">
                <a:lumMod val="95000"/>
              </a:schemeClr>
            </a:solidFill>
            <a:latin typeface="Tahoma" pitchFamily="34" charset="0"/>
            <a:ea typeface="Tahoma" pitchFamily="34" charset="0"/>
            <a:cs typeface="Tahoma" pitchFamily="34" charset="0"/>
          </a:endParaRPr>
        </a:p>
      </dgm:t>
    </dgm:pt>
    <dgm:pt modelId="{B946BA8A-4CD9-4838-ADF7-77E432883867}" type="parTrans" cxnId="{11C1EC7A-BCAC-4CFC-A57E-CCD798B73B22}">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06896066-BB0B-4B9B-A854-DAD4846FB42F}" type="sibTrans" cxnId="{11C1EC7A-BCAC-4CFC-A57E-CCD798B73B22}">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FAB625F6-305C-4320-B68F-6E396D402245}">
      <dgm:prSet custT="1"/>
      <dgm:spPr/>
      <dgm:t>
        <a:bodyPr/>
        <a:lstStyle/>
        <a:p>
          <a:r>
            <a:rPr lang="en-US" sz="1600" b="0" smtClean="0">
              <a:solidFill>
                <a:schemeClr val="bg1">
                  <a:lumMod val="95000"/>
                </a:schemeClr>
              </a:solidFill>
              <a:latin typeface="Tahoma" pitchFamily="34" charset="0"/>
              <a:ea typeface="Tahoma" pitchFamily="34" charset="0"/>
              <a:cs typeface="Tahoma" pitchFamily="34" charset="0"/>
            </a:rPr>
            <a:t>Xóa cây</a:t>
          </a:r>
          <a:endParaRPr lang="fr-FR" sz="1600" b="0">
            <a:solidFill>
              <a:schemeClr val="bg1">
                <a:lumMod val="95000"/>
              </a:schemeClr>
            </a:solidFill>
            <a:latin typeface="Tahoma" pitchFamily="34" charset="0"/>
            <a:ea typeface="Tahoma" pitchFamily="34" charset="0"/>
            <a:cs typeface="Tahoma" pitchFamily="34" charset="0"/>
          </a:endParaRPr>
        </a:p>
      </dgm:t>
    </dgm:pt>
    <dgm:pt modelId="{1459FD0D-8BDC-48BF-8103-28D9BC0563D7}" type="parTrans" cxnId="{58D881E1-9375-4B06-9380-A266BEE33AA8}">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1C90AF24-0014-4A38-9637-D6F5E1D165AD}" type="sibTrans" cxnId="{58D881E1-9375-4B06-9380-A266BEE33AA8}">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1DA15C13-61F4-4397-9E69-85BF046BA900}">
      <dgm:prSet custT="1"/>
      <dgm:spPr/>
      <dgm:t>
        <a:bodyPr/>
        <a:lstStyle/>
        <a:p>
          <a:r>
            <a:rPr lang="en-US" sz="1600" b="0" smtClean="0">
              <a:solidFill>
                <a:schemeClr val="bg1">
                  <a:lumMod val="95000"/>
                </a:schemeClr>
              </a:solidFill>
              <a:latin typeface="Tahoma" pitchFamily="34" charset="0"/>
              <a:ea typeface="Tahoma" pitchFamily="34" charset="0"/>
              <a:cs typeface="Tahoma" pitchFamily="34" charset="0"/>
            </a:rPr>
            <a:t>Tìm kiếm cây</a:t>
          </a:r>
          <a:endParaRPr lang="fr-FR" sz="1600" b="0">
            <a:solidFill>
              <a:schemeClr val="bg1">
                <a:lumMod val="95000"/>
              </a:schemeClr>
            </a:solidFill>
            <a:latin typeface="Tahoma" pitchFamily="34" charset="0"/>
            <a:ea typeface="Tahoma" pitchFamily="34" charset="0"/>
            <a:cs typeface="Tahoma" pitchFamily="34" charset="0"/>
          </a:endParaRPr>
        </a:p>
      </dgm:t>
    </dgm:pt>
    <dgm:pt modelId="{22CEC8D6-217C-4080-8A16-68AB71030B9D}" type="parTrans" cxnId="{B20C43D6-8DBD-478D-8E5E-B7867DE083DA}">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E6AA0EED-65C0-407F-971D-F90C7BF22959}" type="sibTrans" cxnId="{B20C43D6-8DBD-478D-8E5E-B7867DE083DA}">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ED05D320-E8F5-49D3-BE65-F251353D5C89}">
      <dgm:prSet custT="1"/>
      <dgm:spPr/>
      <dgm:t>
        <a:bodyPr/>
        <a:lstStyle/>
        <a:p>
          <a:r>
            <a:rPr lang="en-US" sz="1600" b="0" smtClean="0">
              <a:solidFill>
                <a:schemeClr val="bg1">
                  <a:lumMod val="95000"/>
                </a:schemeClr>
              </a:solidFill>
              <a:latin typeface="Tahoma" pitchFamily="34" charset="0"/>
              <a:ea typeface="Tahoma" pitchFamily="34" charset="0"/>
              <a:cs typeface="Tahoma" pitchFamily="34" charset="0"/>
            </a:rPr>
            <a:t>Thêm nhóm cây</a:t>
          </a:r>
          <a:endParaRPr lang="fr-FR" sz="1600" b="0">
            <a:solidFill>
              <a:schemeClr val="bg1">
                <a:lumMod val="95000"/>
              </a:schemeClr>
            </a:solidFill>
            <a:latin typeface="Tahoma" pitchFamily="34" charset="0"/>
            <a:ea typeface="Tahoma" pitchFamily="34" charset="0"/>
            <a:cs typeface="Tahoma" pitchFamily="34" charset="0"/>
          </a:endParaRPr>
        </a:p>
      </dgm:t>
    </dgm:pt>
    <dgm:pt modelId="{E1C1E5E7-295E-440A-A392-AEAE7109F0E4}" type="parTrans" cxnId="{94B6AEA7-3CE3-4092-95D6-EC1D9FCC1C04}">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6BCE540B-DCCB-4553-99AC-3A165032DD39}" type="sibTrans" cxnId="{94B6AEA7-3CE3-4092-95D6-EC1D9FCC1C04}">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863D3E07-C0EB-483A-8F1E-8E1D23388388}">
      <dgm:prSet custT="1"/>
      <dgm:spPr/>
      <dgm:t>
        <a:bodyPr/>
        <a:lstStyle/>
        <a:p>
          <a:r>
            <a:rPr lang="en-US" sz="1600" b="0" smtClean="0">
              <a:solidFill>
                <a:schemeClr val="bg1">
                  <a:lumMod val="95000"/>
                </a:schemeClr>
              </a:solidFill>
              <a:latin typeface="Tahoma" pitchFamily="34" charset="0"/>
              <a:ea typeface="Tahoma" pitchFamily="34" charset="0"/>
              <a:cs typeface="Tahoma" pitchFamily="34" charset="0"/>
            </a:rPr>
            <a:t>Sửa nhóm cây</a:t>
          </a:r>
          <a:endParaRPr lang="fr-FR" sz="1600" b="0">
            <a:solidFill>
              <a:schemeClr val="bg1">
                <a:lumMod val="95000"/>
              </a:schemeClr>
            </a:solidFill>
            <a:latin typeface="Tahoma" pitchFamily="34" charset="0"/>
            <a:ea typeface="Tahoma" pitchFamily="34" charset="0"/>
            <a:cs typeface="Tahoma" pitchFamily="34" charset="0"/>
          </a:endParaRPr>
        </a:p>
      </dgm:t>
    </dgm:pt>
    <dgm:pt modelId="{942854A2-10A6-42F5-AF5D-CFF1DF1F717B}" type="parTrans" cxnId="{767904FC-07D0-43B3-832A-89D9A6084EAD}">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17FC2944-9341-4C96-9C0B-91DDFB0B0549}" type="sibTrans" cxnId="{767904FC-07D0-43B3-832A-89D9A6084EAD}">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C97C48E2-2CF2-43F1-934D-75D659C018AA}">
      <dgm:prSet custT="1"/>
      <dgm:spPr/>
      <dgm:t>
        <a:bodyPr/>
        <a:lstStyle/>
        <a:p>
          <a:r>
            <a:rPr lang="en-US" sz="1600" b="0" smtClean="0">
              <a:solidFill>
                <a:schemeClr val="bg1">
                  <a:lumMod val="95000"/>
                </a:schemeClr>
              </a:solidFill>
              <a:latin typeface="Tahoma" pitchFamily="34" charset="0"/>
              <a:ea typeface="Tahoma" pitchFamily="34" charset="0"/>
              <a:cs typeface="Tahoma" pitchFamily="34" charset="0"/>
            </a:rPr>
            <a:t>Xóa nhóm cây</a:t>
          </a:r>
          <a:endParaRPr lang="fr-FR" sz="1600" b="0">
            <a:solidFill>
              <a:schemeClr val="bg1">
                <a:lumMod val="95000"/>
              </a:schemeClr>
            </a:solidFill>
            <a:latin typeface="Tahoma" pitchFamily="34" charset="0"/>
            <a:ea typeface="Tahoma" pitchFamily="34" charset="0"/>
            <a:cs typeface="Tahoma" pitchFamily="34" charset="0"/>
          </a:endParaRPr>
        </a:p>
      </dgm:t>
    </dgm:pt>
    <dgm:pt modelId="{1446F56E-D63E-46F0-83C3-B89550C8AACA}" type="parTrans" cxnId="{A15882AD-C527-4D08-8534-455C9BB58178}">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B3BB80DD-AD3C-422C-BE3F-F75CD7DC40E4}" type="sibTrans" cxnId="{A15882AD-C527-4D08-8534-455C9BB58178}">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DC4DB3DB-0945-464C-B862-1C748A6DD456}">
      <dgm:prSet custT="1"/>
      <dgm:spPr/>
      <dgm:t>
        <a:bodyPr/>
        <a:lstStyle/>
        <a:p>
          <a:r>
            <a:rPr lang="en-US" sz="1600" b="0" smtClean="0">
              <a:solidFill>
                <a:schemeClr val="bg1">
                  <a:lumMod val="95000"/>
                </a:schemeClr>
              </a:solidFill>
              <a:latin typeface="Tahoma" pitchFamily="34" charset="0"/>
              <a:ea typeface="Tahoma" pitchFamily="34" charset="0"/>
              <a:cs typeface="Tahoma" pitchFamily="34" charset="0"/>
            </a:rPr>
            <a:t>Tìm kiếm nhóm cây</a:t>
          </a:r>
          <a:endParaRPr lang="fr-FR" sz="1600" b="0">
            <a:solidFill>
              <a:schemeClr val="bg1">
                <a:lumMod val="95000"/>
              </a:schemeClr>
            </a:solidFill>
            <a:latin typeface="Tahoma" pitchFamily="34" charset="0"/>
            <a:ea typeface="Tahoma" pitchFamily="34" charset="0"/>
            <a:cs typeface="Tahoma" pitchFamily="34" charset="0"/>
          </a:endParaRPr>
        </a:p>
      </dgm:t>
    </dgm:pt>
    <dgm:pt modelId="{D1513EF8-05D5-43DE-A449-AB888ED6A10E}" type="parTrans" cxnId="{BDD134ED-7CC8-4CC2-A2ED-15E488D0C934}">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1E7D24AB-EA34-45B0-9886-B840E4496204}" type="sibTrans" cxnId="{BDD134ED-7CC8-4CC2-A2ED-15E488D0C934}">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9E27A2EA-408C-48FD-93B4-CFD4EC1B15A7}">
      <dgm:prSet custT="1"/>
      <dgm:spPr/>
      <dgm:t>
        <a:bodyPr/>
        <a:lstStyle/>
        <a:p>
          <a:r>
            <a:rPr lang="en-US" sz="1600" b="0" smtClean="0">
              <a:solidFill>
                <a:schemeClr val="bg1">
                  <a:lumMod val="95000"/>
                </a:schemeClr>
              </a:solidFill>
              <a:latin typeface="Tahoma" pitchFamily="34" charset="0"/>
              <a:ea typeface="Tahoma" pitchFamily="34" charset="0"/>
              <a:cs typeface="Tahoma" pitchFamily="34" charset="0"/>
            </a:rPr>
            <a:t>Thêm nhà cung cấp</a:t>
          </a:r>
          <a:endParaRPr lang="fr-FR" sz="1600" b="0">
            <a:solidFill>
              <a:schemeClr val="bg1">
                <a:lumMod val="95000"/>
              </a:schemeClr>
            </a:solidFill>
            <a:latin typeface="Tahoma" pitchFamily="34" charset="0"/>
            <a:ea typeface="Tahoma" pitchFamily="34" charset="0"/>
            <a:cs typeface="Tahoma" pitchFamily="34" charset="0"/>
          </a:endParaRPr>
        </a:p>
      </dgm:t>
    </dgm:pt>
    <dgm:pt modelId="{96CA7973-5467-45BE-A713-734E39B50D53}" type="parTrans" cxnId="{D0FAF17E-284C-4C45-AF92-52720396CD45}">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52111333-5815-4299-A00D-5547EA629D4C}" type="sibTrans" cxnId="{D0FAF17E-284C-4C45-AF92-52720396CD45}">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CEB84470-CDD8-4959-A8B2-562AF072E205}">
      <dgm:prSet custT="1"/>
      <dgm:spPr/>
      <dgm:t>
        <a:bodyPr/>
        <a:lstStyle/>
        <a:p>
          <a:r>
            <a:rPr lang="en-US" sz="1600" b="0" smtClean="0">
              <a:solidFill>
                <a:schemeClr val="bg1">
                  <a:lumMod val="95000"/>
                </a:schemeClr>
              </a:solidFill>
              <a:latin typeface="Tahoma" pitchFamily="34" charset="0"/>
              <a:ea typeface="Tahoma" pitchFamily="34" charset="0"/>
              <a:cs typeface="Tahoma" pitchFamily="34" charset="0"/>
            </a:rPr>
            <a:t>Quản lý hóa đơn</a:t>
          </a:r>
          <a:endParaRPr lang="fr-FR" sz="1600" b="0">
            <a:solidFill>
              <a:schemeClr val="bg1">
                <a:lumMod val="95000"/>
              </a:schemeClr>
            </a:solidFill>
            <a:latin typeface="Tahoma" pitchFamily="34" charset="0"/>
            <a:ea typeface="Tahoma" pitchFamily="34" charset="0"/>
            <a:cs typeface="Tahoma" pitchFamily="34" charset="0"/>
          </a:endParaRPr>
        </a:p>
      </dgm:t>
    </dgm:pt>
    <dgm:pt modelId="{83AB70D7-D964-44A0-8FAB-820E968A9447}" type="parTrans" cxnId="{64218AA7-9A22-463D-9552-B11BC302E799}">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5C41ABF1-3082-4753-9B55-1F1E01569B19}" type="sibTrans" cxnId="{64218AA7-9A22-463D-9552-B11BC302E799}">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C8E55924-09D0-4101-A8A8-C90889BEDE1D}">
      <dgm:prSet custT="1"/>
      <dgm:spPr/>
      <dgm:t>
        <a:bodyPr/>
        <a:lstStyle/>
        <a:p>
          <a:r>
            <a:rPr lang="en-US" sz="1600" b="0" smtClean="0">
              <a:solidFill>
                <a:schemeClr val="bg1">
                  <a:lumMod val="95000"/>
                </a:schemeClr>
              </a:solidFill>
              <a:latin typeface="Tahoma" pitchFamily="34" charset="0"/>
              <a:ea typeface="Tahoma" pitchFamily="34" charset="0"/>
              <a:cs typeface="Tahoma" pitchFamily="34" charset="0"/>
            </a:rPr>
            <a:t>Xuất hóa đơn</a:t>
          </a:r>
          <a:endParaRPr lang="fr-FR" sz="1600" b="0">
            <a:solidFill>
              <a:schemeClr val="bg1">
                <a:lumMod val="95000"/>
              </a:schemeClr>
            </a:solidFill>
            <a:latin typeface="Tahoma" pitchFamily="34" charset="0"/>
            <a:ea typeface="Tahoma" pitchFamily="34" charset="0"/>
            <a:cs typeface="Tahoma" pitchFamily="34" charset="0"/>
          </a:endParaRPr>
        </a:p>
      </dgm:t>
    </dgm:pt>
    <dgm:pt modelId="{5D9882F3-A2C5-4CBF-BA97-5F677386396E}" type="parTrans" cxnId="{F07D667C-75E1-4F87-B6E4-B867828E4341}">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3164C07B-2702-4BE7-AF1D-02912412D615}" type="sibTrans" cxnId="{F07D667C-75E1-4F87-B6E4-B867828E4341}">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27EDBE88-608D-484F-A2EC-32744B423007}">
      <dgm:prSet custT="1"/>
      <dgm:spPr/>
      <dgm:t>
        <a:bodyPr/>
        <a:lstStyle/>
        <a:p>
          <a:r>
            <a:rPr lang="en-US" sz="1600" b="0" smtClean="0">
              <a:solidFill>
                <a:schemeClr val="bg1">
                  <a:lumMod val="95000"/>
                </a:schemeClr>
              </a:solidFill>
              <a:latin typeface="Tahoma" pitchFamily="34" charset="0"/>
              <a:ea typeface="Tahoma" pitchFamily="34" charset="0"/>
              <a:cs typeface="Tahoma" pitchFamily="34" charset="0"/>
            </a:rPr>
            <a:t>Tìm kiếm hóa đơn theo ngày</a:t>
          </a:r>
          <a:endParaRPr lang="fr-FR" sz="1600" b="0">
            <a:solidFill>
              <a:schemeClr val="bg1">
                <a:lumMod val="95000"/>
              </a:schemeClr>
            </a:solidFill>
            <a:latin typeface="Tahoma" pitchFamily="34" charset="0"/>
            <a:ea typeface="Tahoma" pitchFamily="34" charset="0"/>
            <a:cs typeface="Tahoma" pitchFamily="34" charset="0"/>
          </a:endParaRPr>
        </a:p>
      </dgm:t>
    </dgm:pt>
    <dgm:pt modelId="{46D8F433-07EC-41C2-B6ED-D1938CFE7E81}" type="parTrans" cxnId="{02582C5F-CEC3-4B32-8A97-05C3E2485EE0}">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EDFDC3FB-E270-483A-A2BB-52659444BFE2}" type="sibTrans" cxnId="{02582C5F-CEC3-4B32-8A97-05C3E2485EE0}">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BCC2E28B-813A-43DF-8FE4-7455881B32A9}">
      <dgm:prSet custT="1"/>
      <dgm:spPr/>
      <dgm:t>
        <a:bodyPr/>
        <a:lstStyle/>
        <a:p>
          <a:r>
            <a:rPr lang="en-US" sz="1600" b="0" smtClean="0">
              <a:solidFill>
                <a:schemeClr val="bg1">
                  <a:lumMod val="95000"/>
                </a:schemeClr>
              </a:solidFill>
              <a:latin typeface="Tahoma" pitchFamily="34" charset="0"/>
              <a:ea typeface="Tahoma" pitchFamily="34" charset="0"/>
              <a:cs typeface="Tahoma" pitchFamily="34" charset="0"/>
            </a:rPr>
            <a:t>Tìm kiếm hóa đơn theo mã</a:t>
          </a:r>
          <a:endParaRPr lang="fr-FR" sz="1600" b="0">
            <a:solidFill>
              <a:schemeClr val="bg1">
                <a:lumMod val="95000"/>
              </a:schemeClr>
            </a:solidFill>
            <a:latin typeface="Tahoma" pitchFamily="34" charset="0"/>
            <a:ea typeface="Tahoma" pitchFamily="34" charset="0"/>
            <a:cs typeface="Tahoma" pitchFamily="34" charset="0"/>
          </a:endParaRPr>
        </a:p>
      </dgm:t>
    </dgm:pt>
    <dgm:pt modelId="{007EE5F1-9549-4BC3-92A2-41897002114B}" type="parTrans" cxnId="{422DE817-56CB-4EB3-9411-3589B2F5DAD9}">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B4C18F46-9EB5-4770-8123-A3E9E3A2BEE7}" type="sibTrans" cxnId="{422DE817-56CB-4EB3-9411-3589B2F5DAD9}">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E9DCB8EC-0B21-41DD-8E39-5F447F5FEDE8}">
      <dgm:prSet custT="1"/>
      <dgm:spPr/>
      <dgm:t>
        <a:bodyPr/>
        <a:lstStyle/>
        <a:p>
          <a:r>
            <a:rPr lang="en-US" sz="1600" b="0" smtClean="0">
              <a:solidFill>
                <a:schemeClr val="bg1">
                  <a:lumMod val="95000"/>
                </a:schemeClr>
              </a:solidFill>
              <a:latin typeface="Tahoma" pitchFamily="34" charset="0"/>
              <a:ea typeface="Tahoma" pitchFamily="34" charset="0"/>
              <a:cs typeface="Tahoma" pitchFamily="34" charset="0"/>
            </a:rPr>
            <a:t>Xem chi tiết hóa đơn</a:t>
          </a:r>
          <a:endParaRPr lang="fr-FR" sz="1600" b="0">
            <a:solidFill>
              <a:schemeClr val="bg1">
                <a:lumMod val="95000"/>
              </a:schemeClr>
            </a:solidFill>
            <a:latin typeface="Tahoma" pitchFamily="34" charset="0"/>
            <a:ea typeface="Tahoma" pitchFamily="34" charset="0"/>
            <a:cs typeface="Tahoma" pitchFamily="34" charset="0"/>
          </a:endParaRPr>
        </a:p>
      </dgm:t>
    </dgm:pt>
    <dgm:pt modelId="{2B40718F-E0DF-4D5E-8BCE-D0CE0A52BC6E}" type="parTrans" cxnId="{DA5696BE-F08B-4C38-BAE8-C21358891EB3}">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F144C7DE-7C58-4E45-9934-D9B589F07234}" type="sibTrans" cxnId="{DA5696BE-F08B-4C38-BAE8-C21358891EB3}">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1E4419F0-6D18-4D54-AA5A-C16696890E5B}">
      <dgm:prSet custT="1"/>
      <dgm:spPr/>
      <dgm:t>
        <a:bodyPr/>
        <a:lstStyle/>
        <a:p>
          <a:r>
            <a:rPr lang="en-US" sz="1600" b="0" smtClean="0">
              <a:solidFill>
                <a:schemeClr val="bg1">
                  <a:lumMod val="95000"/>
                </a:schemeClr>
              </a:solidFill>
              <a:latin typeface="Tahoma" pitchFamily="34" charset="0"/>
              <a:ea typeface="Tahoma" pitchFamily="34" charset="0"/>
              <a:cs typeface="Tahoma" pitchFamily="34" charset="0"/>
            </a:rPr>
            <a:t>Sửa nhà cung cấp</a:t>
          </a:r>
          <a:endParaRPr lang="fr-FR" sz="1600" b="0">
            <a:solidFill>
              <a:schemeClr val="bg1">
                <a:lumMod val="95000"/>
              </a:schemeClr>
            </a:solidFill>
            <a:latin typeface="Tahoma" pitchFamily="34" charset="0"/>
            <a:ea typeface="Tahoma" pitchFamily="34" charset="0"/>
            <a:cs typeface="Tahoma" pitchFamily="34" charset="0"/>
          </a:endParaRPr>
        </a:p>
      </dgm:t>
    </dgm:pt>
    <dgm:pt modelId="{2CF13863-0495-4BE9-B0E7-D204AE69BD0B}" type="parTrans" cxnId="{B33B3A84-EC2D-40A2-8577-5680B7EED783}">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E6186D05-EAFD-4817-8806-81E673AB90AA}" type="sibTrans" cxnId="{B33B3A84-EC2D-40A2-8577-5680B7EED783}">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61D03BF4-1F01-4230-8F2F-660813353901}">
      <dgm:prSet custT="1"/>
      <dgm:spPr/>
      <dgm:t>
        <a:bodyPr/>
        <a:lstStyle/>
        <a:p>
          <a:r>
            <a:rPr lang="en-US" sz="1600" b="0" smtClean="0">
              <a:solidFill>
                <a:schemeClr val="bg1">
                  <a:lumMod val="95000"/>
                </a:schemeClr>
              </a:solidFill>
              <a:latin typeface="Tahoma" pitchFamily="34" charset="0"/>
              <a:ea typeface="Tahoma" pitchFamily="34" charset="0"/>
              <a:cs typeface="Tahoma" pitchFamily="34" charset="0"/>
            </a:rPr>
            <a:t>Xóa nhà cung cấp</a:t>
          </a:r>
          <a:endParaRPr lang="fr-FR" sz="1600" b="0">
            <a:solidFill>
              <a:schemeClr val="bg1">
                <a:lumMod val="95000"/>
              </a:schemeClr>
            </a:solidFill>
            <a:latin typeface="Tahoma" pitchFamily="34" charset="0"/>
            <a:ea typeface="Tahoma" pitchFamily="34" charset="0"/>
            <a:cs typeface="Tahoma" pitchFamily="34" charset="0"/>
          </a:endParaRPr>
        </a:p>
      </dgm:t>
    </dgm:pt>
    <dgm:pt modelId="{63FA9772-B215-4B96-B732-9A75A451EF14}" type="parTrans" cxnId="{5F1B65A1-DA92-4F34-BCB4-A5607B5070F7}">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135CA047-CB13-4C8C-8653-83CC2E1C1801}" type="sibTrans" cxnId="{5F1B65A1-DA92-4F34-BCB4-A5607B5070F7}">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3D60AAF6-C368-4483-B58F-C1D8ABC67D7C}">
      <dgm:prSet custT="1"/>
      <dgm:spPr/>
      <dgm:t>
        <a:bodyPr/>
        <a:lstStyle/>
        <a:p>
          <a:r>
            <a:rPr lang="en-US" sz="1600" b="0" smtClean="0">
              <a:solidFill>
                <a:schemeClr val="bg1">
                  <a:lumMod val="95000"/>
                </a:schemeClr>
              </a:solidFill>
              <a:latin typeface="Tahoma" pitchFamily="34" charset="0"/>
              <a:ea typeface="Tahoma" pitchFamily="34" charset="0"/>
              <a:cs typeface="Tahoma" pitchFamily="34" charset="0"/>
            </a:rPr>
            <a:t>Tìm kiếm nhà cung cấp</a:t>
          </a:r>
          <a:endParaRPr lang="fr-FR" sz="1600" b="0">
            <a:solidFill>
              <a:schemeClr val="bg1">
                <a:lumMod val="95000"/>
              </a:schemeClr>
            </a:solidFill>
            <a:latin typeface="Tahoma" pitchFamily="34" charset="0"/>
            <a:ea typeface="Tahoma" pitchFamily="34" charset="0"/>
            <a:cs typeface="Tahoma" pitchFamily="34" charset="0"/>
          </a:endParaRPr>
        </a:p>
      </dgm:t>
    </dgm:pt>
    <dgm:pt modelId="{C1C56508-80C5-4640-A299-15961321FAA4}" type="parTrans" cxnId="{89C9B0C1-2E8C-4223-9ABC-55DD75F36F23}">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69746865-3C6F-47DE-BC96-89EA45E4CA4C}" type="sibTrans" cxnId="{89C9B0C1-2E8C-4223-9ABC-55DD75F36F23}">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97DB5A56-7BCB-4AC7-B333-FD702BA11A6E}">
      <dgm:prSet custT="1"/>
      <dgm:spPr/>
      <dgm:t>
        <a:bodyPr/>
        <a:lstStyle/>
        <a:p>
          <a:r>
            <a:rPr lang="en-US" sz="1600" b="0" smtClean="0">
              <a:solidFill>
                <a:schemeClr val="bg1">
                  <a:lumMod val="95000"/>
                </a:schemeClr>
              </a:solidFill>
              <a:latin typeface="Tahoma" pitchFamily="34" charset="0"/>
              <a:ea typeface="Tahoma" pitchFamily="34" charset="0"/>
              <a:cs typeface="Tahoma" pitchFamily="34" charset="0"/>
            </a:rPr>
            <a:t>Thêm hóa đơn</a:t>
          </a:r>
          <a:endParaRPr lang="fr-FR" sz="1600" b="0">
            <a:solidFill>
              <a:schemeClr val="bg1">
                <a:lumMod val="95000"/>
              </a:schemeClr>
            </a:solidFill>
            <a:latin typeface="Tahoma" pitchFamily="34" charset="0"/>
            <a:ea typeface="Tahoma" pitchFamily="34" charset="0"/>
            <a:cs typeface="Tahoma" pitchFamily="34" charset="0"/>
          </a:endParaRPr>
        </a:p>
      </dgm:t>
    </dgm:pt>
    <dgm:pt modelId="{4AFF4B29-134B-4AD8-87FC-5848D1159A45}" type="parTrans" cxnId="{D351137A-EEA2-4F73-B1FA-B01DC6B15187}">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5E934214-4641-4EA3-BE41-D654CE953AC3}" type="sibTrans" cxnId="{D351137A-EEA2-4F73-B1FA-B01DC6B15187}">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4BA8C048-FC3A-4A30-A4E7-E8CB5053A32A}">
      <dgm:prSet custT="1"/>
      <dgm:spPr/>
      <dgm:t>
        <a:bodyPr/>
        <a:lstStyle/>
        <a:p>
          <a:r>
            <a:rPr lang="en-US" sz="1600" b="0" smtClean="0">
              <a:solidFill>
                <a:schemeClr val="bg1">
                  <a:lumMod val="95000"/>
                </a:schemeClr>
              </a:solidFill>
              <a:latin typeface="Tahoma" pitchFamily="34" charset="0"/>
              <a:ea typeface="Tahoma" pitchFamily="34" charset="0"/>
              <a:cs typeface="Tahoma" pitchFamily="34" charset="0"/>
            </a:rPr>
            <a:t>Tìm kiếm hóa đơn theo ngày</a:t>
          </a:r>
          <a:endParaRPr lang="fr-FR" sz="1600" b="0">
            <a:solidFill>
              <a:schemeClr val="bg1">
                <a:lumMod val="95000"/>
              </a:schemeClr>
            </a:solidFill>
            <a:latin typeface="Tahoma" pitchFamily="34" charset="0"/>
            <a:ea typeface="Tahoma" pitchFamily="34" charset="0"/>
            <a:cs typeface="Tahoma" pitchFamily="34" charset="0"/>
          </a:endParaRPr>
        </a:p>
      </dgm:t>
    </dgm:pt>
    <dgm:pt modelId="{6916A6DE-8435-406E-93C1-6D8CAC9FBE2B}" type="parTrans" cxnId="{AA2A35DD-89B1-4F16-9173-9D1C1943AD5E}">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45542B31-6D89-4EA8-A1D4-84A0DFE756F4}" type="sibTrans" cxnId="{AA2A35DD-89B1-4F16-9173-9D1C1943AD5E}">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CA0066E2-54C6-47C9-80F7-09E9BF8E948F}">
      <dgm:prSet custT="1"/>
      <dgm:spPr/>
      <dgm:t>
        <a:bodyPr/>
        <a:lstStyle/>
        <a:p>
          <a:r>
            <a:rPr lang="en-US" sz="1600" b="0" smtClean="0">
              <a:solidFill>
                <a:schemeClr val="bg1">
                  <a:lumMod val="95000"/>
                </a:schemeClr>
              </a:solidFill>
              <a:latin typeface="Tahoma" pitchFamily="34" charset="0"/>
              <a:ea typeface="Tahoma" pitchFamily="34" charset="0"/>
              <a:cs typeface="Tahoma" pitchFamily="34" charset="0"/>
            </a:rPr>
            <a:t>Tìm kiếm hóa đơn theo mã</a:t>
          </a:r>
          <a:endParaRPr lang="fr-FR" sz="1600" b="0">
            <a:solidFill>
              <a:schemeClr val="bg1">
                <a:lumMod val="95000"/>
              </a:schemeClr>
            </a:solidFill>
            <a:latin typeface="Tahoma" pitchFamily="34" charset="0"/>
            <a:ea typeface="Tahoma" pitchFamily="34" charset="0"/>
            <a:cs typeface="Tahoma" pitchFamily="34" charset="0"/>
          </a:endParaRPr>
        </a:p>
      </dgm:t>
    </dgm:pt>
    <dgm:pt modelId="{7CB0AC3B-1229-4391-BED9-BDA45DD6D0E3}" type="parTrans" cxnId="{7FE7B8DD-BF2B-4AE1-8195-AFAE7A61F279}">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67DF9171-DC6F-4DB8-B80F-1E7AA8A3DD4F}" type="sibTrans" cxnId="{7FE7B8DD-BF2B-4AE1-8195-AFAE7A61F279}">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39B90B82-75F9-4240-8DA9-59D22CDA42A0}">
      <dgm:prSet custT="1"/>
      <dgm:spPr/>
      <dgm:t>
        <a:bodyPr/>
        <a:lstStyle/>
        <a:p>
          <a:r>
            <a:rPr lang="en-US" sz="1600" b="0" smtClean="0">
              <a:solidFill>
                <a:schemeClr val="bg1">
                  <a:lumMod val="95000"/>
                </a:schemeClr>
              </a:solidFill>
              <a:latin typeface="Tahoma" pitchFamily="34" charset="0"/>
              <a:ea typeface="Tahoma" pitchFamily="34" charset="0"/>
              <a:cs typeface="Tahoma" pitchFamily="34" charset="0"/>
            </a:rPr>
            <a:t>Xem chi tiết hóa đơn</a:t>
          </a:r>
          <a:endParaRPr lang="fr-FR" sz="1600" b="0">
            <a:solidFill>
              <a:schemeClr val="bg1">
                <a:lumMod val="95000"/>
              </a:schemeClr>
            </a:solidFill>
            <a:latin typeface="Tahoma" pitchFamily="34" charset="0"/>
            <a:ea typeface="Tahoma" pitchFamily="34" charset="0"/>
            <a:cs typeface="Tahoma" pitchFamily="34" charset="0"/>
          </a:endParaRPr>
        </a:p>
      </dgm:t>
    </dgm:pt>
    <dgm:pt modelId="{5BF695B2-122D-4494-B3FC-33F05A26AB29}" type="parTrans" cxnId="{0306E017-D6BB-48AA-BECE-BA11F774319C}">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2C68A0BA-D6FB-4852-A7EE-C213218F6ED6}" type="sibTrans" cxnId="{0306E017-D6BB-48AA-BECE-BA11F774319C}">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A6EEBED3-0AC1-477A-B8D0-7A8706F29081}">
      <dgm:prSet custT="1"/>
      <dgm:spPr/>
      <dgm:t>
        <a:bodyPr/>
        <a:lstStyle/>
        <a:p>
          <a:r>
            <a:rPr lang="en-US" sz="1600" b="0" smtClean="0">
              <a:solidFill>
                <a:schemeClr val="bg1">
                  <a:lumMod val="95000"/>
                </a:schemeClr>
              </a:solidFill>
              <a:latin typeface="Tahoma" pitchFamily="34" charset="0"/>
              <a:ea typeface="Tahoma" pitchFamily="34" charset="0"/>
              <a:cs typeface="Tahoma" pitchFamily="34" charset="0"/>
            </a:rPr>
            <a:t>Thêm người dùng</a:t>
          </a:r>
          <a:endParaRPr lang="fr-FR" sz="1600" b="0">
            <a:solidFill>
              <a:schemeClr val="bg1">
                <a:lumMod val="95000"/>
              </a:schemeClr>
            </a:solidFill>
            <a:latin typeface="Tahoma" pitchFamily="34" charset="0"/>
            <a:ea typeface="Tahoma" pitchFamily="34" charset="0"/>
            <a:cs typeface="Tahoma" pitchFamily="34" charset="0"/>
          </a:endParaRPr>
        </a:p>
      </dgm:t>
    </dgm:pt>
    <dgm:pt modelId="{1106E85A-6881-41FD-B39C-639C69E27CEF}" type="parTrans" cxnId="{FFF9E6FC-0D81-4B8E-8572-259ECFEDB423}">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985656A2-59BF-4994-B59B-62E967704FED}" type="sibTrans" cxnId="{FFF9E6FC-0D81-4B8E-8572-259ECFEDB423}">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0E097299-171D-4455-91FE-DC017627747E}">
      <dgm:prSet custT="1"/>
      <dgm:spPr/>
      <dgm:t>
        <a:bodyPr/>
        <a:lstStyle/>
        <a:p>
          <a:r>
            <a:rPr lang="en-US" sz="1600" b="0" smtClean="0">
              <a:solidFill>
                <a:schemeClr val="bg1">
                  <a:lumMod val="95000"/>
                </a:schemeClr>
              </a:solidFill>
              <a:latin typeface="Tahoma" pitchFamily="34" charset="0"/>
              <a:ea typeface="Tahoma" pitchFamily="34" charset="0"/>
              <a:cs typeface="Tahoma" pitchFamily="34" charset="0"/>
            </a:rPr>
            <a:t>Sửa người dùng</a:t>
          </a:r>
          <a:endParaRPr lang="fr-FR" sz="1600" b="0">
            <a:solidFill>
              <a:schemeClr val="bg1">
                <a:lumMod val="95000"/>
              </a:schemeClr>
            </a:solidFill>
            <a:latin typeface="Tahoma" pitchFamily="34" charset="0"/>
            <a:ea typeface="Tahoma" pitchFamily="34" charset="0"/>
            <a:cs typeface="Tahoma" pitchFamily="34" charset="0"/>
          </a:endParaRPr>
        </a:p>
      </dgm:t>
    </dgm:pt>
    <dgm:pt modelId="{9199A711-E525-44B7-802C-EE31E408DBCD}" type="parTrans" cxnId="{B0793C3B-18A1-4709-B98E-7408B7E9AE3B}">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9D304069-8E27-4809-BC01-1173002793B2}" type="sibTrans" cxnId="{B0793C3B-18A1-4709-B98E-7408B7E9AE3B}">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28BFA184-EDEE-4125-8114-3196621054FD}">
      <dgm:prSet custT="1"/>
      <dgm:spPr/>
      <dgm:t>
        <a:bodyPr/>
        <a:lstStyle/>
        <a:p>
          <a:r>
            <a:rPr lang="en-US" sz="1600" b="0" smtClean="0">
              <a:solidFill>
                <a:schemeClr val="bg1">
                  <a:lumMod val="95000"/>
                </a:schemeClr>
              </a:solidFill>
              <a:latin typeface="Tahoma" pitchFamily="34" charset="0"/>
              <a:ea typeface="Tahoma" pitchFamily="34" charset="0"/>
              <a:cs typeface="Tahoma" pitchFamily="34" charset="0"/>
            </a:rPr>
            <a:t>Xóa người dùng</a:t>
          </a:r>
          <a:endParaRPr lang="fr-FR" sz="1600" b="0">
            <a:solidFill>
              <a:schemeClr val="bg1">
                <a:lumMod val="95000"/>
              </a:schemeClr>
            </a:solidFill>
            <a:latin typeface="Tahoma" pitchFamily="34" charset="0"/>
            <a:ea typeface="Tahoma" pitchFamily="34" charset="0"/>
            <a:cs typeface="Tahoma" pitchFamily="34" charset="0"/>
          </a:endParaRPr>
        </a:p>
      </dgm:t>
    </dgm:pt>
    <dgm:pt modelId="{9000EE8D-6B43-47D5-BB7E-B18174557F04}" type="parTrans" cxnId="{98E6D309-D3C5-4213-A5FF-A07BB4CB6BFC}">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C82FB613-363C-4570-93D7-3C488461E0D7}" type="sibTrans" cxnId="{98E6D309-D3C5-4213-A5FF-A07BB4CB6BFC}">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20D2392F-FDC9-4697-80E9-E33CFC342BE2}">
      <dgm:prSet custT="1"/>
      <dgm:spPr/>
      <dgm:t>
        <a:bodyPr/>
        <a:lstStyle/>
        <a:p>
          <a:r>
            <a:rPr lang="en-US" sz="1600" b="0" smtClean="0">
              <a:solidFill>
                <a:schemeClr val="bg1">
                  <a:lumMod val="95000"/>
                </a:schemeClr>
              </a:solidFill>
              <a:latin typeface="Tahoma" pitchFamily="34" charset="0"/>
              <a:ea typeface="Tahoma" pitchFamily="34" charset="0"/>
              <a:cs typeface="Tahoma" pitchFamily="34" charset="0"/>
            </a:rPr>
            <a:t>Tìm kiếm người dùng</a:t>
          </a:r>
          <a:endParaRPr lang="fr-FR" sz="1600" b="0">
            <a:solidFill>
              <a:schemeClr val="bg1">
                <a:lumMod val="95000"/>
              </a:schemeClr>
            </a:solidFill>
            <a:latin typeface="Tahoma" pitchFamily="34" charset="0"/>
            <a:ea typeface="Tahoma" pitchFamily="34" charset="0"/>
            <a:cs typeface="Tahoma" pitchFamily="34" charset="0"/>
          </a:endParaRPr>
        </a:p>
      </dgm:t>
    </dgm:pt>
    <dgm:pt modelId="{F86D402E-B3BE-409B-8785-AC001B78D2DA}" type="parTrans" cxnId="{B1E5774F-A7CB-4A1A-A8B7-333AEAE94AE2}">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7E88D822-536B-485A-A353-4274DCAC10A8}" type="sibTrans" cxnId="{B1E5774F-A7CB-4A1A-A8B7-333AEAE94AE2}">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E99F8A63-3B20-4027-B5FE-04C87D29ECC0}">
      <dgm:prSet custT="1"/>
      <dgm:spPr/>
      <dgm:t>
        <a:bodyPr/>
        <a:lstStyle/>
        <a:p>
          <a:r>
            <a:rPr lang="en-US" sz="1600" b="0" smtClean="0">
              <a:solidFill>
                <a:schemeClr val="bg1">
                  <a:lumMod val="95000"/>
                </a:schemeClr>
              </a:solidFill>
              <a:latin typeface="Tahoma" pitchFamily="34" charset="0"/>
              <a:ea typeface="Tahoma" pitchFamily="34" charset="0"/>
              <a:cs typeface="Tahoma" pitchFamily="34" charset="0"/>
            </a:rPr>
            <a:t>Thêm khách hàng</a:t>
          </a:r>
          <a:endParaRPr lang="fr-FR" sz="1600" b="0">
            <a:solidFill>
              <a:schemeClr val="bg1">
                <a:lumMod val="95000"/>
              </a:schemeClr>
            </a:solidFill>
            <a:latin typeface="Tahoma" pitchFamily="34" charset="0"/>
            <a:ea typeface="Tahoma" pitchFamily="34" charset="0"/>
            <a:cs typeface="Tahoma" pitchFamily="34" charset="0"/>
          </a:endParaRPr>
        </a:p>
      </dgm:t>
    </dgm:pt>
    <dgm:pt modelId="{4D27BDB6-D86C-4D76-9467-A3B7180340E4}" type="parTrans" cxnId="{F5A7FBC6-A6D0-4CBE-9D8D-870627E53487}">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D65C5D48-382B-4356-A99D-CDA57D3E15B7}" type="sibTrans" cxnId="{F5A7FBC6-A6D0-4CBE-9D8D-870627E53487}">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DB73D146-2D89-45E5-ACEF-A7C630818053}">
      <dgm:prSet custT="1"/>
      <dgm:spPr/>
      <dgm:t>
        <a:bodyPr/>
        <a:lstStyle/>
        <a:p>
          <a:r>
            <a:rPr lang="en-US" sz="1600" b="0" smtClean="0">
              <a:solidFill>
                <a:schemeClr val="bg1">
                  <a:lumMod val="95000"/>
                </a:schemeClr>
              </a:solidFill>
              <a:latin typeface="Tahoma" pitchFamily="34" charset="0"/>
              <a:ea typeface="Tahoma" pitchFamily="34" charset="0"/>
              <a:cs typeface="Tahoma" pitchFamily="34" charset="0"/>
            </a:rPr>
            <a:t>Cập nhật khách hàng</a:t>
          </a:r>
          <a:endParaRPr lang="fr-FR" sz="1600" b="0">
            <a:solidFill>
              <a:schemeClr val="bg1">
                <a:lumMod val="95000"/>
              </a:schemeClr>
            </a:solidFill>
            <a:latin typeface="Tahoma" pitchFamily="34" charset="0"/>
            <a:ea typeface="Tahoma" pitchFamily="34" charset="0"/>
            <a:cs typeface="Tahoma" pitchFamily="34" charset="0"/>
          </a:endParaRPr>
        </a:p>
      </dgm:t>
    </dgm:pt>
    <dgm:pt modelId="{9ED43DE6-3092-45F3-80FE-7A62B7CBC36A}" type="parTrans" cxnId="{0244E0ED-8AF6-43CF-B4B7-FD5E41D7C782}">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F63AA457-A175-414B-9AA7-E3DF5A868487}" type="sibTrans" cxnId="{0244E0ED-8AF6-43CF-B4B7-FD5E41D7C782}">
      <dgm:prSet/>
      <dgm:spPr/>
      <dgm:t>
        <a:bodyPr/>
        <a:lstStyle/>
        <a:p>
          <a:endParaRPr lang="fr-FR" sz="1600" b="0">
            <a:solidFill>
              <a:schemeClr val="bg1">
                <a:lumMod val="95000"/>
              </a:schemeClr>
            </a:solidFill>
            <a:latin typeface="Tahoma" pitchFamily="34" charset="0"/>
            <a:ea typeface="Tahoma" pitchFamily="34" charset="0"/>
            <a:cs typeface="Tahoma" pitchFamily="34" charset="0"/>
          </a:endParaRPr>
        </a:p>
      </dgm:t>
    </dgm:pt>
    <dgm:pt modelId="{E2DCA8F8-FF50-4924-8812-61223BA64A49}" type="pres">
      <dgm:prSet presAssocID="{EEFF7807-BB3D-4B22-B9E0-FDF8E789A81D}" presName="hierChild1" presStyleCnt="0">
        <dgm:presLayoutVars>
          <dgm:orgChart val="1"/>
          <dgm:chPref val="1"/>
          <dgm:dir/>
          <dgm:animOne val="branch"/>
          <dgm:animLvl val="lvl"/>
          <dgm:resizeHandles/>
        </dgm:presLayoutVars>
      </dgm:prSet>
      <dgm:spPr/>
      <dgm:t>
        <a:bodyPr/>
        <a:lstStyle/>
        <a:p>
          <a:endParaRPr lang="fr-FR"/>
        </a:p>
      </dgm:t>
    </dgm:pt>
    <dgm:pt modelId="{F48CB0CF-1CDF-4A0F-812E-3A09F48AD940}" type="pres">
      <dgm:prSet presAssocID="{7A4BE339-EC22-45FD-9A94-69F4120F7970}" presName="hierRoot1" presStyleCnt="0">
        <dgm:presLayoutVars>
          <dgm:hierBranch val="init"/>
        </dgm:presLayoutVars>
      </dgm:prSet>
      <dgm:spPr/>
    </dgm:pt>
    <dgm:pt modelId="{A8D7C2F0-7A1B-4CF8-83FE-33411E393136}" type="pres">
      <dgm:prSet presAssocID="{7A4BE339-EC22-45FD-9A94-69F4120F7970}" presName="rootComposite1" presStyleCnt="0"/>
      <dgm:spPr/>
    </dgm:pt>
    <dgm:pt modelId="{2C0A69CF-C2ED-4019-A4FC-AFB106EA2BDA}" type="pres">
      <dgm:prSet presAssocID="{7A4BE339-EC22-45FD-9A94-69F4120F7970}" presName="rootText1" presStyleLbl="node0" presStyleIdx="0" presStyleCnt="1" custScaleX="492997" custScaleY="92554">
        <dgm:presLayoutVars>
          <dgm:chPref val="3"/>
        </dgm:presLayoutVars>
      </dgm:prSet>
      <dgm:spPr/>
      <dgm:t>
        <a:bodyPr/>
        <a:lstStyle/>
        <a:p>
          <a:endParaRPr lang="fr-FR"/>
        </a:p>
      </dgm:t>
    </dgm:pt>
    <dgm:pt modelId="{87C0210C-9EC5-415E-AA52-C4FA166BAE16}" type="pres">
      <dgm:prSet presAssocID="{7A4BE339-EC22-45FD-9A94-69F4120F7970}" presName="rootConnector1" presStyleLbl="node1" presStyleIdx="0" presStyleCnt="0"/>
      <dgm:spPr/>
      <dgm:t>
        <a:bodyPr/>
        <a:lstStyle/>
        <a:p>
          <a:endParaRPr lang="fr-FR"/>
        </a:p>
      </dgm:t>
    </dgm:pt>
    <dgm:pt modelId="{92A65CD5-22DD-4613-93FE-9EA8F8C2F918}" type="pres">
      <dgm:prSet presAssocID="{7A4BE339-EC22-45FD-9A94-69F4120F7970}" presName="hierChild2" presStyleCnt="0"/>
      <dgm:spPr/>
    </dgm:pt>
    <dgm:pt modelId="{E0EC2808-53B6-45F7-9EF1-77BF302DE547}" type="pres">
      <dgm:prSet presAssocID="{4D7719EB-3F5A-49FB-8329-733CB71F74CB}" presName="Name37" presStyleLbl="parChTrans1D2" presStyleIdx="0" presStyleCnt="7"/>
      <dgm:spPr/>
      <dgm:t>
        <a:bodyPr/>
        <a:lstStyle/>
        <a:p>
          <a:endParaRPr lang="fr-FR"/>
        </a:p>
      </dgm:t>
    </dgm:pt>
    <dgm:pt modelId="{AB1DAE8D-7DAD-47B8-A8E1-14A35ADB9F0A}" type="pres">
      <dgm:prSet presAssocID="{10CFA7A3-D55A-418E-914C-038DC90D8DD8}" presName="hierRoot2" presStyleCnt="0">
        <dgm:presLayoutVars>
          <dgm:hierBranch val="init"/>
        </dgm:presLayoutVars>
      </dgm:prSet>
      <dgm:spPr/>
    </dgm:pt>
    <dgm:pt modelId="{BC6A2FFB-871B-4758-8445-BFC268CE98CF}" type="pres">
      <dgm:prSet presAssocID="{10CFA7A3-D55A-418E-914C-038DC90D8DD8}" presName="rootComposite" presStyleCnt="0"/>
      <dgm:spPr/>
    </dgm:pt>
    <dgm:pt modelId="{6B5B9568-A823-479D-855B-A7096F685E2A}" type="pres">
      <dgm:prSet presAssocID="{10CFA7A3-D55A-418E-914C-038DC90D8DD8}" presName="rootText" presStyleLbl="node2" presStyleIdx="0" presStyleCnt="7">
        <dgm:presLayoutVars>
          <dgm:chPref val="3"/>
        </dgm:presLayoutVars>
      </dgm:prSet>
      <dgm:spPr/>
      <dgm:t>
        <a:bodyPr/>
        <a:lstStyle/>
        <a:p>
          <a:endParaRPr lang="fr-FR"/>
        </a:p>
      </dgm:t>
    </dgm:pt>
    <dgm:pt modelId="{1913BF02-C56C-4EE9-98AE-4B43841880FC}" type="pres">
      <dgm:prSet presAssocID="{10CFA7A3-D55A-418E-914C-038DC90D8DD8}" presName="rootConnector" presStyleLbl="node2" presStyleIdx="0" presStyleCnt="7"/>
      <dgm:spPr/>
      <dgm:t>
        <a:bodyPr/>
        <a:lstStyle/>
        <a:p>
          <a:endParaRPr lang="fr-FR"/>
        </a:p>
      </dgm:t>
    </dgm:pt>
    <dgm:pt modelId="{7CA2FF39-A798-4706-84D3-E78F044BCC99}" type="pres">
      <dgm:prSet presAssocID="{10CFA7A3-D55A-418E-914C-038DC90D8DD8}" presName="hierChild4" presStyleCnt="0"/>
      <dgm:spPr/>
    </dgm:pt>
    <dgm:pt modelId="{2BDE839C-DDD5-4A24-8A27-9154D230CA30}" type="pres">
      <dgm:prSet presAssocID="{E0938F17-78C8-46C6-B701-CA71980C6FA7}" presName="Name37" presStyleLbl="parChTrans1D3" presStyleIdx="0" presStyleCnt="26"/>
      <dgm:spPr/>
      <dgm:t>
        <a:bodyPr/>
        <a:lstStyle/>
        <a:p>
          <a:endParaRPr lang="fr-FR"/>
        </a:p>
      </dgm:t>
    </dgm:pt>
    <dgm:pt modelId="{FC96ECE7-D3A0-4C9E-A884-E524E1488FDC}" type="pres">
      <dgm:prSet presAssocID="{206F3959-6A0C-43AC-B9CF-4F83E29AB37C}" presName="hierRoot2" presStyleCnt="0">
        <dgm:presLayoutVars>
          <dgm:hierBranch val="init"/>
        </dgm:presLayoutVars>
      </dgm:prSet>
      <dgm:spPr/>
    </dgm:pt>
    <dgm:pt modelId="{659B417B-BB2B-4C88-9CAD-57BD2B3CA152}" type="pres">
      <dgm:prSet presAssocID="{206F3959-6A0C-43AC-B9CF-4F83E29AB37C}" presName="rootComposite" presStyleCnt="0"/>
      <dgm:spPr/>
    </dgm:pt>
    <dgm:pt modelId="{DF6E78CC-4230-4DD7-9D6B-38EB5D01CDAA}" type="pres">
      <dgm:prSet presAssocID="{206F3959-6A0C-43AC-B9CF-4F83E29AB37C}" presName="rootText" presStyleLbl="node3" presStyleIdx="0" presStyleCnt="26">
        <dgm:presLayoutVars>
          <dgm:chPref val="3"/>
        </dgm:presLayoutVars>
      </dgm:prSet>
      <dgm:spPr/>
      <dgm:t>
        <a:bodyPr/>
        <a:lstStyle/>
        <a:p>
          <a:endParaRPr lang="fr-FR"/>
        </a:p>
      </dgm:t>
    </dgm:pt>
    <dgm:pt modelId="{44979278-E431-4142-851E-3D8BA5E6716B}" type="pres">
      <dgm:prSet presAssocID="{206F3959-6A0C-43AC-B9CF-4F83E29AB37C}" presName="rootConnector" presStyleLbl="node3" presStyleIdx="0" presStyleCnt="26"/>
      <dgm:spPr/>
      <dgm:t>
        <a:bodyPr/>
        <a:lstStyle/>
        <a:p>
          <a:endParaRPr lang="fr-FR"/>
        </a:p>
      </dgm:t>
    </dgm:pt>
    <dgm:pt modelId="{AE4F90EB-BEA2-4A83-9D7C-0B05C7731E9F}" type="pres">
      <dgm:prSet presAssocID="{206F3959-6A0C-43AC-B9CF-4F83E29AB37C}" presName="hierChild4" presStyleCnt="0"/>
      <dgm:spPr/>
    </dgm:pt>
    <dgm:pt modelId="{06B15705-7989-4044-9F00-215566D19559}" type="pres">
      <dgm:prSet presAssocID="{206F3959-6A0C-43AC-B9CF-4F83E29AB37C}" presName="hierChild5" presStyleCnt="0"/>
      <dgm:spPr/>
    </dgm:pt>
    <dgm:pt modelId="{7A3C73C1-7ED9-4034-BEE9-2CABA448D53B}" type="pres">
      <dgm:prSet presAssocID="{B946BA8A-4CD9-4838-ADF7-77E432883867}" presName="Name37" presStyleLbl="parChTrans1D3" presStyleIdx="1" presStyleCnt="26"/>
      <dgm:spPr/>
      <dgm:t>
        <a:bodyPr/>
        <a:lstStyle/>
        <a:p>
          <a:endParaRPr lang="fr-FR"/>
        </a:p>
      </dgm:t>
    </dgm:pt>
    <dgm:pt modelId="{0A57F5D7-2849-446C-B0F8-C1AC2FC1AC2A}" type="pres">
      <dgm:prSet presAssocID="{435A5BE7-328F-4580-83D1-CD93E19692F6}" presName="hierRoot2" presStyleCnt="0">
        <dgm:presLayoutVars>
          <dgm:hierBranch val="init"/>
        </dgm:presLayoutVars>
      </dgm:prSet>
      <dgm:spPr/>
    </dgm:pt>
    <dgm:pt modelId="{0C0C5040-7655-401E-B523-35802F2FB40C}" type="pres">
      <dgm:prSet presAssocID="{435A5BE7-328F-4580-83D1-CD93E19692F6}" presName="rootComposite" presStyleCnt="0"/>
      <dgm:spPr/>
    </dgm:pt>
    <dgm:pt modelId="{F6234124-8F1B-4076-B5EB-94954097E5B7}" type="pres">
      <dgm:prSet presAssocID="{435A5BE7-328F-4580-83D1-CD93E19692F6}" presName="rootText" presStyleLbl="node3" presStyleIdx="1" presStyleCnt="26">
        <dgm:presLayoutVars>
          <dgm:chPref val="3"/>
        </dgm:presLayoutVars>
      </dgm:prSet>
      <dgm:spPr/>
      <dgm:t>
        <a:bodyPr/>
        <a:lstStyle/>
        <a:p>
          <a:endParaRPr lang="fr-FR"/>
        </a:p>
      </dgm:t>
    </dgm:pt>
    <dgm:pt modelId="{887E673F-89EE-4E63-97E2-FF9BB5F60631}" type="pres">
      <dgm:prSet presAssocID="{435A5BE7-328F-4580-83D1-CD93E19692F6}" presName="rootConnector" presStyleLbl="node3" presStyleIdx="1" presStyleCnt="26"/>
      <dgm:spPr/>
      <dgm:t>
        <a:bodyPr/>
        <a:lstStyle/>
        <a:p>
          <a:endParaRPr lang="fr-FR"/>
        </a:p>
      </dgm:t>
    </dgm:pt>
    <dgm:pt modelId="{142EC139-A222-46DA-82D9-043BA5A4C00A}" type="pres">
      <dgm:prSet presAssocID="{435A5BE7-328F-4580-83D1-CD93E19692F6}" presName="hierChild4" presStyleCnt="0"/>
      <dgm:spPr/>
    </dgm:pt>
    <dgm:pt modelId="{EB3C9333-85B2-428B-B237-3B9C57577042}" type="pres">
      <dgm:prSet presAssocID="{435A5BE7-328F-4580-83D1-CD93E19692F6}" presName="hierChild5" presStyleCnt="0"/>
      <dgm:spPr/>
    </dgm:pt>
    <dgm:pt modelId="{F3B25A89-F551-4092-8E5A-9111C56CAB75}" type="pres">
      <dgm:prSet presAssocID="{1459FD0D-8BDC-48BF-8103-28D9BC0563D7}" presName="Name37" presStyleLbl="parChTrans1D3" presStyleIdx="2" presStyleCnt="26"/>
      <dgm:spPr/>
      <dgm:t>
        <a:bodyPr/>
        <a:lstStyle/>
        <a:p>
          <a:endParaRPr lang="fr-FR"/>
        </a:p>
      </dgm:t>
    </dgm:pt>
    <dgm:pt modelId="{36782B88-3AEA-4872-8E8D-A167A4D57B2A}" type="pres">
      <dgm:prSet presAssocID="{FAB625F6-305C-4320-B68F-6E396D402245}" presName="hierRoot2" presStyleCnt="0">
        <dgm:presLayoutVars>
          <dgm:hierBranch val="init"/>
        </dgm:presLayoutVars>
      </dgm:prSet>
      <dgm:spPr/>
    </dgm:pt>
    <dgm:pt modelId="{5010700B-422B-4CAB-9EB5-F64E67E06AB3}" type="pres">
      <dgm:prSet presAssocID="{FAB625F6-305C-4320-B68F-6E396D402245}" presName="rootComposite" presStyleCnt="0"/>
      <dgm:spPr/>
    </dgm:pt>
    <dgm:pt modelId="{49831098-8A51-4E84-ABC4-72456F661A3A}" type="pres">
      <dgm:prSet presAssocID="{FAB625F6-305C-4320-B68F-6E396D402245}" presName="rootText" presStyleLbl="node3" presStyleIdx="2" presStyleCnt="26">
        <dgm:presLayoutVars>
          <dgm:chPref val="3"/>
        </dgm:presLayoutVars>
      </dgm:prSet>
      <dgm:spPr/>
      <dgm:t>
        <a:bodyPr/>
        <a:lstStyle/>
        <a:p>
          <a:endParaRPr lang="fr-FR"/>
        </a:p>
      </dgm:t>
    </dgm:pt>
    <dgm:pt modelId="{4459359E-819C-447E-AD60-330B08E9E57D}" type="pres">
      <dgm:prSet presAssocID="{FAB625F6-305C-4320-B68F-6E396D402245}" presName="rootConnector" presStyleLbl="node3" presStyleIdx="2" presStyleCnt="26"/>
      <dgm:spPr/>
      <dgm:t>
        <a:bodyPr/>
        <a:lstStyle/>
        <a:p>
          <a:endParaRPr lang="fr-FR"/>
        </a:p>
      </dgm:t>
    </dgm:pt>
    <dgm:pt modelId="{87260444-4426-4849-B0EB-EE13509CC355}" type="pres">
      <dgm:prSet presAssocID="{FAB625F6-305C-4320-B68F-6E396D402245}" presName="hierChild4" presStyleCnt="0"/>
      <dgm:spPr/>
    </dgm:pt>
    <dgm:pt modelId="{07D23BDA-0B31-4DD6-9BEA-6DDC7B702FFD}" type="pres">
      <dgm:prSet presAssocID="{FAB625F6-305C-4320-B68F-6E396D402245}" presName="hierChild5" presStyleCnt="0"/>
      <dgm:spPr/>
    </dgm:pt>
    <dgm:pt modelId="{6E0CB5AA-A778-4125-929B-D1FAD027C1EA}" type="pres">
      <dgm:prSet presAssocID="{22CEC8D6-217C-4080-8A16-68AB71030B9D}" presName="Name37" presStyleLbl="parChTrans1D3" presStyleIdx="3" presStyleCnt="26"/>
      <dgm:spPr/>
      <dgm:t>
        <a:bodyPr/>
        <a:lstStyle/>
        <a:p>
          <a:endParaRPr lang="fr-FR"/>
        </a:p>
      </dgm:t>
    </dgm:pt>
    <dgm:pt modelId="{59C570B1-1981-4FB6-B60A-54098E641023}" type="pres">
      <dgm:prSet presAssocID="{1DA15C13-61F4-4397-9E69-85BF046BA900}" presName="hierRoot2" presStyleCnt="0">
        <dgm:presLayoutVars>
          <dgm:hierBranch val="init"/>
        </dgm:presLayoutVars>
      </dgm:prSet>
      <dgm:spPr/>
    </dgm:pt>
    <dgm:pt modelId="{BA3731F1-2A36-4F2F-8BD1-623DBA2B4864}" type="pres">
      <dgm:prSet presAssocID="{1DA15C13-61F4-4397-9E69-85BF046BA900}" presName="rootComposite" presStyleCnt="0"/>
      <dgm:spPr/>
    </dgm:pt>
    <dgm:pt modelId="{33E3B090-CC7A-42CA-8AAF-545D3EC9E654}" type="pres">
      <dgm:prSet presAssocID="{1DA15C13-61F4-4397-9E69-85BF046BA900}" presName="rootText" presStyleLbl="node3" presStyleIdx="3" presStyleCnt="26">
        <dgm:presLayoutVars>
          <dgm:chPref val="3"/>
        </dgm:presLayoutVars>
      </dgm:prSet>
      <dgm:spPr/>
      <dgm:t>
        <a:bodyPr/>
        <a:lstStyle/>
        <a:p>
          <a:endParaRPr lang="fr-FR"/>
        </a:p>
      </dgm:t>
    </dgm:pt>
    <dgm:pt modelId="{EE02608D-9E5A-497E-8332-02516A21278E}" type="pres">
      <dgm:prSet presAssocID="{1DA15C13-61F4-4397-9E69-85BF046BA900}" presName="rootConnector" presStyleLbl="node3" presStyleIdx="3" presStyleCnt="26"/>
      <dgm:spPr/>
      <dgm:t>
        <a:bodyPr/>
        <a:lstStyle/>
        <a:p>
          <a:endParaRPr lang="fr-FR"/>
        </a:p>
      </dgm:t>
    </dgm:pt>
    <dgm:pt modelId="{E974411A-5D62-4DEB-9BA0-8FF7A9824152}" type="pres">
      <dgm:prSet presAssocID="{1DA15C13-61F4-4397-9E69-85BF046BA900}" presName="hierChild4" presStyleCnt="0"/>
      <dgm:spPr/>
    </dgm:pt>
    <dgm:pt modelId="{E249AC31-A0DF-4799-ACBE-EF2082C1CA4F}" type="pres">
      <dgm:prSet presAssocID="{1DA15C13-61F4-4397-9E69-85BF046BA900}" presName="hierChild5" presStyleCnt="0"/>
      <dgm:spPr/>
    </dgm:pt>
    <dgm:pt modelId="{9AC3A5B1-91D4-4BB2-8C07-FF489940E65B}" type="pres">
      <dgm:prSet presAssocID="{10CFA7A3-D55A-418E-914C-038DC90D8DD8}" presName="hierChild5" presStyleCnt="0"/>
      <dgm:spPr/>
    </dgm:pt>
    <dgm:pt modelId="{C2EB0CA2-2489-4157-B771-D5911029B2FC}" type="pres">
      <dgm:prSet presAssocID="{3FA5A42F-5AEA-4F05-8C8F-80D65CF2CF7F}" presName="Name37" presStyleLbl="parChTrans1D2" presStyleIdx="1" presStyleCnt="7"/>
      <dgm:spPr/>
      <dgm:t>
        <a:bodyPr/>
        <a:lstStyle/>
        <a:p>
          <a:endParaRPr lang="fr-FR"/>
        </a:p>
      </dgm:t>
    </dgm:pt>
    <dgm:pt modelId="{D9C9178A-7BB8-4D0D-88EA-6151FFA30E74}" type="pres">
      <dgm:prSet presAssocID="{69FA51AA-F0F2-4425-A47A-92F915CBA96D}" presName="hierRoot2" presStyleCnt="0">
        <dgm:presLayoutVars>
          <dgm:hierBranch val="init"/>
        </dgm:presLayoutVars>
      </dgm:prSet>
      <dgm:spPr/>
    </dgm:pt>
    <dgm:pt modelId="{F4D7845F-EEBF-43D4-B8EA-3C35CEDE3F2D}" type="pres">
      <dgm:prSet presAssocID="{69FA51AA-F0F2-4425-A47A-92F915CBA96D}" presName="rootComposite" presStyleCnt="0"/>
      <dgm:spPr/>
    </dgm:pt>
    <dgm:pt modelId="{68B91922-AE7C-4BF7-A46E-16C08D4CDA1A}" type="pres">
      <dgm:prSet presAssocID="{69FA51AA-F0F2-4425-A47A-92F915CBA96D}" presName="rootText" presStyleLbl="node2" presStyleIdx="1" presStyleCnt="7">
        <dgm:presLayoutVars>
          <dgm:chPref val="3"/>
        </dgm:presLayoutVars>
      </dgm:prSet>
      <dgm:spPr/>
      <dgm:t>
        <a:bodyPr/>
        <a:lstStyle/>
        <a:p>
          <a:endParaRPr lang="fr-FR"/>
        </a:p>
      </dgm:t>
    </dgm:pt>
    <dgm:pt modelId="{2C52348A-ADDF-4E68-99D8-92E2C70CCDE9}" type="pres">
      <dgm:prSet presAssocID="{69FA51AA-F0F2-4425-A47A-92F915CBA96D}" presName="rootConnector" presStyleLbl="node2" presStyleIdx="1" presStyleCnt="7"/>
      <dgm:spPr/>
      <dgm:t>
        <a:bodyPr/>
        <a:lstStyle/>
        <a:p>
          <a:endParaRPr lang="fr-FR"/>
        </a:p>
      </dgm:t>
    </dgm:pt>
    <dgm:pt modelId="{0E6B2EE0-4B4C-4B95-866F-B8B4778A2DD5}" type="pres">
      <dgm:prSet presAssocID="{69FA51AA-F0F2-4425-A47A-92F915CBA96D}" presName="hierChild4" presStyleCnt="0"/>
      <dgm:spPr/>
    </dgm:pt>
    <dgm:pt modelId="{F4ED2163-6CB3-4A08-97F5-D6D6396CD4FF}" type="pres">
      <dgm:prSet presAssocID="{E1C1E5E7-295E-440A-A392-AEAE7109F0E4}" presName="Name37" presStyleLbl="parChTrans1D3" presStyleIdx="4" presStyleCnt="26"/>
      <dgm:spPr/>
      <dgm:t>
        <a:bodyPr/>
        <a:lstStyle/>
        <a:p>
          <a:endParaRPr lang="fr-FR"/>
        </a:p>
      </dgm:t>
    </dgm:pt>
    <dgm:pt modelId="{28F31954-3CBA-4766-9F30-34184402327F}" type="pres">
      <dgm:prSet presAssocID="{ED05D320-E8F5-49D3-BE65-F251353D5C89}" presName="hierRoot2" presStyleCnt="0">
        <dgm:presLayoutVars>
          <dgm:hierBranch val="init"/>
        </dgm:presLayoutVars>
      </dgm:prSet>
      <dgm:spPr/>
    </dgm:pt>
    <dgm:pt modelId="{92D6E226-560A-4D28-90AB-BF39C66406A7}" type="pres">
      <dgm:prSet presAssocID="{ED05D320-E8F5-49D3-BE65-F251353D5C89}" presName="rootComposite" presStyleCnt="0"/>
      <dgm:spPr/>
    </dgm:pt>
    <dgm:pt modelId="{0FCDD687-F14E-41E4-BFAF-6F7B098025B9}" type="pres">
      <dgm:prSet presAssocID="{ED05D320-E8F5-49D3-BE65-F251353D5C89}" presName="rootText" presStyleLbl="node3" presStyleIdx="4" presStyleCnt="26">
        <dgm:presLayoutVars>
          <dgm:chPref val="3"/>
        </dgm:presLayoutVars>
      </dgm:prSet>
      <dgm:spPr/>
      <dgm:t>
        <a:bodyPr/>
        <a:lstStyle/>
        <a:p>
          <a:endParaRPr lang="fr-FR"/>
        </a:p>
      </dgm:t>
    </dgm:pt>
    <dgm:pt modelId="{A98F8C82-BD7A-4D56-AF0C-D48B4C79AB8D}" type="pres">
      <dgm:prSet presAssocID="{ED05D320-E8F5-49D3-BE65-F251353D5C89}" presName="rootConnector" presStyleLbl="node3" presStyleIdx="4" presStyleCnt="26"/>
      <dgm:spPr/>
      <dgm:t>
        <a:bodyPr/>
        <a:lstStyle/>
        <a:p>
          <a:endParaRPr lang="fr-FR"/>
        </a:p>
      </dgm:t>
    </dgm:pt>
    <dgm:pt modelId="{8207E9CC-6D78-4580-9E19-FE309EC28313}" type="pres">
      <dgm:prSet presAssocID="{ED05D320-E8F5-49D3-BE65-F251353D5C89}" presName="hierChild4" presStyleCnt="0"/>
      <dgm:spPr/>
    </dgm:pt>
    <dgm:pt modelId="{D80EF9E6-A629-4474-8498-D55692C73678}" type="pres">
      <dgm:prSet presAssocID="{ED05D320-E8F5-49D3-BE65-F251353D5C89}" presName="hierChild5" presStyleCnt="0"/>
      <dgm:spPr/>
    </dgm:pt>
    <dgm:pt modelId="{48261A0D-01CE-4C5D-8D76-0CC910504FE8}" type="pres">
      <dgm:prSet presAssocID="{942854A2-10A6-42F5-AF5D-CFF1DF1F717B}" presName="Name37" presStyleLbl="parChTrans1D3" presStyleIdx="5" presStyleCnt="26"/>
      <dgm:spPr/>
      <dgm:t>
        <a:bodyPr/>
        <a:lstStyle/>
        <a:p>
          <a:endParaRPr lang="fr-FR"/>
        </a:p>
      </dgm:t>
    </dgm:pt>
    <dgm:pt modelId="{25462680-2AB6-4401-8CC5-2CC67AC7A74A}" type="pres">
      <dgm:prSet presAssocID="{863D3E07-C0EB-483A-8F1E-8E1D23388388}" presName="hierRoot2" presStyleCnt="0">
        <dgm:presLayoutVars>
          <dgm:hierBranch val="init"/>
        </dgm:presLayoutVars>
      </dgm:prSet>
      <dgm:spPr/>
    </dgm:pt>
    <dgm:pt modelId="{3410C33D-4BFA-4796-B0E7-1FAD75F1233F}" type="pres">
      <dgm:prSet presAssocID="{863D3E07-C0EB-483A-8F1E-8E1D23388388}" presName="rootComposite" presStyleCnt="0"/>
      <dgm:spPr/>
    </dgm:pt>
    <dgm:pt modelId="{19E10F60-FFA1-40E8-A271-DFEDAAA68FD6}" type="pres">
      <dgm:prSet presAssocID="{863D3E07-C0EB-483A-8F1E-8E1D23388388}" presName="rootText" presStyleLbl="node3" presStyleIdx="5" presStyleCnt="26">
        <dgm:presLayoutVars>
          <dgm:chPref val="3"/>
        </dgm:presLayoutVars>
      </dgm:prSet>
      <dgm:spPr/>
      <dgm:t>
        <a:bodyPr/>
        <a:lstStyle/>
        <a:p>
          <a:endParaRPr lang="fr-FR"/>
        </a:p>
      </dgm:t>
    </dgm:pt>
    <dgm:pt modelId="{39681AC5-D882-40D8-9651-6B86B232F2E8}" type="pres">
      <dgm:prSet presAssocID="{863D3E07-C0EB-483A-8F1E-8E1D23388388}" presName="rootConnector" presStyleLbl="node3" presStyleIdx="5" presStyleCnt="26"/>
      <dgm:spPr/>
      <dgm:t>
        <a:bodyPr/>
        <a:lstStyle/>
        <a:p>
          <a:endParaRPr lang="fr-FR"/>
        </a:p>
      </dgm:t>
    </dgm:pt>
    <dgm:pt modelId="{0948E7FB-F353-4FDD-B3F6-35C23934D927}" type="pres">
      <dgm:prSet presAssocID="{863D3E07-C0EB-483A-8F1E-8E1D23388388}" presName="hierChild4" presStyleCnt="0"/>
      <dgm:spPr/>
    </dgm:pt>
    <dgm:pt modelId="{09318DA7-3CE3-4187-AC80-816B34579B72}" type="pres">
      <dgm:prSet presAssocID="{863D3E07-C0EB-483A-8F1E-8E1D23388388}" presName="hierChild5" presStyleCnt="0"/>
      <dgm:spPr/>
    </dgm:pt>
    <dgm:pt modelId="{D468735C-6B21-4365-873B-FDF061312182}" type="pres">
      <dgm:prSet presAssocID="{1446F56E-D63E-46F0-83C3-B89550C8AACA}" presName="Name37" presStyleLbl="parChTrans1D3" presStyleIdx="6" presStyleCnt="26"/>
      <dgm:spPr/>
      <dgm:t>
        <a:bodyPr/>
        <a:lstStyle/>
        <a:p>
          <a:endParaRPr lang="fr-FR"/>
        </a:p>
      </dgm:t>
    </dgm:pt>
    <dgm:pt modelId="{094F7FEB-90E0-4371-9C72-ACACAAE0B047}" type="pres">
      <dgm:prSet presAssocID="{C97C48E2-2CF2-43F1-934D-75D659C018AA}" presName="hierRoot2" presStyleCnt="0">
        <dgm:presLayoutVars>
          <dgm:hierBranch val="init"/>
        </dgm:presLayoutVars>
      </dgm:prSet>
      <dgm:spPr/>
    </dgm:pt>
    <dgm:pt modelId="{36707A9F-8CA4-43CF-9925-07F217E688EA}" type="pres">
      <dgm:prSet presAssocID="{C97C48E2-2CF2-43F1-934D-75D659C018AA}" presName="rootComposite" presStyleCnt="0"/>
      <dgm:spPr/>
    </dgm:pt>
    <dgm:pt modelId="{67A58AAF-CB16-44DE-9416-C01FFD2397C6}" type="pres">
      <dgm:prSet presAssocID="{C97C48E2-2CF2-43F1-934D-75D659C018AA}" presName="rootText" presStyleLbl="node3" presStyleIdx="6" presStyleCnt="26">
        <dgm:presLayoutVars>
          <dgm:chPref val="3"/>
        </dgm:presLayoutVars>
      </dgm:prSet>
      <dgm:spPr/>
      <dgm:t>
        <a:bodyPr/>
        <a:lstStyle/>
        <a:p>
          <a:endParaRPr lang="fr-FR"/>
        </a:p>
      </dgm:t>
    </dgm:pt>
    <dgm:pt modelId="{3E6CF1CD-D2A6-4E33-8CBC-7BF5D42E5B36}" type="pres">
      <dgm:prSet presAssocID="{C97C48E2-2CF2-43F1-934D-75D659C018AA}" presName="rootConnector" presStyleLbl="node3" presStyleIdx="6" presStyleCnt="26"/>
      <dgm:spPr/>
      <dgm:t>
        <a:bodyPr/>
        <a:lstStyle/>
        <a:p>
          <a:endParaRPr lang="fr-FR"/>
        </a:p>
      </dgm:t>
    </dgm:pt>
    <dgm:pt modelId="{85260E02-2199-40BB-A07D-D84836BF20AC}" type="pres">
      <dgm:prSet presAssocID="{C97C48E2-2CF2-43F1-934D-75D659C018AA}" presName="hierChild4" presStyleCnt="0"/>
      <dgm:spPr/>
    </dgm:pt>
    <dgm:pt modelId="{134D877E-1118-4853-98DC-DFA229D11E7B}" type="pres">
      <dgm:prSet presAssocID="{C97C48E2-2CF2-43F1-934D-75D659C018AA}" presName="hierChild5" presStyleCnt="0"/>
      <dgm:spPr/>
    </dgm:pt>
    <dgm:pt modelId="{7A055519-F3C8-4BB4-A2B7-C1F79B1CC7A3}" type="pres">
      <dgm:prSet presAssocID="{D1513EF8-05D5-43DE-A449-AB888ED6A10E}" presName="Name37" presStyleLbl="parChTrans1D3" presStyleIdx="7" presStyleCnt="26"/>
      <dgm:spPr/>
      <dgm:t>
        <a:bodyPr/>
        <a:lstStyle/>
        <a:p>
          <a:endParaRPr lang="fr-FR"/>
        </a:p>
      </dgm:t>
    </dgm:pt>
    <dgm:pt modelId="{2A000D4B-EEF4-49CC-93D7-23B8CA771A9A}" type="pres">
      <dgm:prSet presAssocID="{DC4DB3DB-0945-464C-B862-1C748A6DD456}" presName="hierRoot2" presStyleCnt="0">
        <dgm:presLayoutVars>
          <dgm:hierBranch val="init"/>
        </dgm:presLayoutVars>
      </dgm:prSet>
      <dgm:spPr/>
    </dgm:pt>
    <dgm:pt modelId="{AD5A3CB4-911A-445E-9A54-861BE6EF2834}" type="pres">
      <dgm:prSet presAssocID="{DC4DB3DB-0945-464C-B862-1C748A6DD456}" presName="rootComposite" presStyleCnt="0"/>
      <dgm:spPr/>
    </dgm:pt>
    <dgm:pt modelId="{0D0A1E2F-7998-446A-B3EA-1B26511B1257}" type="pres">
      <dgm:prSet presAssocID="{DC4DB3DB-0945-464C-B862-1C748A6DD456}" presName="rootText" presStyleLbl="node3" presStyleIdx="7" presStyleCnt="26">
        <dgm:presLayoutVars>
          <dgm:chPref val="3"/>
        </dgm:presLayoutVars>
      </dgm:prSet>
      <dgm:spPr/>
      <dgm:t>
        <a:bodyPr/>
        <a:lstStyle/>
        <a:p>
          <a:endParaRPr lang="fr-FR"/>
        </a:p>
      </dgm:t>
    </dgm:pt>
    <dgm:pt modelId="{38BB9ECA-AE7A-4BCB-9072-5BD4A7A2D3BE}" type="pres">
      <dgm:prSet presAssocID="{DC4DB3DB-0945-464C-B862-1C748A6DD456}" presName="rootConnector" presStyleLbl="node3" presStyleIdx="7" presStyleCnt="26"/>
      <dgm:spPr/>
      <dgm:t>
        <a:bodyPr/>
        <a:lstStyle/>
        <a:p>
          <a:endParaRPr lang="fr-FR"/>
        </a:p>
      </dgm:t>
    </dgm:pt>
    <dgm:pt modelId="{EA6067EF-02DC-46BD-91F8-CE0CAF7F067B}" type="pres">
      <dgm:prSet presAssocID="{DC4DB3DB-0945-464C-B862-1C748A6DD456}" presName="hierChild4" presStyleCnt="0"/>
      <dgm:spPr/>
    </dgm:pt>
    <dgm:pt modelId="{D63E53D1-9DC8-4D33-AA90-561B8352863B}" type="pres">
      <dgm:prSet presAssocID="{DC4DB3DB-0945-464C-B862-1C748A6DD456}" presName="hierChild5" presStyleCnt="0"/>
      <dgm:spPr/>
    </dgm:pt>
    <dgm:pt modelId="{81A6A924-C275-4181-95E9-CCED914A7439}" type="pres">
      <dgm:prSet presAssocID="{69FA51AA-F0F2-4425-A47A-92F915CBA96D}" presName="hierChild5" presStyleCnt="0"/>
      <dgm:spPr/>
    </dgm:pt>
    <dgm:pt modelId="{B4E5212C-3F17-4863-BA71-09CCC056EE95}" type="pres">
      <dgm:prSet presAssocID="{83AB70D7-D964-44A0-8FAB-820E968A9447}" presName="Name37" presStyleLbl="parChTrans1D2" presStyleIdx="2" presStyleCnt="7"/>
      <dgm:spPr/>
      <dgm:t>
        <a:bodyPr/>
        <a:lstStyle/>
        <a:p>
          <a:endParaRPr lang="fr-FR"/>
        </a:p>
      </dgm:t>
    </dgm:pt>
    <dgm:pt modelId="{DF9F4139-248A-46FE-9B33-A4757775111A}" type="pres">
      <dgm:prSet presAssocID="{CEB84470-CDD8-4959-A8B2-562AF072E205}" presName="hierRoot2" presStyleCnt="0">
        <dgm:presLayoutVars>
          <dgm:hierBranch val="init"/>
        </dgm:presLayoutVars>
      </dgm:prSet>
      <dgm:spPr/>
    </dgm:pt>
    <dgm:pt modelId="{19BC172C-45B9-43B9-A8D0-7553600A12C4}" type="pres">
      <dgm:prSet presAssocID="{CEB84470-CDD8-4959-A8B2-562AF072E205}" presName="rootComposite" presStyleCnt="0"/>
      <dgm:spPr/>
    </dgm:pt>
    <dgm:pt modelId="{9D690DA5-6927-4159-837A-B2FE646D3566}" type="pres">
      <dgm:prSet presAssocID="{CEB84470-CDD8-4959-A8B2-562AF072E205}" presName="rootText" presStyleLbl="node2" presStyleIdx="2" presStyleCnt="7">
        <dgm:presLayoutVars>
          <dgm:chPref val="3"/>
        </dgm:presLayoutVars>
      </dgm:prSet>
      <dgm:spPr/>
      <dgm:t>
        <a:bodyPr/>
        <a:lstStyle/>
        <a:p>
          <a:endParaRPr lang="fr-FR"/>
        </a:p>
      </dgm:t>
    </dgm:pt>
    <dgm:pt modelId="{66CE4113-F8AC-4A26-B9B7-402CF7EDF1B6}" type="pres">
      <dgm:prSet presAssocID="{CEB84470-CDD8-4959-A8B2-562AF072E205}" presName="rootConnector" presStyleLbl="node2" presStyleIdx="2" presStyleCnt="7"/>
      <dgm:spPr/>
      <dgm:t>
        <a:bodyPr/>
        <a:lstStyle/>
        <a:p>
          <a:endParaRPr lang="fr-FR"/>
        </a:p>
      </dgm:t>
    </dgm:pt>
    <dgm:pt modelId="{B0BC73F9-C6A3-4AFA-B0B4-498C86FDED3C}" type="pres">
      <dgm:prSet presAssocID="{CEB84470-CDD8-4959-A8B2-562AF072E205}" presName="hierChild4" presStyleCnt="0"/>
      <dgm:spPr/>
    </dgm:pt>
    <dgm:pt modelId="{B99FA5B7-D55E-4336-A6D1-C9AB9740F6E1}" type="pres">
      <dgm:prSet presAssocID="{5D9882F3-A2C5-4CBF-BA97-5F677386396E}" presName="Name37" presStyleLbl="parChTrans1D3" presStyleIdx="8" presStyleCnt="26"/>
      <dgm:spPr/>
      <dgm:t>
        <a:bodyPr/>
        <a:lstStyle/>
        <a:p>
          <a:endParaRPr lang="fr-FR"/>
        </a:p>
      </dgm:t>
    </dgm:pt>
    <dgm:pt modelId="{BDE523B4-71CD-4A51-8D39-6C97F8230CF9}" type="pres">
      <dgm:prSet presAssocID="{C8E55924-09D0-4101-A8A8-C90889BEDE1D}" presName="hierRoot2" presStyleCnt="0">
        <dgm:presLayoutVars>
          <dgm:hierBranch val="init"/>
        </dgm:presLayoutVars>
      </dgm:prSet>
      <dgm:spPr/>
    </dgm:pt>
    <dgm:pt modelId="{ACC89EC4-9C87-4B30-89CC-007112853346}" type="pres">
      <dgm:prSet presAssocID="{C8E55924-09D0-4101-A8A8-C90889BEDE1D}" presName="rootComposite" presStyleCnt="0"/>
      <dgm:spPr/>
    </dgm:pt>
    <dgm:pt modelId="{E7939DBE-485F-44FF-B9B4-5EED06F15A43}" type="pres">
      <dgm:prSet presAssocID="{C8E55924-09D0-4101-A8A8-C90889BEDE1D}" presName="rootText" presStyleLbl="node3" presStyleIdx="8" presStyleCnt="26">
        <dgm:presLayoutVars>
          <dgm:chPref val="3"/>
        </dgm:presLayoutVars>
      </dgm:prSet>
      <dgm:spPr/>
      <dgm:t>
        <a:bodyPr/>
        <a:lstStyle/>
        <a:p>
          <a:endParaRPr lang="fr-FR"/>
        </a:p>
      </dgm:t>
    </dgm:pt>
    <dgm:pt modelId="{1D1CF670-9771-441C-8479-8F82D028972F}" type="pres">
      <dgm:prSet presAssocID="{C8E55924-09D0-4101-A8A8-C90889BEDE1D}" presName="rootConnector" presStyleLbl="node3" presStyleIdx="8" presStyleCnt="26"/>
      <dgm:spPr/>
      <dgm:t>
        <a:bodyPr/>
        <a:lstStyle/>
        <a:p>
          <a:endParaRPr lang="fr-FR"/>
        </a:p>
      </dgm:t>
    </dgm:pt>
    <dgm:pt modelId="{99DB7762-E2C7-42F8-A021-F11CDE7F19AD}" type="pres">
      <dgm:prSet presAssocID="{C8E55924-09D0-4101-A8A8-C90889BEDE1D}" presName="hierChild4" presStyleCnt="0"/>
      <dgm:spPr/>
    </dgm:pt>
    <dgm:pt modelId="{43A899DF-F51B-4363-9CEC-05C3F4259F0A}" type="pres">
      <dgm:prSet presAssocID="{C8E55924-09D0-4101-A8A8-C90889BEDE1D}" presName="hierChild5" presStyleCnt="0"/>
      <dgm:spPr/>
    </dgm:pt>
    <dgm:pt modelId="{C8AF91D8-3399-44E1-B02C-720F88A97656}" type="pres">
      <dgm:prSet presAssocID="{46D8F433-07EC-41C2-B6ED-D1938CFE7E81}" presName="Name37" presStyleLbl="parChTrans1D3" presStyleIdx="9" presStyleCnt="26"/>
      <dgm:spPr/>
      <dgm:t>
        <a:bodyPr/>
        <a:lstStyle/>
        <a:p>
          <a:endParaRPr lang="fr-FR"/>
        </a:p>
      </dgm:t>
    </dgm:pt>
    <dgm:pt modelId="{51C88E48-3DE5-4AC0-A921-211EABDBEF34}" type="pres">
      <dgm:prSet presAssocID="{27EDBE88-608D-484F-A2EC-32744B423007}" presName="hierRoot2" presStyleCnt="0">
        <dgm:presLayoutVars>
          <dgm:hierBranch val="init"/>
        </dgm:presLayoutVars>
      </dgm:prSet>
      <dgm:spPr/>
    </dgm:pt>
    <dgm:pt modelId="{546BFF19-9F6F-45D2-ADA8-99A7C8E1F35D}" type="pres">
      <dgm:prSet presAssocID="{27EDBE88-608D-484F-A2EC-32744B423007}" presName="rootComposite" presStyleCnt="0"/>
      <dgm:spPr/>
    </dgm:pt>
    <dgm:pt modelId="{B5FEB89E-C34E-4F22-83BE-D460E8278331}" type="pres">
      <dgm:prSet presAssocID="{27EDBE88-608D-484F-A2EC-32744B423007}" presName="rootText" presStyleLbl="node3" presStyleIdx="9" presStyleCnt="26">
        <dgm:presLayoutVars>
          <dgm:chPref val="3"/>
        </dgm:presLayoutVars>
      </dgm:prSet>
      <dgm:spPr/>
      <dgm:t>
        <a:bodyPr/>
        <a:lstStyle/>
        <a:p>
          <a:endParaRPr lang="fr-FR"/>
        </a:p>
      </dgm:t>
    </dgm:pt>
    <dgm:pt modelId="{4BC8FB28-4ED6-4AF8-B70B-DF996B15D2E4}" type="pres">
      <dgm:prSet presAssocID="{27EDBE88-608D-484F-A2EC-32744B423007}" presName="rootConnector" presStyleLbl="node3" presStyleIdx="9" presStyleCnt="26"/>
      <dgm:spPr/>
      <dgm:t>
        <a:bodyPr/>
        <a:lstStyle/>
        <a:p>
          <a:endParaRPr lang="fr-FR"/>
        </a:p>
      </dgm:t>
    </dgm:pt>
    <dgm:pt modelId="{0B5887B0-05EC-4AE8-ABB7-9D32CF4001FC}" type="pres">
      <dgm:prSet presAssocID="{27EDBE88-608D-484F-A2EC-32744B423007}" presName="hierChild4" presStyleCnt="0"/>
      <dgm:spPr/>
    </dgm:pt>
    <dgm:pt modelId="{0E744E46-223C-44EC-9588-524B4939CA7A}" type="pres">
      <dgm:prSet presAssocID="{27EDBE88-608D-484F-A2EC-32744B423007}" presName="hierChild5" presStyleCnt="0"/>
      <dgm:spPr/>
    </dgm:pt>
    <dgm:pt modelId="{B6DD2356-4C48-43A2-B079-885C1C4FE6B2}" type="pres">
      <dgm:prSet presAssocID="{007EE5F1-9549-4BC3-92A2-41897002114B}" presName="Name37" presStyleLbl="parChTrans1D3" presStyleIdx="10" presStyleCnt="26"/>
      <dgm:spPr/>
      <dgm:t>
        <a:bodyPr/>
        <a:lstStyle/>
        <a:p>
          <a:endParaRPr lang="fr-FR"/>
        </a:p>
      </dgm:t>
    </dgm:pt>
    <dgm:pt modelId="{27E5CF12-C267-4C84-ABB5-18578E74FD19}" type="pres">
      <dgm:prSet presAssocID="{BCC2E28B-813A-43DF-8FE4-7455881B32A9}" presName="hierRoot2" presStyleCnt="0">
        <dgm:presLayoutVars>
          <dgm:hierBranch val="init"/>
        </dgm:presLayoutVars>
      </dgm:prSet>
      <dgm:spPr/>
    </dgm:pt>
    <dgm:pt modelId="{0302DC73-93DB-4810-831C-23A9B04223CA}" type="pres">
      <dgm:prSet presAssocID="{BCC2E28B-813A-43DF-8FE4-7455881B32A9}" presName="rootComposite" presStyleCnt="0"/>
      <dgm:spPr/>
    </dgm:pt>
    <dgm:pt modelId="{2A9C3701-4D7D-45BE-A886-5E5896616AF6}" type="pres">
      <dgm:prSet presAssocID="{BCC2E28B-813A-43DF-8FE4-7455881B32A9}" presName="rootText" presStyleLbl="node3" presStyleIdx="10" presStyleCnt="26">
        <dgm:presLayoutVars>
          <dgm:chPref val="3"/>
        </dgm:presLayoutVars>
      </dgm:prSet>
      <dgm:spPr/>
      <dgm:t>
        <a:bodyPr/>
        <a:lstStyle/>
        <a:p>
          <a:endParaRPr lang="fr-FR"/>
        </a:p>
      </dgm:t>
    </dgm:pt>
    <dgm:pt modelId="{5335B5F5-68AD-40D4-9995-129BB9A5FC4E}" type="pres">
      <dgm:prSet presAssocID="{BCC2E28B-813A-43DF-8FE4-7455881B32A9}" presName="rootConnector" presStyleLbl="node3" presStyleIdx="10" presStyleCnt="26"/>
      <dgm:spPr/>
      <dgm:t>
        <a:bodyPr/>
        <a:lstStyle/>
        <a:p>
          <a:endParaRPr lang="fr-FR"/>
        </a:p>
      </dgm:t>
    </dgm:pt>
    <dgm:pt modelId="{E4A6FA97-5C63-417D-9456-20DD753E501B}" type="pres">
      <dgm:prSet presAssocID="{BCC2E28B-813A-43DF-8FE4-7455881B32A9}" presName="hierChild4" presStyleCnt="0"/>
      <dgm:spPr/>
    </dgm:pt>
    <dgm:pt modelId="{8AD057F9-0C4A-43FD-B412-C4729D20E4AD}" type="pres">
      <dgm:prSet presAssocID="{BCC2E28B-813A-43DF-8FE4-7455881B32A9}" presName="hierChild5" presStyleCnt="0"/>
      <dgm:spPr/>
    </dgm:pt>
    <dgm:pt modelId="{0F2EBA10-1F04-44E8-BDC3-380220609944}" type="pres">
      <dgm:prSet presAssocID="{2B40718F-E0DF-4D5E-8BCE-D0CE0A52BC6E}" presName="Name37" presStyleLbl="parChTrans1D3" presStyleIdx="11" presStyleCnt="26"/>
      <dgm:spPr/>
      <dgm:t>
        <a:bodyPr/>
        <a:lstStyle/>
        <a:p>
          <a:endParaRPr lang="fr-FR"/>
        </a:p>
      </dgm:t>
    </dgm:pt>
    <dgm:pt modelId="{633E05C4-3616-4439-89D2-69C4DA6D44B7}" type="pres">
      <dgm:prSet presAssocID="{E9DCB8EC-0B21-41DD-8E39-5F447F5FEDE8}" presName="hierRoot2" presStyleCnt="0">
        <dgm:presLayoutVars>
          <dgm:hierBranch val="init"/>
        </dgm:presLayoutVars>
      </dgm:prSet>
      <dgm:spPr/>
    </dgm:pt>
    <dgm:pt modelId="{A014D48E-688F-4661-A09E-5D87BCCFC9D7}" type="pres">
      <dgm:prSet presAssocID="{E9DCB8EC-0B21-41DD-8E39-5F447F5FEDE8}" presName="rootComposite" presStyleCnt="0"/>
      <dgm:spPr/>
    </dgm:pt>
    <dgm:pt modelId="{C6B91770-7210-4025-BB12-73BC8465C372}" type="pres">
      <dgm:prSet presAssocID="{E9DCB8EC-0B21-41DD-8E39-5F447F5FEDE8}" presName="rootText" presStyleLbl="node3" presStyleIdx="11" presStyleCnt="26">
        <dgm:presLayoutVars>
          <dgm:chPref val="3"/>
        </dgm:presLayoutVars>
      </dgm:prSet>
      <dgm:spPr/>
      <dgm:t>
        <a:bodyPr/>
        <a:lstStyle/>
        <a:p>
          <a:endParaRPr lang="fr-FR"/>
        </a:p>
      </dgm:t>
    </dgm:pt>
    <dgm:pt modelId="{03C740ED-E2CE-4771-9FE4-42EF7D220B78}" type="pres">
      <dgm:prSet presAssocID="{E9DCB8EC-0B21-41DD-8E39-5F447F5FEDE8}" presName="rootConnector" presStyleLbl="node3" presStyleIdx="11" presStyleCnt="26"/>
      <dgm:spPr/>
      <dgm:t>
        <a:bodyPr/>
        <a:lstStyle/>
        <a:p>
          <a:endParaRPr lang="fr-FR"/>
        </a:p>
      </dgm:t>
    </dgm:pt>
    <dgm:pt modelId="{899121AA-9E7C-4C28-8630-6C32D1F83D45}" type="pres">
      <dgm:prSet presAssocID="{E9DCB8EC-0B21-41DD-8E39-5F447F5FEDE8}" presName="hierChild4" presStyleCnt="0"/>
      <dgm:spPr/>
    </dgm:pt>
    <dgm:pt modelId="{A151E8E2-2436-4FA6-8434-9E411B362A3E}" type="pres">
      <dgm:prSet presAssocID="{E9DCB8EC-0B21-41DD-8E39-5F447F5FEDE8}" presName="hierChild5" presStyleCnt="0"/>
      <dgm:spPr/>
    </dgm:pt>
    <dgm:pt modelId="{DDAD6AC7-C65A-47DE-AC16-5A704A0D9C82}" type="pres">
      <dgm:prSet presAssocID="{CEB84470-CDD8-4959-A8B2-562AF072E205}" presName="hierChild5" presStyleCnt="0"/>
      <dgm:spPr/>
    </dgm:pt>
    <dgm:pt modelId="{12E1ABAB-2E2A-489D-9E2D-8E7D70AE4818}" type="pres">
      <dgm:prSet presAssocID="{683EDD3E-3350-4329-9258-C88CB3294F48}" presName="Name37" presStyleLbl="parChTrans1D2" presStyleIdx="3" presStyleCnt="7"/>
      <dgm:spPr/>
      <dgm:t>
        <a:bodyPr/>
        <a:lstStyle/>
        <a:p>
          <a:endParaRPr lang="fr-FR"/>
        </a:p>
      </dgm:t>
    </dgm:pt>
    <dgm:pt modelId="{AB3B15DA-D893-4C76-AC32-FF78962A5376}" type="pres">
      <dgm:prSet presAssocID="{DF783151-FEE4-407B-821B-0315A6EBD633}" presName="hierRoot2" presStyleCnt="0">
        <dgm:presLayoutVars>
          <dgm:hierBranch val="init"/>
        </dgm:presLayoutVars>
      </dgm:prSet>
      <dgm:spPr/>
    </dgm:pt>
    <dgm:pt modelId="{81FCEE9B-18EF-4285-80A5-4C4A29C8E61F}" type="pres">
      <dgm:prSet presAssocID="{DF783151-FEE4-407B-821B-0315A6EBD633}" presName="rootComposite" presStyleCnt="0"/>
      <dgm:spPr/>
    </dgm:pt>
    <dgm:pt modelId="{F2E769C3-5B8E-499B-8E9C-E922F0E737DA}" type="pres">
      <dgm:prSet presAssocID="{DF783151-FEE4-407B-821B-0315A6EBD633}" presName="rootText" presStyleLbl="node2" presStyleIdx="3" presStyleCnt="7">
        <dgm:presLayoutVars>
          <dgm:chPref val="3"/>
        </dgm:presLayoutVars>
      </dgm:prSet>
      <dgm:spPr/>
      <dgm:t>
        <a:bodyPr/>
        <a:lstStyle/>
        <a:p>
          <a:endParaRPr lang="fr-FR"/>
        </a:p>
      </dgm:t>
    </dgm:pt>
    <dgm:pt modelId="{4EAFABB0-5237-4516-98BD-D4F9420A5C95}" type="pres">
      <dgm:prSet presAssocID="{DF783151-FEE4-407B-821B-0315A6EBD633}" presName="rootConnector" presStyleLbl="node2" presStyleIdx="3" presStyleCnt="7"/>
      <dgm:spPr/>
      <dgm:t>
        <a:bodyPr/>
        <a:lstStyle/>
        <a:p>
          <a:endParaRPr lang="fr-FR"/>
        </a:p>
      </dgm:t>
    </dgm:pt>
    <dgm:pt modelId="{32FBFD93-9E54-43A5-B834-79C2FBCF5649}" type="pres">
      <dgm:prSet presAssocID="{DF783151-FEE4-407B-821B-0315A6EBD633}" presName="hierChild4" presStyleCnt="0"/>
      <dgm:spPr/>
    </dgm:pt>
    <dgm:pt modelId="{6ADEFFFB-4D88-4391-B08A-B466E489418D}" type="pres">
      <dgm:prSet presAssocID="{96CA7973-5467-45BE-A713-734E39B50D53}" presName="Name37" presStyleLbl="parChTrans1D3" presStyleIdx="12" presStyleCnt="26"/>
      <dgm:spPr/>
      <dgm:t>
        <a:bodyPr/>
        <a:lstStyle/>
        <a:p>
          <a:endParaRPr lang="fr-FR"/>
        </a:p>
      </dgm:t>
    </dgm:pt>
    <dgm:pt modelId="{2AB6520A-BA53-478F-8E30-AB16AF2CCEB2}" type="pres">
      <dgm:prSet presAssocID="{9E27A2EA-408C-48FD-93B4-CFD4EC1B15A7}" presName="hierRoot2" presStyleCnt="0">
        <dgm:presLayoutVars>
          <dgm:hierBranch val="init"/>
        </dgm:presLayoutVars>
      </dgm:prSet>
      <dgm:spPr/>
    </dgm:pt>
    <dgm:pt modelId="{6E801A67-C921-4752-844D-E89AB6F0C094}" type="pres">
      <dgm:prSet presAssocID="{9E27A2EA-408C-48FD-93B4-CFD4EC1B15A7}" presName="rootComposite" presStyleCnt="0"/>
      <dgm:spPr/>
    </dgm:pt>
    <dgm:pt modelId="{D21362D3-78A0-4CA7-A285-0142EAF3CEFF}" type="pres">
      <dgm:prSet presAssocID="{9E27A2EA-408C-48FD-93B4-CFD4EC1B15A7}" presName="rootText" presStyleLbl="node3" presStyleIdx="12" presStyleCnt="26">
        <dgm:presLayoutVars>
          <dgm:chPref val="3"/>
        </dgm:presLayoutVars>
      </dgm:prSet>
      <dgm:spPr/>
      <dgm:t>
        <a:bodyPr/>
        <a:lstStyle/>
        <a:p>
          <a:endParaRPr lang="fr-FR"/>
        </a:p>
      </dgm:t>
    </dgm:pt>
    <dgm:pt modelId="{4F2E01D9-6EFC-41C2-92E2-3C7F102D9A06}" type="pres">
      <dgm:prSet presAssocID="{9E27A2EA-408C-48FD-93B4-CFD4EC1B15A7}" presName="rootConnector" presStyleLbl="node3" presStyleIdx="12" presStyleCnt="26"/>
      <dgm:spPr/>
      <dgm:t>
        <a:bodyPr/>
        <a:lstStyle/>
        <a:p>
          <a:endParaRPr lang="fr-FR"/>
        </a:p>
      </dgm:t>
    </dgm:pt>
    <dgm:pt modelId="{B8FFB6C8-379F-4106-9105-69C3526AC364}" type="pres">
      <dgm:prSet presAssocID="{9E27A2EA-408C-48FD-93B4-CFD4EC1B15A7}" presName="hierChild4" presStyleCnt="0"/>
      <dgm:spPr/>
    </dgm:pt>
    <dgm:pt modelId="{4362FE2B-D6BE-4304-9E02-E80401252836}" type="pres">
      <dgm:prSet presAssocID="{9E27A2EA-408C-48FD-93B4-CFD4EC1B15A7}" presName="hierChild5" presStyleCnt="0"/>
      <dgm:spPr/>
    </dgm:pt>
    <dgm:pt modelId="{F2C2452D-14E8-4CA2-8B4B-8E76B11B00A3}" type="pres">
      <dgm:prSet presAssocID="{2CF13863-0495-4BE9-B0E7-D204AE69BD0B}" presName="Name37" presStyleLbl="parChTrans1D3" presStyleIdx="13" presStyleCnt="26"/>
      <dgm:spPr/>
      <dgm:t>
        <a:bodyPr/>
        <a:lstStyle/>
        <a:p>
          <a:endParaRPr lang="fr-FR"/>
        </a:p>
      </dgm:t>
    </dgm:pt>
    <dgm:pt modelId="{1A1D2A93-0954-4219-9FBC-6C569E6709EF}" type="pres">
      <dgm:prSet presAssocID="{1E4419F0-6D18-4D54-AA5A-C16696890E5B}" presName="hierRoot2" presStyleCnt="0">
        <dgm:presLayoutVars>
          <dgm:hierBranch val="init"/>
        </dgm:presLayoutVars>
      </dgm:prSet>
      <dgm:spPr/>
    </dgm:pt>
    <dgm:pt modelId="{62E1123C-4E7B-4D11-8A07-ABABE46B692C}" type="pres">
      <dgm:prSet presAssocID="{1E4419F0-6D18-4D54-AA5A-C16696890E5B}" presName="rootComposite" presStyleCnt="0"/>
      <dgm:spPr/>
    </dgm:pt>
    <dgm:pt modelId="{BF1A20E4-8A22-4A12-AA69-6F3DE6E603D4}" type="pres">
      <dgm:prSet presAssocID="{1E4419F0-6D18-4D54-AA5A-C16696890E5B}" presName="rootText" presStyleLbl="node3" presStyleIdx="13" presStyleCnt="26">
        <dgm:presLayoutVars>
          <dgm:chPref val="3"/>
        </dgm:presLayoutVars>
      </dgm:prSet>
      <dgm:spPr/>
      <dgm:t>
        <a:bodyPr/>
        <a:lstStyle/>
        <a:p>
          <a:endParaRPr lang="fr-FR"/>
        </a:p>
      </dgm:t>
    </dgm:pt>
    <dgm:pt modelId="{E001AF45-A409-4383-BB40-144692F78379}" type="pres">
      <dgm:prSet presAssocID="{1E4419F0-6D18-4D54-AA5A-C16696890E5B}" presName="rootConnector" presStyleLbl="node3" presStyleIdx="13" presStyleCnt="26"/>
      <dgm:spPr/>
      <dgm:t>
        <a:bodyPr/>
        <a:lstStyle/>
        <a:p>
          <a:endParaRPr lang="fr-FR"/>
        </a:p>
      </dgm:t>
    </dgm:pt>
    <dgm:pt modelId="{69E80D6A-7E00-445D-BA4F-75A4326688A2}" type="pres">
      <dgm:prSet presAssocID="{1E4419F0-6D18-4D54-AA5A-C16696890E5B}" presName="hierChild4" presStyleCnt="0"/>
      <dgm:spPr/>
    </dgm:pt>
    <dgm:pt modelId="{10224918-7742-4556-8198-6D884923E62D}" type="pres">
      <dgm:prSet presAssocID="{1E4419F0-6D18-4D54-AA5A-C16696890E5B}" presName="hierChild5" presStyleCnt="0"/>
      <dgm:spPr/>
    </dgm:pt>
    <dgm:pt modelId="{36F9E898-91C7-489C-A625-F1F477EB153E}" type="pres">
      <dgm:prSet presAssocID="{63FA9772-B215-4B96-B732-9A75A451EF14}" presName="Name37" presStyleLbl="parChTrans1D3" presStyleIdx="14" presStyleCnt="26"/>
      <dgm:spPr/>
      <dgm:t>
        <a:bodyPr/>
        <a:lstStyle/>
        <a:p>
          <a:endParaRPr lang="fr-FR"/>
        </a:p>
      </dgm:t>
    </dgm:pt>
    <dgm:pt modelId="{28BD2103-2D2B-43E4-8F6B-67AF3488931F}" type="pres">
      <dgm:prSet presAssocID="{61D03BF4-1F01-4230-8F2F-660813353901}" presName="hierRoot2" presStyleCnt="0">
        <dgm:presLayoutVars>
          <dgm:hierBranch val="init"/>
        </dgm:presLayoutVars>
      </dgm:prSet>
      <dgm:spPr/>
    </dgm:pt>
    <dgm:pt modelId="{CA3E4244-6FC1-4949-B259-06915EC0ED67}" type="pres">
      <dgm:prSet presAssocID="{61D03BF4-1F01-4230-8F2F-660813353901}" presName="rootComposite" presStyleCnt="0"/>
      <dgm:spPr/>
    </dgm:pt>
    <dgm:pt modelId="{D77CB269-F0DD-4834-AFC0-CCAE8F0737A6}" type="pres">
      <dgm:prSet presAssocID="{61D03BF4-1F01-4230-8F2F-660813353901}" presName="rootText" presStyleLbl="node3" presStyleIdx="14" presStyleCnt="26">
        <dgm:presLayoutVars>
          <dgm:chPref val="3"/>
        </dgm:presLayoutVars>
      </dgm:prSet>
      <dgm:spPr/>
      <dgm:t>
        <a:bodyPr/>
        <a:lstStyle/>
        <a:p>
          <a:endParaRPr lang="fr-FR"/>
        </a:p>
      </dgm:t>
    </dgm:pt>
    <dgm:pt modelId="{5AC6405A-31DF-41AC-991F-A2E6D4C7CCFC}" type="pres">
      <dgm:prSet presAssocID="{61D03BF4-1F01-4230-8F2F-660813353901}" presName="rootConnector" presStyleLbl="node3" presStyleIdx="14" presStyleCnt="26"/>
      <dgm:spPr/>
      <dgm:t>
        <a:bodyPr/>
        <a:lstStyle/>
        <a:p>
          <a:endParaRPr lang="fr-FR"/>
        </a:p>
      </dgm:t>
    </dgm:pt>
    <dgm:pt modelId="{F461C274-EC8E-4358-AF3F-D9CEA51A818E}" type="pres">
      <dgm:prSet presAssocID="{61D03BF4-1F01-4230-8F2F-660813353901}" presName="hierChild4" presStyleCnt="0"/>
      <dgm:spPr/>
    </dgm:pt>
    <dgm:pt modelId="{88362276-C1B3-4E03-931D-DFC347459584}" type="pres">
      <dgm:prSet presAssocID="{61D03BF4-1F01-4230-8F2F-660813353901}" presName="hierChild5" presStyleCnt="0"/>
      <dgm:spPr/>
    </dgm:pt>
    <dgm:pt modelId="{DB85CAAC-13E4-4E7E-B556-ED7FFF9131BB}" type="pres">
      <dgm:prSet presAssocID="{C1C56508-80C5-4640-A299-15961321FAA4}" presName="Name37" presStyleLbl="parChTrans1D3" presStyleIdx="15" presStyleCnt="26"/>
      <dgm:spPr/>
      <dgm:t>
        <a:bodyPr/>
        <a:lstStyle/>
        <a:p>
          <a:endParaRPr lang="fr-FR"/>
        </a:p>
      </dgm:t>
    </dgm:pt>
    <dgm:pt modelId="{7AD1C940-EFC8-487A-9853-68965FCFFB7E}" type="pres">
      <dgm:prSet presAssocID="{3D60AAF6-C368-4483-B58F-C1D8ABC67D7C}" presName="hierRoot2" presStyleCnt="0">
        <dgm:presLayoutVars>
          <dgm:hierBranch val="init"/>
        </dgm:presLayoutVars>
      </dgm:prSet>
      <dgm:spPr/>
    </dgm:pt>
    <dgm:pt modelId="{9557C7E9-CDCA-4DC6-9136-7A45E8CD59E9}" type="pres">
      <dgm:prSet presAssocID="{3D60AAF6-C368-4483-B58F-C1D8ABC67D7C}" presName="rootComposite" presStyleCnt="0"/>
      <dgm:spPr/>
    </dgm:pt>
    <dgm:pt modelId="{D5BDB486-6705-44DD-93FF-25D0546EF342}" type="pres">
      <dgm:prSet presAssocID="{3D60AAF6-C368-4483-B58F-C1D8ABC67D7C}" presName="rootText" presStyleLbl="node3" presStyleIdx="15" presStyleCnt="26">
        <dgm:presLayoutVars>
          <dgm:chPref val="3"/>
        </dgm:presLayoutVars>
      </dgm:prSet>
      <dgm:spPr/>
      <dgm:t>
        <a:bodyPr/>
        <a:lstStyle/>
        <a:p>
          <a:endParaRPr lang="fr-FR"/>
        </a:p>
      </dgm:t>
    </dgm:pt>
    <dgm:pt modelId="{EB84927B-0F5A-4348-87E9-07323B4F438C}" type="pres">
      <dgm:prSet presAssocID="{3D60AAF6-C368-4483-B58F-C1D8ABC67D7C}" presName="rootConnector" presStyleLbl="node3" presStyleIdx="15" presStyleCnt="26"/>
      <dgm:spPr/>
      <dgm:t>
        <a:bodyPr/>
        <a:lstStyle/>
        <a:p>
          <a:endParaRPr lang="fr-FR"/>
        </a:p>
      </dgm:t>
    </dgm:pt>
    <dgm:pt modelId="{D4F24728-1B3C-431A-A00A-2A7A1DD68A5D}" type="pres">
      <dgm:prSet presAssocID="{3D60AAF6-C368-4483-B58F-C1D8ABC67D7C}" presName="hierChild4" presStyleCnt="0"/>
      <dgm:spPr/>
    </dgm:pt>
    <dgm:pt modelId="{ECB8FD83-DFEB-4915-9D59-39188E2FE605}" type="pres">
      <dgm:prSet presAssocID="{3D60AAF6-C368-4483-B58F-C1D8ABC67D7C}" presName="hierChild5" presStyleCnt="0"/>
      <dgm:spPr/>
    </dgm:pt>
    <dgm:pt modelId="{29B62E00-5BB5-486B-95A6-0A11B7010454}" type="pres">
      <dgm:prSet presAssocID="{DF783151-FEE4-407B-821B-0315A6EBD633}" presName="hierChild5" presStyleCnt="0"/>
      <dgm:spPr/>
    </dgm:pt>
    <dgm:pt modelId="{0E29927B-7505-4A54-9F5D-58380B99B397}" type="pres">
      <dgm:prSet presAssocID="{19D82902-502E-45A0-A2E7-4AC002E30985}" presName="Name37" presStyleLbl="parChTrans1D2" presStyleIdx="4" presStyleCnt="7"/>
      <dgm:spPr/>
      <dgm:t>
        <a:bodyPr/>
        <a:lstStyle/>
        <a:p>
          <a:endParaRPr lang="fr-FR"/>
        </a:p>
      </dgm:t>
    </dgm:pt>
    <dgm:pt modelId="{9E5795AF-B22F-4EFB-B1F6-6732B1566118}" type="pres">
      <dgm:prSet presAssocID="{BBA0B342-DEDE-43D7-9810-149DE6152CFF}" presName="hierRoot2" presStyleCnt="0">
        <dgm:presLayoutVars>
          <dgm:hierBranch val="init"/>
        </dgm:presLayoutVars>
      </dgm:prSet>
      <dgm:spPr/>
    </dgm:pt>
    <dgm:pt modelId="{C4654767-11B2-4296-ADD4-9C69E873CFD1}" type="pres">
      <dgm:prSet presAssocID="{BBA0B342-DEDE-43D7-9810-149DE6152CFF}" presName="rootComposite" presStyleCnt="0"/>
      <dgm:spPr/>
    </dgm:pt>
    <dgm:pt modelId="{647CD10E-12D7-4F73-93DE-6015D09122AB}" type="pres">
      <dgm:prSet presAssocID="{BBA0B342-DEDE-43D7-9810-149DE6152CFF}" presName="rootText" presStyleLbl="node2" presStyleIdx="4" presStyleCnt="7">
        <dgm:presLayoutVars>
          <dgm:chPref val="3"/>
        </dgm:presLayoutVars>
      </dgm:prSet>
      <dgm:spPr/>
      <dgm:t>
        <a:bodyPr/>
        <a:lstStyle/>
        <a:p>
          <a:endParaRPr lang="fr-FR"/>
        </a:p>
      </dgm:t>
    </dgm:pt>
    <dgm:pt modelId="{8FCF6159-E850-4699-B12C-51CD53C1C619}" type="pres">
      <dgm:prSet presAssocID="{BBA0B342-DEDE-43D7-9810-149DE6152CFF}" presName="rootConnector" presStyleLbl="node2" presStyleIdx="4" presStyleCnt="7"/>
      <dgm:spPr/>
      <dgm:t>
        <a:bodyPr/>
        <a:lstStyle/>
        <a:p>
          <a:endParaRPr lang="fr-FR"/>
        </a:p>
      </dgm:t>
    </dgm:pt>
    <dgm:pt modelId="{9B22AB3A-C776-4CA4-BCE4-D0D9FBB8127F}" type="pres">
      <dgm:prSet presAssocID="{BBA0B342-DEDE-43D7-9810-149DE6152CFF}" presName="hierChild4" presStyleCnt="0"/>
      <dgm:spPr/>
    </dgm:pt>
    <dgm:pt modelId="{EE371E39-AC89-4A50-AD43-8F30B134E5E2}" type="pres">
      <dgm:prSet presAssocID="{4AFF4B29-134B-4AD8-87FC-5848D1159A45}" presName="Name37" presStyleLbl="parChTrans1D3" presStyleIdx="16" presStyleCnt="26"/>
      <dgm:spPr/>
      <dgm:t>
        <a:bodyPr/>
        <a:lstStyle/>
        <a:p>
          <a:endParaRPr lang="fr-FR"/>
        </a:p>
      </dgm:t>
    </dgm:pt>
    <dgm:pt modelId="{C552AE6E-D0B7-4630-B26A-91EF22CC8387}" type="pres">
      <dgm:prSet presAssocID="{97DB5A56-7BCB-4AC7-B333-FD702BA11A6E}" presName="hierRoot2" presStyleCnt="0">
        <dgm:presLayoutVars>
          <dgm:hierBranch val="init"/>
        </dgm:presLayoutVars>
      </dgm:prSet>
      <dgm:spPr/>
    </dgm:pt>
    <dgm:pt modelId="{5B61EBE0-8CAC-4B2B-9D65-79250C111285}" type="pres">
      <dgm:prSet presAssocID="{97DB5A56-7BCB-4AC7-B333-FD702BA11A6E}" presName="rootComposite" presStyleCnt="0"/>
      <dgm:spPr/>
    </dgm:pt>
    <dgm:pt modelId="{DCD728C3-0D8E-47F8-B801-F0E68EAE2D09}" type="pres">
      <dgm:prSet presAssocID="{97DB5A56-7BCB-4AC7-B333-FD702BA11A6E}" presName="rootText" presStyleLbl="node3" presStyleIdx="16" presStyleCnt="26">
        <dgm:presLayoutVars>
          <dgm:chPref val="3"/>
        </dgm:presLayoutVars>
      </dgm:prSet>
      <dgm:spPr/>
      <dgm:t>
        <a:bodyPr/>
        <a:lstStyle/>
        <a:p>
          <a:endParaRPr lang="fr-FR"/>
        </a:p>
      </dgm:t>
    </dgm:pt>
    <dgm:pt modelId="{A6FD6914-808D-4605-8DCB-8BBFF46B5CE9}" type="pres">
      <dgm:prSet presAssocID="{97DB5A56-7BCB-4AC7-B333-FD702BA11A6E}" presName="rootConnector" presStyleLbl="node3" presStyleIdx="16" presStyleCnt="26"/>
      <dgm:spPr/>
      <dgm:t>
        <a:bodyPr/>
        <a:lstStyle/>
        <a:p>
          <a:endParaRPr lang="fr-FR"/>
        </a:p>
      </dgm:t>
    </dgm:pt>
    <dgm:pt modelId="{059269A2-1289-4839-AD48-9B228D7176FC}" type="pres">
      <dgm:prSet presAssocID="{97DB5A56-7BCB-4AC7-B333-FD702BA11A6E}" presName="hierChild4" presStyleCnt="0"/>
      <dgm:spPr/>
    </dgm:pt>
    <dgm:pt modelId="{6E4A1585-96C7-49E8-B5F7-8126F6A8D745}" type="pres">
      <dgm:prSet presAssocID="{97DB5A56-7BCB-4AC7-B333-FD702BA11A6E}" presName="hierChild5" presStyleCnt="0"/>
      <dgm:spPr/>
    </dgm:pt>
    <dgm:pt modelId="{23AF888C-8F7B-4897-A260-CA2071D860EF}" type="pres">
      <dgm:prSet presAssocID="{6916A6DE-8435-406E-93C1-6D8CAC9FBE2B}" presName="Name37" presStyleLbl="parChTrans1D3" presStyleIdx="17" presStyleCnt="26"/>
      <dgm:spPr/>
      <dgm:t>
        <a:bodyPr/>
        <a:lstStyle/>
        <a:p>
          <a:endParaRPr lang="fr-FR"/>
        </a:p>
      </dgm:t>
    </dgm:pt>
    <dgm:pt modelId="{A818414D-4B4C-4AAC-89BF-95C2E9AD8F18}" type="pres">
      <dgm:prSet presAssocID="{4BA8C048-FC3A-4A30-A4E7-E8CB5053A32A}" presName="hierRoot2" presStyleCnt="0">
        <dgm:presLayoutVars>
          <dgm:hierBranch val="init"/>
        </dgm:presLayoutVars>
      </dgm:prSet>
      <dgm:spPr/>
    </dgm:pt>
    <dgm:pt modelId="{EDC67EB7-52B9-42A9-A48C-97665288DCFE}" type="pres">
      <dgm:prSet presAssocID="{4BA8C048-FC3A-4A30-A4E7-E8CB5053A32A}" presName="rootComposite" presStyleCnt="0"/>
      <dgm:spPr/>
    </dgm:pt>
    <dgm:pt modelId="{C6077304-CB18-4EE0-B7D6-D5A3CFA8922C}" type="pres">
      <dgm:prSet presAssocID="{4BA8C048-FC3A-4A30-A4E7-E8CB5053A32A}" presName="rootText" presStyleLbl="node3" presStyleIdx="17" presStyleCnt="26">
        <dgm:presLayoutVars>
          <dgm:chPref val="3"/>
        </dgm:presLayoutVars>
      </dgm:prSet>
      <dgm:spPr/>
      <dgm:t>
        <a:bodyPr/>
        <a:lstStyle/>
        <a:p>
          <a:endParaRPr lang="fr-FR"/>
        </a:p>
      </dgm:t>
    </dgm:pt>
    <dgm:pt modelId="{0BBC963C-0D53-49C1-A9D9-9C0D2CE195FC}" type="pres">
      <dgm:prSet presAssocID="{4BA8C048-FC3A-4A30-A4E7-E8CB5053A32A}" presName="rootConnector" presStyleLbl="node3" presStyleIdx="17" presStyleCnt="26"/>
      <dgm:spPr/>
      <dgm:t>
        <a:bodyPr/>
        <a:lstStyle/>
        <a:p>
          <a:endParaRPr lang="fr-FR"/>
        </a:p>
      </dgm:t>
    </dgm:pt>
    <dgm:pt modelId="{95332ED0-C7E5-4BEA-930B-58A544593C3B}" type="pres">
      <dgm:prSet presAssocID="{4BA8C048-FC3A-4A30-A4E7-E8CB5053A32A}" presName="hierChild4" presStyleCnt="0"/>
      <dgm:spPr/>
    </dgm:pt>
    <dgm:pt modelId="{55C3CFC3-3197-4F1B-BF1B-FE1A908B2C2A}" type="pres">
      <dgm:prSet presAssocID="{4BA8C048-FC3A-4A30-A4E7-E8CB5053A32A}" presName="hierChild5" presStyleCnt="0"/>
      <dgm:spPr/>
    </dgm:pt>
    <dgm:pt modelId="{21441DA7-1981-48B6-A6F4-684548D1ECBB}" type="pres">
      <dgm:prSet presAssocID="{7CB0AC3B-1229-4391-BED9-BDA45DD6D0E3}" presName="Name37" presStyleLbl="parChTrans1D3" presStyleIdx="18" presStyleCnt="26"/>
      <dgm:spPr/>
      <dgm:t>
        <a:bodyPr/>
        <a:lstStyle/>
        <a:p>
          <a:endParaRPr lang="fr-FR"/>
        </a:p>
      </dgm:t>
    </dgm:pt>
    <dgm:pt modelId="{C5AE25D9-5C7E-4493-A38B-79FA6B442A82}" type="pres">
      <dgm:prSet presAssocID="{CA0066E2-54C6-47C9-80F7-09E9BF8E948F}" presName="hierRoot2" presStyleCnt="0">
        <dgm:presLayoutVars>
          <dgm:hierBranch val="init"/>
        </dgm:presLayoutVars>
      </dgm:prSet>
      <dgm:spPr/>
    </dgm:pt>
    <dgm:pt modelId="{D7A33CC9-F726-4636-9CB5-F312665AC41D}" type="pres">
      <dgm:prSet presAssocID="{CA0066E2-54C6-47C9-80F7-09E9BF8E948F}" presName="rootComposite" presStyleCnt="0"/>
      <dgm:spPr/>
    </dgm:pt>
    <dgm:pt modelId="{37BC2F9E-0E6B-4D64-AE24-3BF12B402CA7}" type="pres">
      <dgm:prSet presAssocID="{CA0066E2-54C6-47C9-80F7-09E9BF8E948F}" presName="rootText" presStyleLbl="node3" presStyleIdx="18" presStyleCnt="26">
        <dgm:presLayoutVars>
          <dgm:chPref val="3"/>
        </dgm:presLayoutVars>
      </dgm:prSet>
      <dgm:spPr/>
      <dgm:t>
        <a:bodyPr/>
        <a:lstStyle/>
        <a:p>
          <a:endParaRPr lang="fr-FR"/>
        </a:p>
      </dgm:t>
    </dgm:pt>
    <dgm:pt modelId="{6C0E109F-86DD-4CBC-8A55-9AA4D100F37A}" type="pres">
      <dgm:prSet presAssocID="{CA0066E2-54C6-47C9-80F7-09E9BF8E948F}" presName="rootConnector" presStyleLbl="node3" presStyleIdx="18" presStyleCnt="26"/>
      <dgm:spPr/>
      <dgm:t>
        <a:bodyPr/>
        <a:lstStyle/>
        <a:p>
          <a:endParaRPr lang="fr-FR"/>
        </a:p>
      </dgm:t>
    </dgm:pt>
    <dgm:pt modelId="{776BD92A-D586-48E8-AB53-04760628A221}" type="pres">
      <dgm:prSet presAssocID="{CA0066E2-54C6-47C9-80F7-09E9BF8E948F}" presName="hierChild4" presStyleCnt="0"/>
      <dgm:spPr/>
    </dgm:pt>
    <dgm:pt modelId="{A024BFA2-D291-4A56-94F1-7C177A56D118}" type="pres">
      <dgm:prSet presAssocID="{CA0066E2-54C6-47C9-80F7-09E9BF8E948F}" presName="hierChild5" presStyleCnt="0"/>
      <dgm:spPr/>
    </dgm:pt>
    <dgm:pt modelId="{8097F486-A8F2-4BAC-A0E1-D9EBA966529F}" type="pres">
      <dgm:prSet presAssocID="{5BF695B2-122D-4494-B3FC-33F05A26AB29}" presName="Name37" presStyleLbl="parChTrans1D3" presStyleIdx="19" presStyleCnt="26"/>
      <dgm:spPr/>
      <dgm:t>
        <a:bodyPr/>
        <a:lstStyle/>
        <a:p>
          <a:endParaRPr lang="fr-FR"/>
        </a:p>
      </dgm:t>
    </dgm:pt>
    <dgm:pt modelId="{6226C81E-02AE-47C2-8906-C9BF000E5656}" type="pres">
      <dgm:prSet presAssocID="{39B90B82-75F9-4240-8DA9-59D22CDA42A0}" presName="hierRoot2" presStyleCnt="0">
        <dgm:presLayoutVars>
          <dgm:hierBranch val="init"/>
        </dgm:presLayoutVars>
      </dgm:prSet>
      <dgm:spPr/>
    </dgm:pt>
    <dgm:pt modelId="{73E7E67C-2443-4823-A81E-A5173B19E3AB}" type="pres">
      <dgm:prSet presAssocID="{39B90B82-75F9-4240-8DA9-59D22CDA42A0}" presName="rootComposite" presStyleCnt="0"/>
      <dgm:spPr/>
    </dgm:pt>
    <dgm:pt modelId="{DAC679E2-A5E6-49E5-8482-D1540C02CF61}" type="pres">
      <dgm:prSet presAssocID="{39B90B82-75F9-4240-8DA9-59D22CDA42A0}" presName="rootText" presStyleLbl="node3" presStyleIdx="19" presStyleCnt="26">
        <dgm:presLayoutVars>
          <dgm:chPref val="3"/>
        </dgm:presLayoutVars>
      </dgm:prSet>
      <dgm:spPr/>
      <dgm:t>
        <a:bodyPr/>
        <a:lstStyle/>
        <a:p>
          <a:endParaRPr lang="fr-FR"/>
        </a:p>
      </dgm:t>
    </dgm:pt>
    <dgm:pt modelId="{D91709C2-8595-483A-AF26-CE40BB923FD5}" type="pres">
      <dgm:prSet presAssocID="{39B90B82-75F9-4240-8DA9-59D22CDA42A0}" presName="rootConnector" presStyleLbl="node3" presStyleIdx="19" presStyleCnt="26"/>
      <dgm:spPr/>
      <dgm:t>
        <a:bodyPr/>
        <a:lstStyle/>
        <a:p>
          <a:endParaRPr lang="fr-FR"/>
        </a:p>
      </dgm:t>
    </dgm:pt>
    <dgm:pt modelId="{7338BC5C-B7B4-41D8-A550-FAE73ECD9624}" type="pres">
      <dgm:prSet presAssocID="{39B90B82-75F9-4240-8DA9-59D22CDA42A0}" presName="hierChild4" presStyleCnt="0"/>
      <dgm:spPr/>
    </dgm:pt>
    <dgm:pt modelId="{D9D98E3F-DB6B-42B4-A71C-AF1AC019F24A}" type="pres">
      <dgm:prSet presAssocID="{39B90B82-75F9-4240-8DA9-59D22CDA42A0}" presName="hierChild5" presStyleCnt="0"/>
      <dgm:spPr/>
    </dgm:pt>
    <dgm:pt modelId="{769CADEA-AB82-4AD2-AA99-E635319D5169}" type="pres">
      <dgm:prSet presAssocID="{BBA0B342-DEDE-43D7-9810-149DE6152CFF}" presName="hierChild5" presStyleCnt="0"/>
      <dgm:spPr/>
    </dgm:pt>
    <dgm:pt modelId="{73241994-69F5-48C0-8AA1-2CE753F4A73C}" type="pres">
      <dgm:prSet presAssocID="{4E4203BC-9B7B-4814-9337-934904E458B2}" presName="Name37" presStyleLbl="parChTrans1D2" presStyleIdx="5" presStyleCnt="7"/>
      <dgm:spPr/>
      <dgm:t>
        <a:bodyPr/>
        <a:lstStyle/>
        <a:p>
          <a:endParaRPr lang="fr-FR"/>
        </a:p>
      </dgm:t>
    </dgm:pt>
    <dgm:pt modelId="{3541186C-2C09-496C-9E0B-DC3FF3BED936}" type="pres">
      <dgm:prSet presAssocID="{3952BA4D-CC9D-47C8-AB98-EDB174F2227C}" presName="hierRoot2" presStyleCnt="0">
        <dgm:presLayoutVars>
          <dgm:hierBranch val="init"/>
        </dgm:presLayoutVars>
      </dgm:prSet>
      <dgm:spPr/>
    </dgm:pt>
    <dgm:pt modelId="{E2907330-8EC7-4742-9F50-A78BC4C453DE}" type="pres">
      <dgm:prSet presAssocID="{3952BA4D-CC9D-47C8-AB98-EDB174F2227C}" presName="rootComposite" presStyleCnt="0"/>
      <dgm:spPr/>
    </dgm:pt>
    <dgm:pt modelId="{07D3BFA6-94A5-49F7-8086-B202A437639F}" type="pres">
      <dgm:prSet presAssocID="{3952BA4D-CC9D-47C8-AB98-EDB174F2227C}" presName="rootText" presStyleLbl="node2" presStyleIdx="5" presStyleCnt="7">
        <dgm:presLayoutVars>
          <dgm:chPref val="3"/>
        </dgm:presLayoutVars>
      </dgm:prSet>
      <dgm:spPr/>
      <dgm:t>
        <a:bodyPr/>
        <a:lstStyle/>
        <a:p>
          <a:endParaRPr lang="fr-FR"/>
        </a:p>
      </dgm:t>
    </dgm:pt>
    <dgm:pt modelId="{19FE0AE2-9AFA-4212-AF9E-F54853C0E46F}" type="pres">
      <dgm:prSet presAssocID="{3952BA4D-CC9D-47C8-AB98-EDB174F2227C}" presName="rootConnector" presStyleLbl="node2" presStyleIdx="5" presStyleCnt="7"/>
      <dgm:spPr/>
      <dgm:t>
        <a:bodyPr/>
        <a:lstStyle/>
        <a:p>
          <a:endParaRPr lang="fr-FR"/>
        </a:p>
      </dgm:t>
    </dgm:pt>
    <dgm:pt modelId="{B4F812B0-7621-47A1-BFC5-E62729805CB7}" type="pres">
      <dgm:prSet presAssocID="{3952BA4D-CC9D-47C8-AB98-EDB174F2227C}" presName="hierChild4" presStyleCnt="0"/>
      <dgm:spPr/>
    </dgm:pt>
    <dgm:pt modelId="{C401DCBD-76EB-44A8-A27B-444C4A14A892}" type="pres">
      <dgm:prSet presAssocID="{1106E85A-6881-41FD-B39C-639C69E27CEF}" presName="Name37" presStyleLbl="parChTrans1D3" presStyleIdx="20" presStyleCnt="26"/>
      <dgm:spPr/>
      <dgm:t>
        <a:bodyPr/>
        <a:lstStyle/>
        <a:p>
          <a:endParaRPr lang="fr-FR"/>
        </a:p>
      </dgm:t>
    </dgm:pt>
    <dgm:pt modelId="{8CFD3113-1C28-4DD2-97BE-E2F1CA6B50BB}" type="pres">
      <dgm:prSet presAssocID="{A6EEBED3-0AC1-477A-B8D0-7A8706F29081}" presName="hierRoot2" presStyleCnt="0">
        <dgm:presLayoutVars>
          <dgm:hierBranch val="init"/>
        </dgm:presLayoutVars>
      </dgm:prSet>
      <dgm:spPr/>
    </dgm:pt>
    <dgm:pt modelId="{C1F5EC4B-8A36-4F84-A22A-DB9FB7317BCF}" type="pres">
      <dgm:prSet presAssocID="{A6EEBED3-0AC1-477A-B8D0-7A8706F29081}" presName="rootComposite" presStyleCnt="0"/>
      <dgm:spPr/>
    </dgm:pt>
    <dgm:pt modelId="{93863EE7-F2D2-4928-A413-B64EF4FDFAFD}" type="pres">
      <dgm:prSet presAssocID="{A6EEBED3-0AC1-477A-B8D0-7A8706F29081}" presName="rootText" presStyleLbl="node3" presStyleIdx="20" presStyleCnt="26">
        <dgm:presLayoutVars>
          <dgm:chPref val="3"/>
        </dgm:presLayoutVars>
      </dgm:prSet>
      <dgm:spPr/>
      <dgm:t>
        <a:bodyPr/>
        <a:lstStyle/>
        <a:p>
          <a:endParaRPr lang="fr-FR"/>
        </a:p>
      </dgm:t>
    </dgm:pt>
    <dgm:pt modelId="{801FB70F-8EF5-4000-A46E-07A5396B3363}" type="pres">
      <dgm:prSet presAssocID="{A6EEBED3-0AC1-477A-B8D0-7A8706F29081}" presName="rootConnector" presStyleLbl="node3" presStyleIdx="20" presStyleCnt="26"/>
      <dgm:spPr/>
      <dgm:t>
        <a:bodyPr/>
        <a:lstStyle/>
        <a:p>
          <a:endParaRPr lang="fr-FR"/>
        </a:p>
      </dgm:t>
    </dgm:pt>
    <dgm:pt modelId="{833C3C18-FB2C-46AF-81B3-A23AA73B8A49}" type="pres">
      <dgm:prSet presAssocID="{A6EEBED3-0AC1-477A-B8D0-7A8706F29081}" presName="hierChild4" presStyleCnt="0"/>
      <dgm:spPr/>
    </dgm:pt>
    <dgm:pt modelId="{2511B77D-3867-46A4-ADA0-FDFD0386D218}" type="pres">
      <dgm:prSet presAssocID="{A6EEBED3-0AC1-477A-B8D0-7A8706F29081}" presName="hierChild5" presStyleCnt="0"/>
      <dgm:spPr/>
    </dgm:pt>
    <dgm:pt modelId="{FE06E548-815E-4E4B-A71A-D12D7F662CF8}" type="pres">
      <dgm:prSet presAssocID="{9199A711-E525-44B7-802C-EE31E408DBCD}" presName="Name37" presStyleLbl="parChTrans1D3" presStyleIdx="21" presStyleCnt="26"/>
      <dgm:spPr/>
      <dgm:t>
        <a:bodyPr/>
        <a:lstStyle/>
        <a:p>
          <a:endParaRPr lang="fr-FR"/>
        </a:p>
      </dgm:t>
    </dgm:pt>
    <dgm:pt modelId="{B5C04D99-F620-4A1F-AE9E-0D6143BC2C7C}" type="pres">
      <dgm:prSet presAssocID="{0E097299-171D-4455-91FE-DC017627747E}" presName="hierRoot2" presStyleCnt="0">
        <dgm:presLayoutVars>
          <dgm:hierBranch val="init"/>
        </dgm:presLayoutVars>
      </dgm:prSet>
      <dgm:spPr/>
    </dgm:pt>
    <dgm:pt modelId="{BEE67AAB-2C0A-4CDC-B4CD-EDECD556B3FC}" type="pres">
      <dgm:prSet presAssocID="{0E097299-171D-4455-91FE-DC017627747E}" presName="rootComposite" presStyleCnt="0"/>
      <dgm:spPr/>
    </dgm:pt>
    <dgm:pt modelId="{0093C4D6-9D3D-46F7-B85D-ED248A1B4D88}" type="pres">
      <dgm:prSet presAssocID="{0E097299-171D-4455-91FE-DC017627747E}" presName="rootText" presStyleLbl="node3" presStyleIdx="21" presStyleCnt="26">
        <dgm:presLayoutVars>
          <dgm:chPref val="3"/>
        </dgm:presLayoutVars>
      </dgm:prSet>
      <dgm:spPr/>
      <dgm:t>
        <a:bodyPr/>
        <a:lstStyle/>
        <a:p>
          <a:endParaRPr lang="fr-FR"/>
        </a:p>
      </dgm:t>
    </dgm:pt>
    <dgm:pt modelId="{C7336B62-4019-4237-B13C-CEA9B42C8A22}" type="pres">
      <dgm:prSet presAssocID="{0E097299-171D-4455-91FE-DC017627747E}" presName="rootConnector" presStyleLbl="node3" presStyleIdx="21" presStyleCnt="26"/>
      <dgm:spPr/>
      <dgm:t>
        <a:bodyPr/>
        <a:lstStyle/>
        <a:p>
          <a:endParaRPr lang="fr-FR"/>
        </a:p>
      </dgm:t>
    </dgm:pt>
    <dgm:pt modelId="{FF7616D8-DDD0-401C-A375-1F0D2CE2B0CC}" type="pres">
      <dgm:prSet presAssocID="{0E097299-171D-4455-91FE-DC017627747E}" presName="hierChild4" presStyleCnt="0"/>
      <dgm:spPr/>
    </dgm:pt>
    <dgm:pt modelId="{80DA29C6-2ED2-43B0-A081-2B9C8F108AFB}" type="pres">
      <dgm:prSet presAssocID="{0E097299-171D-4455-91FE-DC017627747E}" presName="hierChild5" presStyleCnt="0"/>
      <dgm:spPr/>
    </dgm:pt>
    <dgm:pt modelId="{BC785847-8E21-4190-83EF-6947A635A0D8}" type="pres">
      <dgm:prSet presAssocID="{9000EE8D-6B43-47D5-BB7E-B18174557F04}" presName="Name37" presStyleLbl="parChTrans1D3" presStyleIdx="22" presStyleCnt="26"/>
      <dgm:spPr/>
      <dgm:t>
        <a:bodyPr/>
        <a:lstStyle/>
        <a:p>
          <a:endParaRPr lang="fr-FR"/>
        </a:p>
      </dgm:t>
    </dgm:pt>
    <dgm:pt modelId="{AFF6CE1B-EAB5-4AF8-AD37-F098F4C1A0B0}" type="pres">
      <dgm:prSet presAssocID="{28BFA184-EDEE-4125-8114-3196621054FD}" presName="hierRoot2" presStyleCnt="0">
        <dgm:presLayoutVars>
          <dgm:hierBranch val="init"/>
        </dgm:presLayoutVars>
      </dgm:prSet>
      <dgm:spPr/>
    </dgm:pt>
    <dgm:pt modelId="{C11EB22B-5E5E-4C79-84E5-76674EC19ED0}" type="pres">
      <dgm:prSet presAssocID="{28BFA184-EDEE-4125-8114-3196621054FD}" presName="rootComposite" presStyleCnt="0"/>
      <dgm:spPr/>
    </dgm:pt>
    <dgm:pt modelId="{B7E0F1B4-FBF4-49E4-941B-1C1E55A72217}" type="pres">
      <dgm:prSet presAssocID="{28BFA184-EDEE-4125-8114-3196621054FD}" presName="rootText" presStyleLbl="node3" presStyleIdx="22" presStyleCnt="26">
        <dgm:presLayoutVars>
          <dgm:chPref val="3"/>
        </dgm:presLayoutVars>
      </dgm:prSet>
      <dgm:spPr/>
      <dgm:t>
        <a:bodyPr/>
        <a:lstStyle/>
        <a:p>
          <a:endParaRPr lang="fr-FR"/>
        </a:p>
      </dgm:t>
    </dgm:pt>
    <dgm:pt modelId="{E5E36588-6D1E-42E3-8B80-67FB4E3518B2}" type="pres">
      <dgm:prSet presAssocID="{28BFA184-EDEE-4125-8114-3196621054FD}" presName="rootConnector" presStyleLbl="node3" presStyleIdx="22" presStyleCnt="26"/>
      <dgm:spPr/>
      <dgm:t>
        <a:bodyPr/>
        <a:lstStyle/>
        <a:p>
          <a:endParaRPr lang="fr-FR"/>
        </a:p>
      </dgm:t>
    </dgm:pt>
    <dgm:pt modelId="{E387B69A-E595-4E03-81C3-B68EA85695E7}" type="pres">
      <dgm:prSet presAssocID="{28BFA184-EDEE-4125-8114-3196621054FD}" presName="hierChild4" presStyleCnt="0"/>
      <dgm:spPr/>
    </dgm:pt>
    <dgm:pt modelId="{00099382-1E61-4007-A365-31CD645F8550}" type="pres">
      <dgm:prSet presAssocID="{28BFA184-EDEE-4125-8114-3196621054FD}" presName="hierChild5" presStyleCnt="0"/>
      <dgm:spPr/>
    </dgm:pt>
    <dgm:pt modelId="{9A1B471D-1087-4481-A485-ABA623ADFC7E}" type="pres">
      <dgm:prSet presAssocID="{F86D402E-B3BE-409B-8785-AC001B78D2DA}" presName="Name37" presStyleLbl="parChTrans1D3" presStyleIdx="23" presStyleCnt="26"/>
      <dgm:spPr/>
      <dgm:t>
        <a:bodyPr/>
        <a:lstStyle/>
        <a:p>
          <a:endParaRPr lang="fr-FR"/>
        </a:p>
      </dgm:t>
    </dgm:pt>
    <dgm:pt modelId="{37B43B32-554F-473A-9E34-5F60AFC7F1EC}" type="pres">
      <dgm:prSet presAssocID="{20D2392F-FDC9-4697-80E9-E33CFC342BE2}" presName="hierRoot2" presStyleCnt="0">
        <dgm:presLayoutVars>
          <dgm:hierBranch val="init"/>
        </dgm:presLayoutVars>
      </dgm:prSet>
      <dgm:spPr/>
    </dgm:pt>
    <dgm:pt modelId="{74BE13F5-780D-4A0A-A8B2-F1F320276347}" type="pres">
      <dgm:prSet presAssocID="{20D2392F-FDC9-4697-80E9-E33CFC342BE2}" presName="rootComposite" presStyleCnt="0"/>
      <dgm:spPr/>
    </dgm:pt>
    <dgm:pt modelId="{C1053E8D-76F8-44F5-84A9-6122C664DD0B}" type="pres">
      <dgm:prSet presAssocID="{20D2392F-FDC9-4697-80E9-E33CFC342BE2}" presName="rootText" presStyleLbl="node3" presStyleIdx="23" presStyleCnt="26">
        <dgm:presLayoutVars>
          <dgm:chPref val="3"/>
        </dgm:presLayoutVars>
      </dgm:prSet>
      <dgm:spPr/>
      <dgm:t>
        <a:bodyPr/>
        <a:lstStyle/>
        <a:p>
          <a:endParaRPr lang="fr-FR"/>
        </a:p>
      </dgm:t>
    </dgm:pt>
    <dgm:pt modelId="{B5FD4245-B5F7-49FD-8E4B-89CA26A3B152}" type="pres">
      <dgm:prSet presAssocID="{20D2392F-FDC9-4697-80E9-E33CFC342BE2}" presName="rootConnector" presStyleLbl="node3" presStyleIdx="23" presStyleCnt="26"/>
      <dgm:spPr/>
      <dgm:t>
        <a:bodyPr/>
        <a:lstStyle/>
        <a:p>
          <a:endParaRPr lang="fr-FR"/>
        </a:p>
      </dgm:t>
    </dgm:pt>
    <dgm:pt modelId="{7B28127F-5AD2-4AEA-BDC3-A75AA5E2001C}" type="pres">
      <dgm:prSet presAssocID="{20D2392F-FDC9-4697-80E9-E33CFC342BE2}" presName="hierChild4" presStyleCnt="0"/>
      <dgm:spPr/>
    </dgm:pt>
    <dgm:pt modelId="{8FFE427F-D7D4-4BFC-BAB2-7E38E667D859}" type="pres">
      <dgm:prSet presAssocID="{20D2392F-FDC9-4697-80E9-E33CFC342BE2}" presName="hierChild5" presStyleCnt="0"/>
      <dgm:spPr/>
    </dgm:pt>
    <dgm:pt modelId="{E742638F-6F72-4712-8DD3-D4A0EDECDC5F}" type="pres">
      <dgm:prSet presAssocID="{3952BA4D-CC9D-47C8-AB98-EDB174F2227C}" presName="hierChild5" presStyleCnt="0"/>
      <dgm:spPr/>
    </dgm:pt>
    <dgm:pt modelId="{6781CFC6-5821-4728-BA7C-4D2030566C64}" type="pres">
      <dgm:prSet presAssocID="{9F7219E4-0CBC-4968-92E3-71526EEF1DAE}" presName="Name37" presStyleLbl="parChTrans1D2" presStyleIdx="6" presStyleCnt="7"/>
      <dgm:spPr/>
      <dgm:t>
        <a:bodyPr/>
        <a:lstStyle/>
        <a:p>
          <a:endParaRPr lang="fr-FR"/>
        </a:p>
      </dgm:t>
    </dgm:pt>
    <dgm:pt modelId="{044BA255-09C9-43E7-8908-28AACA934BEF}" type="pres">
      <dgm:prSet presAssocID="{5BF18972-8FAE-41D5-AC10-F6EC8F539C2F}" presName="hierRoot2" presStyleCnt="0">
        <dgm:presLayoutVars>
          <dgm:hierBranch val="init"/>
        </dgm:presLayoutVars>
      </dgm:prSet>
      <dgm:spPr/>
    </dgm:pt>
    <dgm:pt modelId="{8AF5CFF7-E303-498C-8A8E-08823F67FB6F}" type="pres">
      <dgm:prSet presAssocID="{5BF18972-8FAE-41D5-AC10-F6EC8F539C2F}" presName="rootComposite" presStyleCnt="0"/>
      <dgm:spPr/>
    </dgm:pt>
    <dgm:pt modelId="{F5BA306F-8937-44C5-B535-20C4DA005FA5}" type="pres">
      <dgm:prSet presAssocID="{5BF18972-8FAE-41D5-AC10-F6EC8F539C2F}" presName="rootText" presStyleLbl="node2" presStyleIdx="6" presStyleCnt="7">
        <dgm:presLayoutVars>
          <dgm:chPref val="3"/>
        </dgm:presLayoutVars>
      </dgm:prSet>
      <dgm:spPr/>
      <dgm:t>
        <a:bodyPr/>
        <a:lstStyle/>
        <a:p>
          <a:endParaRPr lang="fr-FR"/>
        </a:p>
      </dgm:t>
    </dgm:pt>
    <dgm:pt modelId="{23E84E51-499C-4541-B3BF-D0502C87F63E}" type="pres">
      <dgm:prSet presAssocID="{5BF18972-8FAE-41D5-AC10-F6EC8F539C2F}" presName="rootConnector" presStyleLbl="node2" presStyleIdx="6" presStyleCnt="7"/>
      <dgm:spPr/>
      <dgm:t>
        <a:bodyPr/>
        <a:lstStyle/>
        <a:p>
          <a:endParaRPr lang="fr-FR"/>
        </a:p>
      </dgm:t>
    </dgm:pt>
    <dgm:pt modelId="{35EAF01C-1A03-4F30-B6F3-ED2A9EC8A294}" type="pres">
      <dgm:prSet presAssocID="{5BF18972-8FAE-41D5-AC10-F6EC8F539C2F}" presName="hierChild4" presStyleCnt="0"/>
      <dgm:spPr/>
    </dgm:pt>
    <dgm:pt modelId="{325DD1B7-E7C0-4C4C-B64F-88E2817C0554}" type="pres">
      <dgm:prSet presAssocID="{4D27BDB6-D86C-4D76-9467-A3B7180340E4}" presName="Name37" presStyleLbl="parChTrans1D3" presStyleIdx="24" presStyleCnt="26"/>
      <dgm:spPr/>
      <dgm:t>
        <a:bodyPr/>
        <a:lstStyle/>
        <a:p>
          <a:endParaRPr lang="fr-FR"/>
        </a:p>
      </dgm:t>
    </dgm:pt>
    <dgm:pt modelId="{62C2F616-75A6-41DD-9795-B87DBCEE8BA0}" type="pres">
      <dgm:prSet presAssocID="{E99F8A63-3B20-4027-B5FE-04C87D29ECC0}" presName="hierRoot2" presStyleCnt="0">
        <dgm:presLayoutVars>
          <dgm:hierBranch val="init"/>
        </dgm:presLayoutVars>
      </dgm:prSet>
      <dgm:spPr/>
    </dgm:pt>
    <dgm:pt modelId="{F818E984-F6E2-438C-BB16-AF25192EEABC}" type="pres">
      <dgm:prSet presAssocID="{E99F8A63-3B20-4027-B5FE-04C87D29ECC0}" presName="rootComposite" presStyleCnt="0"/>
      <dgm:spPr/>
    </dgm:pt>
    <dgm:pt modelId="{15D6897E-F3D9-4350-A985-448F3E00E021}" type="pres">
      <dgm:prSet presAssocID="{E99F8A63-3B20-4027-B5FE-04C87D29ECC0}" presName="rootText" presStyleLbl="node3" presStyleIdx="24" presStyleCnt="26">
        <dgm:presLayoutVars>
          <dgm:chPref val="3"/>
        </dgm:presLayoutVars>
      </dgm:prSet>
      <dgm:spPr/>
      <dgm:t>
        <a:bodyPr/>
        <a:lstStyle/>
        <a:p>
          <a:endParaRPr lang="fr-FR"/>
        </a:p>
      </dgm:t>
    </dgm:pt>
    <dgm:pt modelId="{457D89EE-E427-460D-AA07-9BA34F4FB398}" type="pres">
      <dgm:prSet presAssocID="{E99F8A63-3B20-4027-B5FE-04C87D29ECC0}" presName="rootConnector" presStyleLbl="node3" presStyleIdx="24" presStyleCnt="26"/>
      <dgm:spPr/>
      <dgm:t>
        <a:bodyPr/>
        <a:lstStyle/>
        <a:p>
          <a:endParaRPr lang="fr-FR"/>
        </a:p>
      </dgm:t>
    </dgm:pt>
    <dgm:pt modelId="{B71D95CC-E171-44B1-BA96-E13481874E84}" type="pres">
      <dgm:prSet presAssocID="{E99F8A63-3B20-4027-B5FE-04C87D29ECC0}" presName="hierChild4" presStyleCnt="0"/>
      <dgm:spPr/>
    </dgm:pt>
    <dgm:pt modelId="{8005117C-BC30-4311-AFBD-BFDA805A0662}" type="pres">
      <dgm:prSet presAssocID="{E99F8A63-3B20-4027-B5FE-04C87D29ECC0}" presName="hierChild5" presStyleCnt="0"/>
      <dgm:spPr/>
    </dgm:pt>
    <dgm:pt modelId="{88BA41E4-2AEE-4E39-BB3F-0A47EBA533FE}" type="pres">
      <dgm:prSet presAssocID="{9ED43DE6-3092-45F3-80FE-7A62B7CBC36A}" presName="Name37" presStyleLbl="parChTrans1D3" presStyleIdx="25" presStyleCnt="26"/>
      <dgm:spPr/>
      <dgm:t>
        <a:bodyPr/>
        <a:lstStyle/>
        <a:p>
          <a:endParaRPr lang="fr-FR"/>
        </a:p>
      </dgm:t>
    </dgm:pt>
    <dgm:pt modelId="{123FE814-91A0-4585-8B0F-8EBB42D3DA13}" type="pres">
      <dgm:prSet presAssocID="{DB73D146-2D89-45E5-ACEF-A7C630818053}" presName="hierRoot2" presStyleCnt="0">
        <dgm:presLayoutVars>
          <dgm:hierBranch val="init"/>
        </dgm:presLayoutVars>
      </dgm:prSet>
      <dgm:spPr/>
    </dgm:pt>
    <dgm:pt modelId="{AEB694C4-90CE-47DF-8449-060F9144B4A2}" type="pres">
      <dgm:prSet presAssocID="{DB73D146-2D89-45E5-ACEF-A7C630818053}" presName="rootComposite" presStyleCnt="0"/>
      <dgm:spPr/>
    </dgm:pt>
    <dgm:pt modelId="{4CA015D9-118E-4E46-9CF5-C2F17E5AD8C2}" type="pres">
      <dgm:prSet presAssocID="{DB73D146-2D89-45E5-ACEF-A7C630818053}" presName="rootText" presStyleLbl="node3" presStyleIdx="25" presStyleCnt="26">
        <dgm:presLayoutVars>
          <dgm:chPref val="3"/>
        </dgm:presLayoutVars>
      </dgm:prSet>
      <dgm:spPr/>
      <dgm:t>
        <a:bodyPr/>
        <a:lstStyle/>
        <a:p>
          <a:endParaRPr lang="fr-FR"/>
        </a:p>
      </dgm:t>
    </dgm:pt>
    <dgm:pt modelId="{44574288-8E15-407A-9B06-1404B70AC884}" type="pres">
      <dgm:prSet presAssocID="{DB73D146-2D89-45E5-ACEF-A7C630818053}" presName="rootConnector" presStyleLbl="node3" presStyleIdx="25" presStyleCnt="26"/>
      <dgm:spPr/>
      <dgm:t>
        <a:bodyPr/>
        <a:lstStyle/>
        <a:p>
          <a:endParaRPr lang="fr-FR"/>
        </a:p>
      </dgm:t>
    </dgm:pt>
    <dgm:pt modelId="{A6C8599E-CD62-4DE5-86B9-6CABF07A1F8B}" type="pres">
      <dgm:prSet presAssocID="{DB73D146-2D89-45E5-ACEF-A7C630818053}" presName="hierChild4" presStyleCnt="0"/>
      <dgm:spPr/>
    </dgm:pt>
    <dgm:pt modelId="{F1C6E90D-B3D4-4A59-9FBD-98CB5849511A}" type="pres">
      <dgm:prSet presAssocID="{DB73D146-2D89-45E5-ACEF-A7C630818053}" presName="hierChild5" presStyleCnt="0"/>
      <dgm:spPr/>
    </dgm:pt>
    <dgm:pt modelId="{36029EDF-74A4-4CCF-BBA9-7F9B6F4D24B9}" type="pres">
      <dgm:prSet presAssocID="{5BF18972-8FAE-41D5-AC10-F6EC8F539C2F}" presName="hierChild5" presStyleCnt="0"/>
      <dgm:spPr/>
    </dgm:pt>
    <dgm:pt modelId="{E7DCDFF3-87FD-4A6A-9090-7398201C49DF}" type="pres">
      <dgm:prSet presAssocID="{7A4BE339-EC22-45FD-9A94-69F4120F7970}" presName="hierChild3" presStyleCnt="0"/>
      <dgm:spPr/>
    </dgm:pt>
  </dgm:ptLst>
  <dgm:cxnLst>
    <dgm:cxn modelId="{B50E5F3C-9567-4FF7-8FE1-D17C890067A0}" srcId="{7A4BE339-EC22-45FD-9A94-69F4120F7970}" destId="{69FA51AA-F0F2-4425-A47A-92F915CBA96D}" srcOrd="1" destOrd="0" parTransId="{3FA5A42F-5AEA-4F05-8C8F-80D65CF2CF7F}" sibTransId="{DAA6BEB3-D107-4FC9-B00D-BD12AD624BA9}"/>
    <dgm:cxn modelId="{FB2CC201-70DE-4995-B420-335D5EFAFC50}" type="presOf" srcId="{1E4419F0-6D18-4D54-AA5A-C16696890E5B}" destId="{E001AF45-A409-4383-BB40-144692F78379}" srcOrd="1" destOrd="0" presId="urn:microsoft.com/office/officeart/2005/8/layout/orgChart1"/>
    <dgm:cxn modelId="{1DA1BB8F-8C33-4C77-937E-5D2035BF7B70}" srcId="{7A4BE339-EC22-45FD-9A94-69F4120F7970}" destId="{3952BA4D-CC9D-47C8-AB98-EDB174F2227C}" srcOrd="5" destOrd="0" parTransId="{4E4203BC-9B7B-4814-9337-934904E458B2}" sibTransId="{D0835146-0C44-4EF7-BB9C-7D7586D714D6}"/>
    <dgm:cxn modelId="{4A89CC58-91DD-454B-BF4A-57C4ABF6A6EA}" type="presOf" srcId="{1DA15C13-61F4-4397-9E69-85BF046BA900}" destId="{EE02608D-9E5A-497E-8332-02516A21278E}" srcOrd="1" destOrd="0" presId="urn:microsoft.com/office/officeart/2005/8/layout/orgChart1"/>
    <dgm:cxn modelId="{9F1A8AFC-4DDB-4225-9C5C-42181DE90ED0}" type="presOf" srcId="{4BA8C048-FC3A-4A30-A4E7-E8CB5053A32A}" destId="{0BBC963C-0D53-49C1-A9D9-9C0D2CE195FC}" srcOrd="1" destOrd="0" presId="urn:microsoft.com/office/officeart/2005/8/layout/orgChart1"/>
    <dgm:cxn modelId="{5F1B65A1-DA92-4F34-BCB4-A5607B5070F7}" srcId="{DF783151-FEE4-407B-821B-0315A6EBD633}" destId="{61D03BF4-1F01-4230-8F2F-660813353901}" srcOrd="2" destOrd="0" parTransId="{63FA9772-B215-4B96-B732-9A75A451EF14}" sibTransId="{135CA047-CB13-4C8C-8653-83CC2E1C1801}"/>
    <dgm:cxn modelId="{0DBC64FB-0309-4C44-A623-89E7BB99B098}" type="presOf" srcId="{20D2392F-FDC9-4697-80E9-E33CFC342BE2}" destId="{C1053E8D-76F8-44F5-84A9-6122C664DD0B}" srcOrd="0" destOrd="0" presId="urn:microsoft.com/office/officeart/2005/8/layout/orgChart1"/>
    <dgm:cxn modelId="{919D76E7-AF9E-4D38-8900-1648554E9851}" type="presOf" srcId="{DB73D146-2D89-45E5-ACEF-A7C630818053}" destId="{44574288-8E15-407A-9B06-1404B70AC884}" srcOrd="1" destOrd="0" presId="urn:microsoft.com/office/officeart/2005/8/layout/orgChart1"/>
    <dgm:cxn modelId="{AC540808-BF88-46DD-8609-EB2F75467158}" type="presOf" srcId="{2B40718F-E0DF-4D5E-8BCE-D0CE0A52BC6E}" destId="{0F2EBA10-1F04-44E8-BDC3-380220609944}" srcOrd="0" destOrd="0" presId="urn:microsoft.com/office/officeart/2005/8/layout/orgChart1"/>
    <dgm:cxn modelId="{D174AD69-15D2-4939-BA28-B4A29F09568E}" srcId="{7A4BE339-EC22-45FD-9A94-69F4120F7970}" destId="{10CFA7A3-D55A-418E-914C-038DC90D8DD8}" srcOrd="0" destOrd="0" parTransId="{4D7719EB-3F5A-49FB-8329-733CB71F74CB}" sibTransId="{8C2B4330-1E49-4083-A1EA-F368A7C0A6EE}"/>
    <dgm:cxn modelId="{60E3B347-C264-4A14-8F23-57332EF2F714}" type="presOf" srcId="{10CFA7A3-D55A-418E-914C-038DC90D8DD8}" destId="{1913BF02-C56C-4EE9-98AE-4B43841880FC}" srcOrd="1" destOrd="0" presId="urn:microsoft.com/office/officeart/2005/8/layout/orgChart1"/>
    <dgm:cxn modelId="{A758EDE6-6B27-4826-B3A3-1F65CF1C79FC}" srcId="{7A4BE339-EC22-45FD-9A94-69F4120F7970}" destId="{BBA0B342-DEDE-43D7-9810-149DE6152CFF}" srcOrd="4" destOrd="0" parTransId="{19D82902-502E-45A0-A2E7-4AC002E30985}" sibTransId="{8D8039CF-FDD7-44BC-8FCB-E4124A181019}"/>
    <dgm:cxn modelId="{55D3E221-90CF-4AE2-8174-AD6272F6C275}" type="presOf" srcId="{D1513EF8-05D5-43DE-A449-AB888ED6A10E}" destId="{7A055519-F3C8-4BB4-A2B7-C1F79B1CC7A3}" srcOrd="0" destOrd="0" presId="urn:microsoft.com/office/officeart/2005/8/layout/orgChart1"/>
    <dgm:cxn modelId="{3EBCA9B8-BE85-4C0D-8263-03480E2CD9C8}" type="presOf" srcId="{BCC2E28B-813A-43DF-8FE4-7455881B32A9}" destId="{2A9C3701-4D7D-45BE-A886-5E5896616AF6}" srcOrd="0" destOrd="0" presId="urn:microsoft.com/office/officeart/2005/8/layout/orgChart1"/>
    <dgm:cxn modelId="{4849B09C-AF86-4449-AB9B-70E90FF831DE}" type="presOf" srcId="{4AFF4B29-134B-4AD8-87FC-5848D1159A45}" destId="{EE371E39-AC89-4A50-AD43-8F30B134E5E2}" srcOrd="0" destOrd="0" presId="urn:microsoft.com/office/officeart/2005/8/layout/orgChart1"/>
    <dgm:cxn modelId="{FFF9E6FC-0D81-4B8E-8572-259ECFEDB423}" srcId="{3952BA4D-CC9D-47C8-AB98-EDB174F2227C}" destId="{A6EEBED3-0AC1-477A-B8D0-7A8706F29081}" srcOrd="0" destOrd="0" parTransId="{1106E85A-6881-41FD-B39C-639C69E27CEF}" sibTransId="{985656A2-59BF-4994-B59B-62E967704FED}"/>
    <dgm:cxn modelId="{D449B401-6007-4495-9BFC-DE6A24A2581F}" type="presOf" srcId="{C1C56508-80C5-4640-A299-15961321FAA4}" destId="{DB85CAAC-13E4-4E7E-B556-ED7FFF9131BB}" srcOrd="0" destOrd="0" presId="urn:microsoft.com/office/officeart/2005/8/layout/orgChart1"/>
    <dgm:cxn modelId="{497DF9AD-0B1E-4D8B-83CF-B313CAAD9E0A}" type="presOf" srcId="{CA0066E2-54C6-47C9-80F7-09E9BF8E948F}" destId="{37BC2F9E-0E6B-4D64-AE24-3BF12B402CA7}" srcOrd="0" destOrd="0" presId="urn:microsoft.com/office/officeart/2005/8/layout/orgChart1"/>
    <dgm:cxn modelId="{89C9B0C1-2E8C-4223-9ABC-55DD75F36F23}" srcId="{DF783151-FEE4-407B-821B-0315A6EBD633}" destId="{3D60AAF6-C368-4483-B58F-C1D8ABC67D7C}" srcOrd="3" destOrd="0" parTransId="{C1C56508-80C5-4640-A299-15961321FAA4}" sibTransId="{69746865-3C6F-47DE-BC96-89EA45E4CA4C}"/>
    <dgm:cxn modelId="{CE9D411F-BD3B-4893-938E-D62B5E8FDFA7}" type="presOf" srcId="{61D03BF4-1F01-4230-8F2F-660813353901}" destId="{5AC6405A-31DF-41AC-991F-A2E6D4C7CCFC}" srcOrd="1" destOrd="0" presId="urn:microsoft.com/office/officeart/2005/8/layout/orgChart1"/>
    <dgm:cxn modelId="{96C8D500-FA88-48FF-9E65-3C188DCA79A4}" srcId="{EEFF7807-BB3D-4B22-B9E0-FDF8E789A81D}" destId="{7A4BE339-EC22-45FD-9A94-69F4120F7970}" srcOrd="0" destOrd="0" parTransId="{C52919CE-DD51-4871-8B82-3838836D3F48}" sibTransId="{76FCA96C-DA67-41FD-871A-2008FC7B7F6D}"/>
    <dgm:cxn modelId="{DA5696BE-F08B-4C38-BAE8-C21358891EB3}" srcId="{CEB84470-CDD8-4959-A8B2-562AF072E205}" destId="{E9DCB8EC-0B21-41DD-8E39-5F447F5FEDE8}" srcOrd="3" destOrd="0" parTransId="{2B40718F-E0DF-4D5E-8BCE-D0CE0A52BC6E}" sibTransId="{F144C7DE-7C58-4E45-9934-D9B589F07234}"/>
    <dgm:cxn modelId="{425AA46F-2D7C-49A1-89F6-1EBF8BF5F9D1}" type="presOf" srcId="{22CEC8D6-217C-4080-8A16-68AB71030B9D}" destId="{6E0CB5AA-A778-4125-929B-D1FAD027C1EA}" srcOrd="0" destOrd="0" presId="urn:microsoft.com/office/officeart/2005/8/layout/orgChart1"/>
    <dgm:cxn modelId="{D0FAF17E-284C-4C45-AF92-52720396CD45}" srcId="{DF783151-FEE4-407B-821B-0315A6EBD633}" destId="{9E27A2EA-408C-48FD-93B4-CFD4EC1B15A7}" srcOrd="0" destOrd="0" parTransId="{96CA7973-5467-45BE-A713-734E39B50D53}" sibTransId="{52111333-5815-4299-A00D-5547EA629D4C}"/>
    <dgm:cxn modelId="{02582C5F-CEC3-4B32-8A97-05C3E2485EE0}" srcId="{CEB84470-CDD8-4959-A8B2-562AF072E205}" destId="{27EDBE88-608D-484F-A2EC-32744B423007}" srcOrd="1" destOrd="0" parTransId="{46D8F433-07EC-41C2-B6ED-D1938CFE7E81}" sibTransId="{EDFDC3FB-E270-483A-A2BB-52659444BFE2}"/>
    <dgm:cxn modelId="{94B6AEA7-3CE3-4092-95D6-EC1D9FCC1C04}" srcId="{69FA51AA-F0F2-4425-A47A-92F915CBA96D}" destId="{ED05D320-E8F5-49D3-BE65-F251353D5C89}" srcOrd="0" destOrd="0" parTransId="{E1C1E5E7-295E-440A-A392-AEAE7109F0E4}" sibTransId="{6BCE540B-DCCB-4553-99AC-3A165032DD39}"/>
    <dgm:cxn modelId="{275AFB61-59A1-41DF-B008-36B572510B12}" type="presOf" srcId="{EEFF7807-BB3D-4B22-B9E0-FDF8E789A81D}" destId="{E2DCA8F8-FF50-4924-8812-61223BA64A49}" srcOrd="0" destOrd="0" presId="urn:microsoft.com/office/officeart/2005/8/layout/orgChart1"/>
    <dgm:cxn modelId="{CAE3B982-064F-4980-A16B-C7A4653E50CD}" srcId="{7A4BE339-EC22-45FD-9A94-69F4120F7970}" destId="{5BF18972-8FAE-41D5-AC10-F6EC8F539C2F}" srcOrd="6" destOrd="0" parTransId="{9F7219E4-0CBC-4968-92E3-71526EEF1DAE}" sibTransId="{7267EF5D-9B7B-4C63-B6E2-44B02CD111F5}"/>
    <dgm:cxn modelId="{39D94EAF-8077-433B-9BEE-1D8138F65DCE}" type="presOf" srcId="{19D82902-502E-45A0-A2E7-4AC002E30985}" destId="{0E29927B-7505-4A54-9F5D-58380B99B397}" srcOrd="0" destOrd="0" presId="urn:microsoft.com/office/officeart/2005/8/layout/orgChart1"/>
    <dgm:cxn modelId="{D16C4490-6D29-4EF0-AEA4-56747E688323}" type="presOf" srcId="{9F7219E4-0CBC-4968-92E3-71526EEF1DAE}" destId="{6781CFC6-5821-4728-BA7C-4D2030566C64}" srcOrd="0" destOrd="0" presId="urn:microsoft.com/office/officeart/2005/8/layout/orgChart1"/>
    <dgm:cxn modelId="{C2A1F662-C011-4235-A906-438B1E40ADAE}" type="presOf" srcId="{ED05D320-E8F5-49D3-BE65-F251353D5C89}" destId="{0FCDD687-F14E-41E4-BFAF-6F7B098025B9}" srcOrd="0" destOrd="0" presId="urn:microsoft.com/office/officeart/2005/8/layout/orgChart1"/>
    <dgm:cxn modelId="{A21BBB2B-373C-4BB8-9629-B107AF8F0060}" type="presOf" srcId="{69FA51AA-F0F2-4425-A47A-92F915CBA96D}" destId="{2C52348A-ADDF-4E68-99D8-92E2C70CCDE9}" srcOrd="1" destOrd="0" presId="urn:microsoft.com/office/officeart/2005/8/layout/orgChart1"/>
    <dgm:cxn modelId="{2044E8C5-1F23-48C7-B17A-D452F0C09B94}" type="presOf" srcId="{BBA0B342-DEDE-43D7-9810-149DE6152CFF}" destId="{647CD10E-12D7-4F73-93DE-6015D09122AB}" srcOrd="0" destOrd="0" presId="urn:microsoft.com/office/officeart/2005/8/layout/orgChart1"/>
    <dgm:cxn modelId="{5CBFEE06-8F4F-451B-9FBD-BFC5B5F1A73F}" type="presOf" srcId="{7A4BE339-EC22-45FD-9A94-69F4120F7970}" destId="{87C0210C-9EC5-415E-AA52-C4FA166BAE16}" srcOrd="1" destOrd="0" presId="urn:microsoft.com/office/officeart/2005/8/layout/orgChart1"/>
    <dgm:cxn modelId="{30026842-9919-45C2-A01C-F7CD3941C480}" type="presOf" srcId="{A6EEBED3-0AC1-477A-B8D0-7A8706F29081}" destId="{93863EE7-F2D2-4928-A413-B64EF4FDFAFD}" srcOrd="0" destOrd="0" presId="urn:microsoft.com/office/officeart/2005/8/layout/orgChart1"/>
    <dgm:cxn modelId="{29D79FF8-826E-4B89-94F7-2747D9B75FD4}" type="presOf" srcId="{1E4419F0-6D18-4D54-AA5A-C16696890E5B}" destId="{BF1A20E4-8A22-4A12-AA69-6F3DE6E603D4}" srcOrd="0" destOrd="0" presId="urn:microsoft.com/office/officeart/2005/8/layout/orgChart1"/>
    <dgm:cxn modelId="{B33B3A84-EC2D-40A2-8577-5680B7EED783}" srcId="{DF783151-FEE4-407B-821B-0315A6EBD633}" destId="{1E4419F0-6D18-4D54-AA5A-C16696890E5B}" srcOrd="1" destOrd="0" parTransId="{2CF13863-0495-4BE9-B0E7-D204AE69BD0B}" sibTransId="{E6186D05-EAFD-4817-8806-81E673AB90AA}"/>
    <dgm:cxn modelId="{422DE817-56CB-4EB3-9411-3589B2F5DAD9}" srcId="{CEB84470-CDD8-4959-A8B2-562AF072E205}" destId="{BCC2E28B-813A-43DF-8FE4-7455881B32A9}" srcOrd="2" destOrd="0" parTransId="{007EE5F1-9549-4BC3-92A2-41897002114B}" sibTransId="{B4C18F46-9EB5-4770-8123-A3E9E3A2BEE7}"/>
    <dgm:cxn modelId="{F39B1F26-9AAC-43DC-9B49-436C5A384856}" type="presOf" srcId="{20D2392F-FDC9-4697-80E9-E33CFC342BE2}" destId="{B5FD4245-B5F7-49FD-8E4B-89CA26A3B152}" srcOrd="1" destOrd="0" presId="urn:microsoft.com/office/officeart/2005/8/layout/orgChart1"/>
    <dgm:cxn modelId="{4E8AFA2E-BA16-4650-9010-CE064913D3D7}" type="presOf" srcId="{CA0066E2-54C6-47C9-80F7-09E9BF8E948F}" destId="{6C0E109F-86DD-4CBC-8A55-9AA4D100F37A}" srcOrd="1" destOrd="0" presId="urn:microsoft.com/office/officeart/2005/8/layout/orgChart1"/>
    <dgm:cxn modelId="{BC225380-6508-45D0-8D9B-35BD33A9DDE9}" type="presOf" srcId="{DC4DB3DB-0945-464C-B862-1C748A6DD456}" destId="{0D0A1E2F-7998-446A-B3EA-1B26511B1257}" srcOrd="0" destOrd="0" presId="urn:microsoft.com/office/officeart/2005/8/layout/orgChart1"/>
    <dgm:cxn modelId="{58D881E1-9375-4B06-9380-A266BEE33AA8}" srcId="{10CFA7A3-D55A-418E-914C-038DC90D8DD8}" destId="{FAB625F6-305C-4320-B68F-6E396D402245}" srcOrd="2" destOrd="0" parTransId="{1459FD0D-8BDC-48BF-8103-28D9BC0563D7}" sibTransId="{1C90AF24-0014-4A38-9637-D6F5E1D165AD}"/>
    <dgm:cxn modelId="{64218AA7-9A22-463D-9552-B11BC302E799}" srcId="{7A4BE339-EC22-45FD-9A94-69F4120F7970}" destId="{CEB84470-CDD8-4959-A8B2-562AF072E205}" srcOrd="2" destOrd="0" parTransId="{83AB70D7-D964-44A0-8FAB-820E968A9447}" sibTransId="{5C41ABF1-3082-4753-9B55-1F1E01569B19}"/>
    <dgm:cxn modelId="{F0DCC5B5-08AD-4404-BE70-6CF6A2AFB303}" type="presOf" srcId="{2CF13863-0495-4BE9-B0E7-D204AE69BD0B}" destId="{F2C2452D-14E8-4CA2-8B4B-8E76B11B00A3}" srcOrd="0" destOrd="0" presId="urn:microsoft.com/office/officeart/2005/8/layout/orgChart1"/>
    <dgm:cxn modelId="{60139E98-58FF-45B2-811C-1C357E8EA98C}" type="presOf" srcId="{E0938F17-78C8-46C6-B701-CA71980C6FA7}" destId="{2BDE839C-DDD5-4A24-8A27-9154D230CA30}" srcOrd="0" destOrd="0" presId="urn:microsoft.com/office/officeart/2005/8/layout/orgChart1"/>
    <dgm:cxn modelId="{B1E5774F-A7CB-4A1A-A8B7-333AEAE94AE2}" srcId="{3952BA4D-CC9D-47C8-AB98-EDB174F2227C}" destId="{20D2392F-FDC9-4697-80E9-E33CFC342BE2}" srcOrd="3" destOrd="0" parTransId="{F86D402E-B3BE-409B-8785-AC001B78D2DA}" sibTransId="{7E88D822-536B-485A-A353-4274DCAC10A8}"/>
    <dgm:cxn modelId="{C574DC6E-7557-4FF3-8B78-28498FA7CC0E}" type="presOf" srcId="{39B90B82-75F9-4240-8DA9-59D22CDA42A0}" destId="{D91709C2-8595-483A-AF26-CE40BB923FD5}" srcOrd="1" destOrd="0" presId="urn:microsoft.com/office/officeart/2005/8/layout/orgChart1"/>
    <dgm:cxn modelId="{2E7B3CBE-7AF4-4AF4-8F3A-55F742484D83}" type="presOf" srcId="{A6EEBED3-0AC1-477A-B8D0-7A8706F29081}" destId="{801FB70F-8EF5-4000-A46E-07A5396B3363}" srcOrd="1" destOrd="0" presId="urn:microsoft.com/office/officeart/2005/8/layout/orgChart1"/>
    <dgm:cxn modelId="{0BC96CDF-9D81-4EF3-83CF-F9BAD6284859}" type="presOf" srcId="{E99F8A63-3B20-4027-B5FE-04C87D29ECC0}" destId="{15D6897E-F3D9-4350-A985-448F3E00E021}" srcOrd="0" destOrd="0" presId="urn:microsoft.com/office/officeart/2005/8/layout/orgChart1"/>
    <dgm:cxn modelId="{AA2A35DD-89B1-4F16-9173-9D1C1943AD5E}" srcId="{BBA0B342-DEDE-43D7-9810-149DE6152CFF}" destId="{4BA8C048-FC3A-4A30-A4E7-E8CB5053A32A}" srcOrd="1" destOrd="0" parTransId="{6916A6DE-8435-406E-93C1-6D8CAC9FBE2B}" sibTransId="{45542B31-6D89-4EA8-A1D4-84A0DFE756F4}"/>
    <dgm:cxn modelId="{4DAAF583-EDC3-4F50-B8DA-EDA4898B718B}" type="presOf" srcId="{97DB5A56-7BCB-4AC7-B333-FD702BA11A6E}" destId="{A6FD6914-808D-4605-8DCB-8BBFF46B5CE9}" srcOrd="1" destOrd="0" presId="urn:microsoft.com/office/officeart/2005/8/layout/orgChart1"/>
    <dgm:cxn modelId="{89AC6DF5-84E4-4577-B68E-87CFED6B1E61}" type="presOf" srcId="{C97C48E2-2CF2-43F1-934D-75D659C018AA}" destId="{3E6CF1CD-D2A6-4E33-8CBC-7BF5D42E5B36}" srcOrd="1" destOrd="0" presId="urn:microsoft.com/office/officeart/2005/8/layout/orgChart1"/>
    <dgm:cxn modelId="{834F9AF9-8DE2-44DD-B539-80EA3D50F4B5}" type="presOf" srcId="{4E4203BC-9B7B-4814-9337-934904E458B2}" destId="{73241994-69F5-48C0-8AA1-2CE753F4A73C}" srcOrd="0" destOrd="0" presId="urn:microsoft.com/office/officeart/2005/8/layout/orgChart1"/>
    <dgm:cxn modelId="{B5AF5CC1-1385-400E-92F8-0432E502127B}" type="presOf" srcId="{E99F8A63-3B20-4027-B5FE-04C87D29ECC0}" destId="{457D89EE-E427-460D-AA07-9BA34F4FB398}" srcOrd="1" destOrd="0" presId="urn:microsoft.com/office/officeart/2005/8/layout/orgChart1"/>
    <dgm:cxn modelId="{78F75001-CAAC-4CF5-BE49-A9D56AFB69BB}" type="presOf" srcId="{7A4BE339-EC22-45FD-9A94-69F4120F7970}" destId="{2C0A69CF-C2ED-4019-A4FC-AFB106EA2BDA}" srcOrd="0" destOrd="0" presId="urn:microsoft.com/office/officeart/2005/8/layout/orgChart1"/>
    <dgm:cxn modelId="{6A5C9ABD-2307-4962-996B-AAEE7A6429AF}" type="presOf" srcId="{DF783151-FEE4-407B-821B-0315A6EBD633}" destId="{F2E769C3-5B8E-499B-8E9C-E922F0E737DA}" srcOrd="0" destOrd="0" presId="urn:microsoft.com/office/officeart/2005/8/layout/orgChart1"/>
    <dgm:cxn modelId="{06C56AC4-C893-4A4D-86A1-A3EE61E3D1E0}" type="presOf" srcId="{83AB70D7-D964-44A0-8FAB-820E968A9447}" destId="{B4E5212C-3F17-4863-BA71-09CCC056EE95}" srcOrd="0" destOrd="0" presId="urn:microsoft.com/office/officeart/2005/8/layout/orgChart1"/>
    <dgm:cxn modelId="{D6C09CEF-9359-4490-8A13-F1E1B598A16B}" type="presOf" srcId="{7CB0AC3B-1229-4391-BED9-BDA45DD6D0E3}" destId="{21441DA7-1981-48B6-A6F4-684548D1ECBB}" srcOrd="0" destOrd="0" presId="urn:microsoft.com/office/officeart/2005/8/layout/orgChart1"/>
    <dgm:cxn modelId="{DB77BA8C-8AC8-4371-B555-6EB85C1CDED8}" type="presOf" srcId="{63FA9772-B215-4B96-B732-9A75A451EF14}" destId="{36F9E898-91C7-489C-A625-F1F477EB153E}" srcOrd="0" destOrd="0" presId="urn:microsoft.com/office/officeart/2005/8/layout/orgChart1"/>
    <dgm:cxn modelId="{60682F18-FB5A-4FE1-BD98-E22F1793E420}" type="presOf" srcId="{9E27A2EA-408C-48FD-93B4-CFD4EC1B15A7}" destId="{4F2E01D9-6EFC-41C2-92E2-3C7F102D9A06}" srcOrd="1" destOrd="0" presId="urn:microsoft.com/office/officeart/2005/8/layout/orgChart1"/>
    <dgm:cxn modelId="{F07D667C-75E1-4F87-B6E4-B867828E4341}" srcId="{CEB84470-CDD8-4959-A8B2-562AF072E205}" destId="{C8E55924-09D0-4101-A8A8-C90889BEDE1D}" srcOrd="0" destOrd="0" parTransId="{5D9882F3-A2C5-4CBF-BA97-5F677386396E}" sibTransId="{3164C07B-2702-4BE7-AF1D-02912412D615}"/>
    <dgm:cxn modelId="{47BAAB64-07B9-4CB0-BA30-76625F79BE2E}" srcId="{7A4BE339-EC22-45FD-9A94-69F4120F7970}" destId="{DF783151-FEE4-407B-821B-0315A6EBD633}" srcOrd="3" destOrd="0" parTransId="{683EDD3E-3350-4329-9258-C88CB3294F48}" sibTransId="{9A265746-3872-4BDC-A3B9-B7D7FFF533F8}"/>
    <dgm:cxn modelId="{752AD3BC-33EF-496D-835E-22A3B4EB40D0}" type="presOf" srcId="{61D03BF4-1F01-4230-8F2F-660813353901}" destId="{D77CB269-F0DD-4834-AFC0-CCAE8F0737A6}" srcOrd="0" destOrd="0" presId="urn:microsoft.com/office/officeart/2005/8/layout/orgChart1"/>
    <dgm:cxn modelId="{39CC610D-EFA0-4D91-8312-2F3E55EC63C9}" type="presOf" srcId="{DC4DB3DB-0945-464C-B862-1C748A6DD456}" destId="{38BB9ECA-AE7A-4BCB-9072-5BD4A7A2D3BE}" srcOrd="1" destOrd="0" presId="urn:microsoft.com/office/officeart/2005/8/layout/orgChart1"/>
    <dgm:cxn modelId="{98E6D309-D3C5-4213-A5FF-A07BB4CB6BFC}" srcId="{3952BA4D-CC9D-47C8-AB98-EDB174F2227C}" destId="{28BFA184-EDEE-4125-8114-3196621054FD}" srcOrd="2" destOrd="0" parTransId="{9000EE8D-6B43-47D5-BB7E-B18174557F04}" sibTransId="{C82FB613-363C-4570-93D7-3C488461E0D7}"/>
    <dgm:cxn modelId="{A28AF4C5-4C2D-470F-A818-AF200E4EBE97}" type="presOf" srcId="{C97C48E2-2CF2-43F1-934D-75D659C018AA}" destId="{67A58AAF-CB16-44DE-9416-C01FFD2397C6}" srcOrd="0" destOrd="0" presId="urn:microsoft.com/office/officeart/2005/8/layout/orgChart1"/>
    <dgm:cxn modelId="{49258930-D7DA-4AF9-9106-E4093F601ADC}" type="presOf" srcId="{206F3959-6A0C-43AC-B9CF-4F83E29AB37C}" destId="{DF6E78CC-4230-4DD7-9D6B-38EB5D01CDAA}" srcOrd="0" destOrd="0" presId="urn:microsoft.com/office/officeart/2005/8/layout/orgChart1"/>
    <dgm:cxn modelId="{BDD134ED-7CC8-4CC2-A2ED-15E488D0C934}" srcId="{69FA51AA-F0F2-4425-A47A-92F915CBA96D}" destId="{DC4DB3DB-0945-464C-B862-1C748A6DD456}" srcOrd="3" destOrd="0" parTransId="{D1513EF8-05D5-43DE-A449-AB888ED6A10E}" sibTransId="{1E7D24AB-EA34-45B0-9886-B840E4496204}"/>
    <dgm:cxn modelId="{B2A47366-2E7D-4B26-9B75-2AFDCDB2473E}" type="presOf" srcId="{46D8F433-07EC-41C2-B6ED-D1938CFE7E81}" destId="{C8AF91D8-3399-44E1-B02C-720F88A97656}" srcOrd="0" destOrd="0" presId="urn:microsoft.com/office/officeart/2005/8/layout/orgChart1"/>
    <dgm:cxn modelId="{C3EA6D77-DAEF-4F46-B952-645FA53FB22F}" type="presOf" srcId="{863D3E07-C0EB-483A-8F1E-8E1D23388388}" destId="{19E10F60-FFA1-40E8-A271-DFEDAAA68FD6}" srcOrd="0" destOrd="0" presId="urn:microsoft.com/office/officeart/2005/8/layout/orgChart1"/>
    <dgm:cxn modelId="{A7DCFE8A-5EF9-4A5F-A7B0-0435B639995C}" type="presOf" srcId="{1106E85A-6881-41FD-B39C-639C69E27CEF}" destId="{C401DCBD-76EB-44A8-A27B-444C4A14A892}" srcOrd="0" destOrd="0" presId="urn:microsoft.com/office/officeart/2005/8/layout/orgChart1"/>
    <dgm:cxn modelId="{57EC092F-BA8B-4D52-9E2C-C3E4386E3FA0}" type="presOf" srcId="{BCC2E28B-813A-43DF-8FE4-7455881B32A9}" destId="{5335B5F5-68AD-40D4-9995-129BB9A5FC4E}" srcOrd="1" destOrd="0" presId="urn:microsoft.com/office/officeart/2005/8/layout/orgChart1"/>
    <dgm:cxn modelId="{4D931002-32A9-40F0-BFFE-1C2EAFA87A1E}" type="presOf" srcId="{4D27BDB6-D86C-4D76-9467-A3B7180340E4}" destId="{325DD1B7-E7C0-4C4C-B64F-88E2817C0554}" srcOrd="0" destOrd="0" presId="urn:microsoft.com/office/officeart/2005/8/layout/orgChart1"/>
    <dgm:cxn modelId="{D351137A-EEA2-4F73-B1FA-B01DC6B15187}" srcId="{BBA0B342-DEDE-43D7-9810-149DE6152CFF}" destId="{97DB5A56-7BCB-4AC7-B333-FD702BA11A6E}" srcOrd="0" destOrd="0" parTransId="{4AFF4B29-134B-4AD8-87FC-5848D1159A45}" sibTransId="{5E934214-4641-4EA3-BE41-D654CE953AC3}"/>
    <dgm:cxn modelId="{CB4CEE66-AAD0-482E-84B3-D57FC423FC57}" type="presOf" srcId="{C8E55924-09D0-4101-A8A8-C90889BEDE1D}" destId="{1D1CF670-9771-441C-8479-8F82D028972F}" srcOrd="1" destOrd="0" presId="urn:microsoft.com/office/officeart/2005/8/layout/orgChart1"/>
    <dgm:cxn modelId="{72F9B282-A6DF-40D5-B134-85E78660E79E}" type="presOf" srcId="{1446F56E-D63E-46F0-83C3-B89550C8AACA}" destId="{D468735C-6B21-4365-873B-FDF061312182}" srcOrd="0" destOrd="0" presId="urn:microsoft.com/office/officeart/2005/8/layout/orgChart1"/>
    <dgm:cxn modelId="{728A86E8-FEF2-4944-9697-629E5C8994AB}" type="presOf" srcId="{3FA5A42F-5AEA-4F05-8C8F-80D65CF2CF7F}" destId="{C2EB0CA2-2489-4157-B771-D5911029B2FC}" srcOrd="0" destOrd="0" presId="urn:microsoft.com/office/officeart/2005/8/layout/orgChart1"/>
    <dgm:cxn modelId="{E8253396-28A3-4153-AFD3-E292CF0AA11D}" type="presOf" srcId="{9ED43DE6-3092-45F3-80FE-7A62B7CBC36A}" destId="{88BA41E4-2AEE-4E39-BB3F-0A47EBA533FE}" srcOrd="0" destOrd="0" presId="urn:microsoft.com/office/officeart/2005/8/layout/orgChart1"/>
    <dgm:cxn modelId="{767904FC-07D0-43B3-832A-89D9A6084EAD}" srcId="{69FA51AA-F0F2-4425-A47A-92F915CBA96D}" destId="{863D3E07-C0EB-483A-8F1E-8E1D23388388}" srcOrd="1" destOrd="0" parTransId="{942854A2-10A6-42F5-AF5D-CFF1DF1F717B}" sibTransId="{17FC2944-9341-4C96-9C0B-91DDFB0B0549}"/>
    <dgm:cxn modelId="{DA0514A7-32B1-4A5A-A757-F46D35A74558}" type="presOf" srcId="{9199A711-E525-44B7-802C-EE31E408DBCD}" destId="{FE06E548-815E-4E4B-A71A-D12D7F662CF8}" srcOrd="0" destOrd="0" presId="urn:microsoft.com/office/officeart/2005/8/layout/orgChart1"/>
    <dgm:cxn modelId="{F8A89ED1-9626-4CBA-8896-A68130F09BA3}" type="presOf" srcId="{B946BA8A-4CD9-4838-ADF7-77E432883867}" destId="{7A3C73C1-7ED9-4034-BEE9-2CABA448D53B}" srcOrd="0" destOrd="0" presId="urn:microsoft.com/office/officeart/2005/8/layout/orgChart1"/>
    <dgm:cxn modelId="{676809DB-0529-49BA-ACE9-AEAA69C2576A}" type="presOf" srcId="{1459FD0D-8BDC-48BF-8103-28D9BC0563D7}" destId="{F3B25A89-F551-4092-8E5A-9111C56CAB75}" srcOrd="0" destOrd="0" presId="urn:microsoft.com/office/officeart/2005/8/layout/orgChart1"/>
    <dgm:cxn modelId="{E1EC40F9-9CE1-4BDF-ADAD-D2165F350375}" type="presOf" srcId="{206F3959-6A0C-43AC-B9CF-4F83E29AB37C}" destId="{44979278-E431-4142-851E-3D8BA5E6716B}" srcOrd="1" destOrd="0" presId="urn:microsoft.com/office/officeart/2005/8/layout/orgChart1"/>
    <dgm:cxn modelId="{289B18C2-4C95-4864-94A1-4AC4498C7BEA}" type="presOf" srcId="{FAB625F6-305C-4320-B68F-6E396D402245}" destId="{4459359E-819C-447E-AD60-330B08E9E57D}" srcOrd="1" destOrd="0" presId="urn:microsoft.com/office/officeart/2005/8/layout/orgChart1"/>
    <dgm:cxn modelId="{27B42245-7C72-46DC-9FD3-6D008BCABA8E}" type="presOf" srcId="{28BFA184-EDEE-4125-8114-3196621054FD}" destId="{E5E36588-6D1E-42E3-8B80-67FB4E3518B2}" srcOrd="1" destOrd="0" presId="urn:microsoft.com/office/officeart/2005/8/layout/orgChart1"/>
    <dgm:cxn modelId="{EA9EC09F-863E-4EC7-9FE3-9CE9531AA51B}" type="presOf" srcId="{4BA8C048-FC3A-4A30-A4E7-E8CB5053A32A}" destId="{C6077304-CB18-4EE0-B7D6-D5A3CFA8922C}" srcOrd="0" destOrd="0" presId="urn:microsoft.com/office/officeart/2005/8/layout/orgChart1"/>
    <dgm:cxn modelId="{C914961A-1FD5-481B-B4AF-2ECE254D8F78}" type="presOf" srcId="{ED05D320-E8F5-49D3-BE65-F251353D5C89}" destId="{A98F8C82-BD7A-4D56-AF0C-D48B4C79AB8D}" srcOrd="1" destOrd="0" presId="urn:microsoft.com/office/officeart/2005/8/layout/orgChart1"/>
    <dgm:cxn modelId="{01935D9A-9F3F-49C3-9F78-CC346B21F371}" type="presOf" srcId="{FAB625F6-305C-4320-B68F-6E396D402245}" destId="{49831098-8A51-4E84-ABC4-72456F661A3A}" srcOrd="0" destOrd="0" presId="urn:microsoft.com/office/officeart/2005/8/layout/orgChart1"/>
    <dgm:cxn modelId="{B20C43D6-8DBD-478D-8E5E-B7867DE083DA}" srcId="{10CFA7A3-D55A-418E-914C-038DC90D8DD8}" destId="{1DA15C13-61F4-4397-9E69-85BF046BA900}" srcOrd="3" destOrd="0" parTransId="{22CEC8D6-217C-4080-8A16-68AB71030B9D}" sibTransId="{E6AA0EED-65C0-407F-971D-F90C7BF22959}"/>
    <dgm:cxn modelId="{9BA16DE9-4112-4641-81CC-F7E08E0F129B}" type="presOf" srcId="{435A5BE7-328F-4580-83D1-CD93E19692F6}" destId="{F6234124-8F1B-4076-B5EB-94954097E5B7}" srcOrd="0" destOrd="0" presId="urn:microsoft.com/office/officeart/2005/8/layout/orgChart1"/>
    <dgm:cxn modelId="{4AC0AE57-E92A-4625-8EA8-11306D3E41F6}" type="presOf" srcId="{3D60AAF6-C368-4483-B58F-C1D8ABC67D7C}" destId="{D5BDB486-6705-44DD-93FF-25D0546EF342}" srcOrd="0" destOrd="0" presId="urn:microsoft.com/office/officeart/2005/8/layout/orgChart1"/>
    <dgm:cxn modelId="{1437FFB5-245B-4B8A-8968-686270AFDBC4}" type="presOf" srcId="{4D7719EB-3F5A-49FB-8329-733CB71F74CB}" destId="{E0EC2808-53B6-45F7-9EF1-77BF302DE547}" srcOrd="0" destOrd="0" presId="urn:microsoft.com/office/officeart/2005/8/layout/orgChart1"/>
    <dgm:cxn modelId="{9FE01C99-D261-4D7A-A518-1923C66245D5}" type="presOf" srcId="{27EDBE88-608D-484F-A2EC-32744B423007}" destId="{4BC8FB28-4ED6-4AF8-B70B-DF996B15D2E4}" srcOrd="1" destOrd="0" presId="urn:microsoft.com/office/officeart/2005/8/layout/orgChart1"/>
    <dgm:cxn modelId="{326A8ED5-0105-4A6F-86F3-87A5C59AC1F9}" type="presOf" srcId="{6916A6DE-8435-406E-93C1-6D8CAC9FBE2B}" destId="{23AF888C-8F7B-4897-A260-CA2071D860EF}" srcOrd="0" destOrd="0" presId="urn:microsoft.com/office/officeart/2005/8/layout/orgChart1"/>
    <dgm:cxn modelId="{60B5597F-D2C6-4496-A407-35B963AA85B6}" type="presOf" srcId="{683EDD3E-3350-4329-9258-C88CB3294F48}" destId="{12E1ABAB-2E2A-489D-9E2D-8E7D70AE4818}" srcOrd="0" destOrd="0" presId="urn:microsoft.com/office/officeart/2005/8/layout/orgChart1"/>
    <dgm:cxn modelId="{94524E01-09AF-4A56-BF3A-C7DD47F00B1B}" type="presOf" srcId="{28BFA184-EDEE-4125-8114-3196621054FD}" destId="{B7E0F1B4-FBF4-49E4-941B-1C1E55A72217}" srcOrd="0" destOrd="0" presId="urn:microsoft.com/office/officeart/2005/8/layout/orgChart1"/>
    <dgm:cxn modelId="{72807C2B-F1F1-4FB4-B570-C1CA0ECFF195}" type="presOf" srcId="{CEB84470-CDD8-4959-A8B2-562AF072E205}" destId="{66CE4113-F8AC-4A26-B9B7-402CF7EDF1B6}" srcOrd="1" destOrd="0" presId="urn:microsoft.com/office/officeart/2005/8/layout/orgChart1"/>
    <dgm:cxn modelId="{4F09B5C5-19B9-4ACF-A168-6170F1300590}" type="presOf" srcId="{0E097299-171D-4455-91FE-DC017627747E}" destId="{C7336B62-4019-4237-B13C-CEA9B42C8A22}" srcOrd="1" destOrd="0" presId="urn:microsoft.com/office/officeart/2005/8/layout/orgChart1"/>
    <dgm:cxn modelId="{0370FF1C-16F9-4787-B6DA-BD02167437EA}" type="presOf" srcId="{5D9882F3-A2C5-4CBF-BA97-5F677386396E}" destId="{B99FA5B7-D55E-4336-A6D1-C9AB9740F6E1}" srcOrd="0" destOrd="0" presId="urn:microsoft.com/office/officeart/2005/8/layout/orgChart1"/>
    <dgm:cxn modelId="{EB5F3FDB-8F4F-4190-B925-17E8263ABD58}" type="presOf" srcId="{007EE5F1-9549-4BC3-92A2-41897002114B}" destId="{B6DD2356-4C48-43A2-B079-885C1C4FE6B2}" srcOrd="0" destOrd="0" presId="urn:microsoft.com/office/officeart/2005/8/layout/orgChart1"/>
    <dgm:cxn modelId="{11C1EC7A-BCAC-4CFC-A57E-CCD798B73B22}" srcId="{10CFA7A3-D55A-418E-914C-038DC90D8DD8}" destId="{435A5BE7-328F-4580-83D1-CD93E19692F6}" srcOrd="1" destOrd="0" parTransId="{B946BA8A-4CD9-4838-ADF7-77E432883867}" sibTransId="{06896066-BB0B-4B9B-A854-DAD4846FB42F}"/>
    <dgm:cxn modelId="{69E7583C-A9A5-43B8-A453-4A4750C2C72C}" type="presOf" srcId="{5BF695B2-122D-4494-B3FC-33F05A26AB29}" destId="{8097F486-A8F2-4BAC-A0E1-D9EBA966529F}" srcOrd="0" destOrd="0" presId="urn:microsoft.com/office/officeart/2005/8/layout/orgChart1"/>
    <dgm:cxn modelId="{2F105917-458F-40F4-ADE6-043A3FC86350}" srcId="{10CFA7A3-D55A-418E-914C-038DC90D8DD8}" destId="{206F3959-6A0C-43AC-B9CF-4F83E29AB37C}" srcOrd="0" destOrd="0" parTransId="{E0938F17-78C8-46C6-B701-CA71980C6FA7}" sibTransId="{37ED8170-C9D7-4405-97F6-AE6A4A264662}"/>
    <dgm:cxn modelId="{52BBCB64-378E-4F3A-8A4B-0B93061BDA78}" type="presOf" srcId="{39B90B82-75F9-4240-8DA9-59D22CDA42A0}" destId="{DAC679E2-A5E6-49E5-8482-D1540C02CF61}" srcOrd="0" destOrd="0" presId="urn:microsoft.com/office/officeart/2005/8/layout/orgChart1"/>
    <dgm:cxn modelId="{DE85C30D-5234-457A-9F41-756CD3EE4424}" type="presOf" srcId="{1DA15C13-61F4-4397-9E69-85BF046BA900}" destId="{33E3B090-CC7A-42CA-8AAF-545D3EC9E654}" srcOrd="0" destOrd="0" presId="urn:microsoft.com/office/officeart/2005/8/layout/orgChart1"/>
    <dgm:cxn modelId="{44BE3A85-3067-4E4B-8A9E-A9FD0702A7EC}" type="presOf" srcId="{E9DCB8EC-0B21-41DD-8E39-5F447F5FEDE8}" destId="{03C740ED-E2CE-4771-9FE4-42EF7D220B78}" srcOrd="1" destOrd="0" presId="urn:microsoft.com/office/officeart/2005/8/layout/orgChart1"/>
    <dgm:cxn modelId="{BC2A21DF-3106-4933-B87F-E3764006EA0C}" type="presOf" srcId="{E1C1E5E7-295E-440A-A392-AEAE7109F0E4}" destId="{F4ED2163-6CB3-4A08-97F5-D6D6396CD4FF}" srcOrd="0" destOrd="0" presId="urn:microsoft.com/office/officeart/2005/8/layout/orgChart1"/>
    <dgm:cxn modelId="{2A560C40-E481-4144-9AC5-E7CA189C6672}" type="presOf" srcId="{96CA7973-5467-45BE-A713-734E39B50D53}" destId="{6ADEFFFB-4D88-4391-B08A-B466E489418D}" srcOrd="0" destOrd="0" presId="urn:microsoft.com/office/officeart/2005/8/layout/orgChart1"/>
    <dgm:cxn modelId="{B0793C3B-18A1-4709-B98E-7408B7E9AE3B}" srcId="{3952BA4D-CC9D-47C8-AB98-EDB174F2227C}" destId="{0E097299-171D-4455-91FE-DC017627747E}" srcOrd="1" destOrd="0" parTransId="{9199A711-E525-44B7-802C-EE31E408DBCD}" sibTransId="{9D304069-8E27-4809-BC01-1173002793B2}"/>
    <dgm:cxn modelId="{204CDFDF-7339-4BFD-BAAD-1EBDBB15C280}" type="presOf" srcId="{10CFA7A3-D55A-418E-914C-038DC90D8DD8}" destId="{6B5B9568-A823-479D-855B-A7096F685E2A}" srcOrd="0" destOrd="0" presId="urn:microsoft.com/office/officeart/2005/8/layout/orgChart1"/>
    <dgm:cxn modelId="{6494B2FF-1F85-4D15-924B-F1E7886B689F}" type="presOf" srcId="{3952BA4D-CC9D-47C8-AB98-EDB174F2227C}" destId="{07D3BFA6-94A5-49F7-8086-B202A437639F}" srcOrd="0" destOrd="0" presId="urn:microsoft.com/office/officeart/2005/8/layout/orgChart1"/>
    <dgm:cxn modelId="{597566DE-FE25-48BC-A8C5-AEB22DC502BA}" type="presOf" srcId="{0E097299-171D-4455-91FE-DC017627747E}" destId="{0093C4D6-9D3D-46F7-B85D-ED248A1B4D88}" srcOrd="0" destOrd="0" presId="urn:microsoft.com/office/officeart/2005/8/layout/orgChart1"/>
    <dgm:cxn modelId="{C670C578-1BB4-4A4C-9F95-2740FBB055B5}" type="presOf" srcId="{863D3E07-C0EB-483A-8F1E-8E1D23388388}" destId="{39681AC5-D882-40D8-9651-6B86B232F2E8}" srcOrd="1" destOrd="0" presId="urn:microsoft.com/office/officeart/2005/8/layout/orgChart1"/>
    <dgm:cxn modelId="{E67F72B6-B933-42F7-B64A-318DA0EBED1E}" type="presOf" srcId="{5BF18972-8FAE-41D5-AC10-F6EC8F539C2F}" destId="{23E84E51-499C-4541-B3BF-D0502C87F63E}" srcOrd="1" destOrd="0" presId="urn:microsoft.com/office/officeart/2005/8/layout/orgChart1"/>
    <dgm:cxn modelId="{2CD1BB98-ABF6-46AA-BC1D-5BA70B3CB4F3}" type="presOf" srcId="{3D60AAF6-C368-4483-B58F-C1D8ABC67D7C}" destId="{EB84927B-0F5A-4348-87E9-07323B4F438C}" srcOrd="1" destOrd="0" presId="urn:microsoft.com/office/officeart/2005/8/layout/orgChart1"/>
    <dgm:cxn modelId="{129136D5-51A8-4701-BF35-C74CAB759B38}" type="presOf" srcId="{DB73D146-2D89-45E5-ACEF-A7C630818053}" destId="{4CA015D9-118E-4E46-9CF5-C2F17E5AD8C2}" srcOrd="0" destOrd="0" presId="urn:microsoft.com/office/officeart/2005/8/layout/orgChart1"/>
    <dgm:cxn modelId="{2D921735-397B-4B1E-88E0-03727FE5C830}" type="presOf" srcId="{69FA51AA-F0F2-4425-A47A-92F915CBA96D}" destId="{68B91922-AE7C-4BF7-A46E-16C08D4CDA1A}" srcOrd="0" destOrd="0" presId="urn:microsoft.com/office/officeart/2005/8/layout/orgChart1"/>
    <dgm:cxn modelId="{5AD2FB3D-EF6E-44F0-BB57-11D36771D2C0}" type="presOf" srcId="{BBA0B342-DEDE-43D7-9810-149DE6152CFF}" destId="{8FCF6159-E850-4699-B12C-51CD53C1C619}" srcOrd="1" destOrd="0" presId="urn:microsoft.com/office/officeart/2005/8/layout/orgChart1"/>
    <dgm:cxn modelId="{F5A7FBC6-A6D0-4CBE-9D8D-870627E53487}" srcId="{5BF18972-8FAE-41D5-AC10-F6EC8F539C2F}" destId="{E99F8A63-3B20-4027-B5FE-04C87D29ECC0}" srcOrd="0" destOrd="0" parTransId="{4D27BDB6-D86C-4D76-9467-A3B7180340E4}" sibTransId="{D65C5D48-382B-4356-A99D-CDA57D3E15B7}"/>
    <dgm:cxn modelId="{993C02F7-CDE2-4497-8562-DCF55894E93F}" type="presOf" srcId="{942854A2-10A6-42F5-AF5D-CFF1DF1F717B}" destId="{48261A0D-01CE-4C5D-8D76-0CC910504FE8}" srcOrd="0" destOrd="0" presId="urn:microsoft.com/office/officeart/2005/8/layout/orgChart1"/>
    <dgm:cxn modelId="{1CBDE4E7-2609-4798-8D19-7359B573BB2D}" type="presOf" srcId="{E9DCB8EC-0B21-41DD-8E39-5F447F5FEDE8}" destId="{C6B91770-7210-4025-BB12-73BC8465C372}" srcOrd="0" destOrd="0" presId="urn:microsoft.com/office/officeart/2005/8/layout/orgChart1"/>
    <dgm:cxn modelId="{0244E0ED-8AF6-43CF-B4B7-FD5E41D7C782}" srcId="{5BF18972-8FAE-41D5-AC10-F6EC8F539C2F}" destId="{DB73D146-2D89-45E5-ACEF-A7C630818053}" srcOrd="1" destOrd="0" parTransId="{9ED43DE6-3092-45F3-80FE-7A62B7CBC36A}" sibTransId="{F63AA457-A175-414B-9AA7-E3DF5A868487}"/>
    <dgm:cxn modelId="{047CDAAB-B660-4AE1-9350-7A356EB5C2EA}" type="presOf" srcId="{435A5BE7-328F-4580-83D1-CD93E19692F6}" destId="{887E673F-89EE-4E63-97E2-FF9BB5F60631}" srcOrd="1" destOrd="0" presId="urn:microsoft.com/office/officeart/2005/8/layout/orgChart1"/>
    <dgm:cxn modelId="{CE313A3A-F4C7-4A01-B1F4-BE8C559995D1}" type="presOf" srcId="{9000EE8D-6B43-47D5-BB7E-B18174557F04}" destId="{BC785847-8E21-4190-83EF-6947A635A0D8}" srcOrd="0" destOrd="0" presId="urn:microsoft.com/office/officeart/2005/8/layout/orgChart1"/>
    <dgm:cxn modelId="{B6471DD3-1AE2-4196-BF64-E1CCABE89DE1}" type="presOf" srcId="{CEB84470-CDD8-4959-A8B2-562AF072E205}" destId="{9D690DA5-6927-4159-837A-B2FE646D3566}" srcOrd="0" destOrd="0" presId="urn:microsoft.com/office/officeart/2005/8/layout/orgChart1"/>
    <dgm:cxn modelId="{AD963AEC-59CC-4139-A9CD-95BCF024C7F8}" type="presOf" srcId="{3952BA4D-CC9D-47C8-AB98-EDB174F2227C}" destId="{19FE0AE2-9AFA-4212-AF9E-F54853C0E46F}" srcOrd="1" destOrd="0" presId="urn:microsoft.com/office/officeart/2005/8/layout/orgChart1"/>
    <dgm:cxn modelId="{82725BB5-9DC7-4E5E-AFA3-DB241F3094EB}" type="presOf" srcId="{97DB5A56-7BCB-4AC7-B333-FD702BA11A6E}" destId="{DCD728C3-0D8E-47F8-B801-F0E68EAE2D09}" srcOrd="0" destOrd="0" presId="urn:microsoft.com/office/officeart/2005/8/layout/orgChart1"/>
    <dgm:cxn modelId="{90BCD492-B964-4333-A534-E5BC320AFD19}" type="presOf" srcId="{9E27A2EA-408C-48FD-93B4-CFD4EC1B15A7}" destId="{D21362D3-78A0-4CA7-A285-0142EAF3CEFF}" srcOrd="0" destOrd="0" presId="urn:microsoft.com/office/officeart/2005/8/layout/orgChart1"/>
    <dgm:cxn modelId="{D205C7DD-2AB3-4F93-9D93-CA3A55AB55A6}" type="presOf" srcId="{27EDBE88-608D-484F-A2EC-32744B423007}" destId="{B5FEB89E-C34E-4F22-83BE-D460E8278331}" srcOrd="0" destOrd="0" presId="urn:microsoft.com/office/officeart/2005/8/layout/orgChart1"/>
    <dgm:cxn modelId="{7EEBCB80-F9B4-458D-A6BE-F30A07391E99}" type="presOf" srcId="{F86D402E-B3BE-409B-8785-AC001B78D2DA}" destId="{9A1B471D-1087-4481-A485-ABA623ADFC7E}" srcOrd="0" destOrd="0" presId="urn:microsoft.com/office/officeart/2005/8/layout/orgChart1"/>
    <dgm:cxn modelId="{0D6D2E89-3E82-49DD-85B8-1B2464A5088D}" type="presOf" srcId="{C8E55924-09D0-4101-A8A8-C90889BEDE1D}" destId="{E7939DBE-485F-44FF-B9B4-5EED06F15A43}" srcOrd="0" destOrd="0" presId="urn:microsoft.com/office/officeart/2005/8/layout/orgChart1"/>
    <dgm:cxn modelId="{A15882AD-C527-4D08-8534-455C9BB58178}" srcId="{69FA51AA-F0F2-4425-A47A-92F915CBA96D}" destId="{C97C48E2-2CF2-43F1-934D-75D659C018AA}" srcOrd="2" destOrd="0" parTransId="{1446F56E-D63E-46F0-83C3-B89550C8AACA}" sibTransId="{B3BB80DD-AD3C-422C-BE3F-F75CD7DC40E4}"/>
    <dgm:cxn modelId="{0306E017-D6BB-48AA-BECE-BA11F774319C}" srcId="{BBA0B342-DEDE-43D7-9810-149DE6152CFF}" destId="{39B90B82-75F9-4240-8DA9-59D22CDA42A0}" srcOrd="3" destOrd="0" parTransId="{5BF695B2-122D-4494-B3FC-33F05A26AB29}" sibTransId="{2C68A0BA-D6FB-4852-A7EE-C213218F6ED6}"/>
    <dgm:cxn modelId="{036DF208-BA5D-44E2-86FB-83D7BB43DEAB}" type="presOf" srcId="{5BF18972-8FAE-41D5-AC10-F6EC8F539C2F}" destId="{F5BA306F-8937-44C5-B535-20C4DA005FA5}" srcOrd="0" destOrd="0" presId="urn:microsoft.com/office/officeart/2005/8/layout/orgChart1"/>
    <dgm:cxn modelId="{766F9B46-91E0-4B91-BB47-93BC105B0BBF}" type="presOf" srcId="{DF783151-FEE4-407B-821B-0315A6EBD633}" destId="{4EAFABB0-5237-4516-98BD-D4F9420A5C95}" srcOrd="1" destOrd="0" presId="urn:microsoft.com/office/officeart/2005/8/layout/orgChart1"/>
    <dgm:cxn modelId="{7FE7B8DD-BF2B-4AE1-8195-AFAE7A61F279}" srcId="{BBA0B342-DEDE-43D7-9810-149DE6152CFF}" destId="{CA0066E2-54C6-47C9-80F7-09E9BF8E948F}" srcOrd="2" destOrd="0" parTransId="{7CB0AC3B-1229-4391-BED9-BDA45DD6D0E3}" sibTransId="{67DF9171-DC6F-4DB8-B80F-1E7AA8A3DD4F}"/>
    <dgm:cxn modelId="{DA62BF37-FC8B-4454-BB89-29962955ABD9}" type="presParOf" srcId="{E2DCA8F8-FF50-4924-8812-61223BA64A49}" destId="{F48CB0CF-1CDF-4A0F-812E-3A09F48AD940}" srcOrd="0" destOrd="0" presId="urn:microsoft.com/office/officeart/2005/8/layout/orgChart1"/>
    <dgm:cxn modelId="{7775B890-C707-4D58-A794-4EE5742DB81A}" type="presParOf" srcId="{F48CB0CF-1CDF-4A0F-812E-3A09F48AD940}" destId="{A8D7C2F0-7A1B-4CF8-83FE-33411E393136}" srcOrd="0" destOrd="0" presId="urn:microsoft.com/office/officeart/2005/8/layout/orgChart1"/>
    <dgm:cxn modelId="{BC662C99-9F5A-45F6-A5D0-507DAC075D2F}" type="presParOf" srcId="{A8D7C2F0-7A1B-4CF8-83FE-33411E393136}" destId="{2C0A69CF-C2ED-4019-A4FC-AFB106EA2BDA}" srcOrd="0" destOrd="0" presId="urn:microsoft.com/office/officeart/2005/8/layout/orgChart1"/>
    <dgm:cxn modelId="{06D00746-B89A-42FE-9C38-C852DC23A880}" type="presParOf" srcId="{A8D7C2F0-7A1B-4CF8-83FE-33411E393136}" destId="{87C0210C-9EC5-415E-AA52-C4FA166BAE16}" srcOrd="1" destOrd="0" presId="urn:microsoft.com/office/officeart/2005/8/layout/orgChart1"/>
    <dgm:cxn modelId="{52235C5F-7823-4385-B75A-2A42D9CD4CE9}" type="presParOf" srcId="{F48CB0CF-1CDF-4A0F-812E-3A09F48AD940}" destId="{92A65CD5-22DD-4613-93FE-9EA8F8C2F918}" srcOrd="1" destOrd="0" presId="urn:microsoft.com/office/officeart/2005/8/layout/orgChart1"/>
    <dgm:cxn modelId="{F48A5F01-DA4C-4A2D-BAC8-6508E221C65D}" type="presParOf" srcId="{92A65CD5-22DD-4613-93FE-9EA8F8C2F918}" destId="{E0EC2808-53B6-45F7-9EF1-77BF302DE547}" srcOrd="0" destOrd="0" presId="urn:microsoft.com/office/officeart/2005/8/layout/orgChart1"/>
    <dgm:cxn modelId="{11FA3B7C-8BB4-48C0-B701-BB56EBA5AC9F}" type="presParOf" srcId="{92A65CD5-22DD-4613-93FE-9EA8F8C2F918}" destId="{AB1DAE8D-7DAD-47B8-A8E1-14A35ADB9F0A}" srcOrd="1" destOrd="0" presId="urn:microsoft.com/office/officeart/2005/8/layout/orgChart1"/>
    <dgm:cxn modelId="{BC493CDC-42A7-459A-B024-DD83BDEE5362}" type="presParOf" srcId="{AB1DAE8D-7DAD-47B8-A8E1-14A35ADB9F0A}" destId="{BC6A2FFB-871B-4758-8445-BFC268CE98CF}" srcOrd="0" destOrd="0" presId="urn:microsoft.com/office/officeart/2005/8/layout/orgChart1"/>
    <dgm:cxn modelId="{47AD912B-3A33-4582-8E3A-E6705AAEE5D5}" type="presParOf" srcId="{BC6A2FFB-871B-4758-8445-BFC268CE98CF}" destId="{6B5B9568-A823-479D-855B-A7096F685E2A}" srcOrd="0" destOrd="0" presId="urn:microsoft.com/office/officeart/2005/8/layout/orgChart1"/>
    <dgm:cxn modelId="{876CE745-1CC7-4B79-883B-65D658981056}" type="presParOf" srcId="{BC6A2FFB-871B-4758-8445-BFC268CE98CF}" destId="{1913BF02-C56C-4EE9-98AE-4B43841880FC}" srcOrd="1" destOrd="0" presId="urn:microsoft.com/office/officeart/2005/8/layout/orgChart1"/>
    <dgm:cxn modelId="{F69CC71C-14D4-408A-9052-F88F23BB45D8}" type="presParOf" srcId="{AB1DAE8D-7DAD-47B8-A8E1-14A35ADB9F0A}" destId="{7CA2FF39-A798-4706-84D3-E78F044BCC99}" srcOrd="1" destOrd="0" presId="urn:microsoft.com/office/officeart/2005/8/layout/orgChart1"/>
    <dgm:cxn modelId="{21A00F0B-2B2E-4D03-BB65-81D140DF7402}" type="presParOf" srcId="{7CA2FF39-A798-4706-84D3-E78F044BCC99}" destId="{2BDE839C-DDD5-4A24-8A27-9154D230CA30}" srcOrd="0" destOrd="0" presId="urn:microsoft.com/office/officeart/2005/8/layout/orgChart1"/>
    <dgm:cxn modelId="{11C0D290-2C0F-45AF-9DAA-8841FD7F1584}" type="presParOf" srcId="{7CA2FF39-A798-4706-84D3-E78F044BCC99}" destId="{FC96ECE7-D3A0-4C9E-A884-E524E1488FDC}" srcOrd="1" destOrd="0" presId="urn:microsoft.com/office/officeart/2005/8/layout/orgChart1"/>
    <dgm:cxn modelId="{42B850D5-3CB1-401B-99FD-AF1BBCECCD5E}" type="presParOf" srcId="{FC96ECE7-D3A0-4C9E-A884-E524E1488FDC}" destId="{659B417B-BB2B-4C88-9CAD-57BD2B3CA152}" srcOrd="0" destOrd="0" presId="urn:microsoft.com/office/officeart/2005/8/layout/orgChart1"/>
    <dgm:cxn modelId="{40A11FD5-97CC-4901-9041-0E27A32ADB88}" type="presParOf" srcId="{659B417B-BB2B-4C88-9CAD-57BD2B3CA152}" destId="{DF6E78CC-4230-4DD7-9D6B-38EB5D01CDAA}" srcOrd="0" destOrd="0" presId="urn:microsoft.com/office/officeart/2005/8/layout/orgChart1"/>
    <dgm:cxn modelId="{5CAA1397-F45F-45A5-80C0-E99EC554E6B1}" type="presParOf" srcId="{659B417B-BB2B-4C88-9CAD-57BD2B3CA152}" destId="{44979278-E431-4142-851E-3D8BA5E6716B}" srcOrd="1" destOrd="0" presId="urn:microsoft.com/office/officeart/2005/8/layout/orgChart1"/>
    <dgm:cxn modelId="{D0B727F0-604C-483F-917F-2CF0112AD456}" type="presParOf" srcId="{FC96ECE7-D3A0-4C9E-A884-E524E1488FDC}" destId="{AE4F90EB-BEA2-4A83-9D7C-0B05C7731E9F}" srcOrd="1" destOrd="0" presId="urn:microsoft.com/office/officeart/2005/8/layout/orgChart1"/>
    <dgm:cxn modelId="{B766C963-B8CF-487C-8EE6-1E7EB0AE5B0C}" type="presParOf" srcId="{FC96ECE7-D3A0-4C9E-A884-E524E1488FDC}" destId="{06B15705-7989-4044-9F00-215566D19559}" srcOrd="2" destOrd="0" presId="urn:microsoft.com/office/officeart/2005/8/layout/orgChart1"/>
    <dgm:cxn modelId="{8B95749C-EF8F-4003-B2B8-1C6D5A50556C}" type="presParOf" srcId="{7CA2FF39-A798-4706-84D3-E78F044BCC99}" destId="{7A3C73C1-7ED9-4034-BEE9-2CABA448D53B}" srcOrd="2" destOrd="0" presId="urn:microsoft.com/office/officeart/2005/8/layout/orgChart1"/>
    <dgm:cxn modelId="{ED304747-B5F2-499B-96A9-9E97CC25FB33}" type="presParOf" srcId="{7CA2FF39-A798-4706-84D3-E78F044BCC99}" destId="{0A57F5D7-2849-446C-B0F8-C1AC2FC1AC2A}" srcOrd="3" destOrd="0" presId="urn:microsoft.com/office/officeart/2005/8/layout/orgChart1"/>
    <dgm:cxn modelId="{3788791A-2B16-4D40-AE00-51078560342E}" type="presParOf" srcId="{0A57F5D7-2849-446C-B0F8-C1AC2FC1AC2A}" destId="{0C0C5040-7655-401E-B523-35802F2FB40C}" srcOrd="0" destOrd="0" presId="urn:microsoft.com/office/officeart/2005/8/layout/orgChart1"/>
    <dgm:cxn modelId="{3AFA5F61-D3F5-44B9-8E71-8F730333AFD7}" type="presParOf" srcId="{0C0C5040-7655-401E-B523-35802F2FB40C}" destId="{F6234124-8F1B-4076-B5EB-94954097E5B7}" srcOrd="0" destOrd="0" presId="urn:microsoft.com/office/officeart/2005/8/layout/orgChart1"/>
    <dgm:cxn modelId="{315AAC7F-FEA0-445E-9742-5AAA5B48720C}" type="presParOf" srcId="{0C0C5040-7655-401E-B523-35802F2FB40C}" destId="{887E673F-89EE-4E63-97E2-FF9BB5F60631}" srcOrd="1" destOrd="0" presId="urn:microsoft.com/office/officeart/2005/8/layout/orgChart1"/>
    <dgm:cxn modelId="{3FFDBC64-F05C-499F-9313-FB46B5A682B1}" type="presParOf" srcId="{0A57F5D7-2849-446C-B0F8-C1AC2FC1AC2A}" destId="{142EC139-A222-46DA-82D9-043BA5A4C00A}" srcOrd="1" destOrd="0" presId="urn:microsoft.com/office/officeart/2005/8/layout/orgChart1"/>
    <dgm:cxn modelId="{943100F5-BDCE-414C-A72D-21B523E6AA67}" type="presParOf" srcId="{0A57F5D7-2849-446C-B0F8-C1AC2FC1AC2A}" destId="{EB3C9333-85B2-428B-B237-3B9C57577042}" srcOrd="2" destOrd="0" presId="urn:microsoft.com/office/officeart/2005/8/layout/orgChart1"/>
    <dgm:cxn modelId="{52C6B176-274A-4268-8128-CCE51AB7C196}" type="presParOf" srcId="{7CA2FF39-A798-4706-84D3-E78F044BCC99}" destId="{F3B25A89-F551-4092-8E5A-9111C56CAB75}" srcOrd="4" destOrd="0" presId="urn:microsoft.com/office/officeart/2005/8/layout/orgChart1"/>
    <dgm:cxn modelId="{F9A5EADD-80AE-46FC-A84B-336E874C5F50}" type="presParOf" srcId="{7CA2FF39-A798-4706-84D3-E78F044BCC99}" destId="{36782B88-3AEA-4872-8E8D-A167A4D57B2A}" srcOrd="5" destOrd="0" presId="urn:microsoft.com/office/officeart/2005/8/layout/orgChart1"/>
    <dgm:cxn modelId="{9D519D39-AFE8-44BD-83BF-AB15789B226A}" type="presParOf" srcId="{36782B88-3AEA-4872-8E8D-A167A4D57B2A}" destId="{5010700B-422B-4CAB-9EB5-F64E67E06AB3}" srcOrd="0" destOrd="0" presId="urn:microsoft.com/office/officeart/2005/8/layout/orgChart1"/>
    <dgm:cxn modelId="{0F91340F-F2F3-48DD-B1EA-5FC23F89B9DB}" type="presParOf" srcId="{5010700B-422B-4CAB-9EB5-F64E67E06AB3}" destId="{49831098-8A51-4E84-ABC4-72456F661A3A}" srcOrd="0" destOrd="0" presId="urn:microsoft.com/office/officeart/2005/8/layout/orgChart1"/>
    <dgm:cxn modelId="{2790083A-9F43-49AD-8927-48804BEBCE11}" type="presParOf" srcId="{5010700B-422B-4CAB-9EB5-F64E67E06AB3}" destId="{4459359E-819C-447E-AD60-330B08E9E57D}" srcOrd="1" destOrd="0" presId="urn:microsoft.com/office/officeart/2005/8/layout/orgChart1"/>
    <dgm:cxn modelId="{0D980650-6812-4282-ADA2-1417678A7FFC}" type="presParOf" srcId="{36782B88-3AEA-4872-8E8D-A167A4D57B2A}" destId="{87260444-4426-4849-B0EB-EE13509CC355}" srcOrd="1" destOrd="0" presId="urn:microsoft.com/office/officeart/2005/8/layout/orgChart1"/>
    <dgm:cxn modelId="{475E35AB-C284-481E-A1DE-74A8A4E7F100}" type="presParOf" srcId="{36782B88-3AEA-4872-8E8D-A167A4D57B2A}" destId="{07D23BDA-0B31-4DD6-9BEA-6DDC7B702FFD}" srcOrd="2" destOrd="0" presId="urn:microsoft.com/office/officeart/2005/8/layout/orgChart1"/>
    <dgm:cxn modelId="{68F41B0C-6B8A-4556-8BEB-EB9E35D01B8A}" type="presParOf" srcId="{7CA2FF39-A798-4706-84D3-E78F044BCC99}" destId="{6E0CB5AA-A778-4125-929B-D1FAD027C1EA}" srcOrd="6" destOrd="0" presId="urn:microsoft.com/office/officeart/2005/8/layout/orgChart1"/>
    <dgm:cxn modelId="{AFB42C79-F354-4C13-9E3F-25D566AF4A83}" type="presParOf" srcId="{7CA2FF39-A798-4706-84D3-E78F044BCC99}" destId="{59C570B1-1981-4FB6-B60A-54098E641023}" srcOrd="7" destOrd="0" presId="urn:microsoft.com/office/officeart/2005/8/layout/orgChart1"/>
    <dgm:cxn modelId="{2B5C518A-4A2A-4EB1-B73D-4AE2A83467C3}" type="presParOf" srcId="{59C570B1-1981-4FB6-B60A-54098E641023}" destId="{BA3731F1-2A36-4F2F-8BD1-623DBA2B4864}" srcOrd="0" destOrd="0" presId="urn:microsoft.com/office/officeart/2005/8/layout/orgChart1"/>
    <dgm:cxn modelId="{7F5D870A-9201-49B7-B98F-49628A366137}" type="presParOf" srcId="{BA3731F1-2A36-4F2F-8BD1-623DBA2B4864}" destId="{33E3B090-CC7A-42CA-8AAF-545D3EC9E654}" srcOrd="0" destOrd="0" presId="urn:microsoft.com/office/officeart/2005/8/layout/orgChart1"/>
    <dgm:cxn modelId="{A137D459-AA2C-440E-A216-01DA406D6BF3}" type="presParOf" srcId="{BA3731F1-2A36-4F2F-8BD1-623DBA2B4864}" destId="{EE02608D-9E5A-497E-8332-02516A21278E}" srcOrd="1" destOrd="0" presId="urn:microsoft.com/office/officeart/2005/8/layout/orgChart1"/>
    <dgm:cxn modelId="{6F139B78-4535-41B9-969A-EC862ECB9715}" type="presParOf" srcId="{59C570B1-1981-4FB6-B60A-54098E641023}" destId="{E974411A-5D62-4DEB-9BA0-8FF7A9824152}" srcOrd="1" destOrd="0" presId="urn:microsoft.com/office/officeart/2005/8/layout/orgChart1"/>
    <dgm:cxn modelId="{AF078D00-D666-4AAD-AE57-8B8B1E80A369}" type="presParOf" srcId="{59C570B1-1981-4FB6-B60A-54098E641023}" destId="{E249AC31-A0DF-4799-ACBE-EF2082C1CA4F}" srcOrd="2" destOrd="0" presId="urn:microsoft.com/office/officeart/2005/8/layout/orgChart1"/>
    <dgm:cxn modelId="{B117AB3F-276C-4EF6-8083-F22961CC589D}" type="presParOf" srcId="{AB1DAE8D-7DAD-47B8-A8E1-14A35ADB9F0A}" destId="{9AC3A5B1-91D4-4BB2-8C07-FF489940E65B}" srcOrd="2" destOrd="0" presId="urn:microsoft.com/office/officeart/2005/8/layout/orgChart1"/>
    <dgm:cxn modelId="{5664D6E4-3353-4CA5-A11D-C38E2E8D3FFD}" type="presParOf" srcId="{92A65CD5-22DD-4613-93FE-9EA8F8C2F918}" destId="{C2EB0CA2-2489-4157-B771-D5911029B2FC}" srcOrd="2" destOrd="0" presId="urn:microsoft.com/office/officeart/2005/8/layout/orgChart1"/>
    <dgm:cxn modelId="{F8ECFF4C-4E2B-4F60-862D-01D1BCC75A60}" type="presParOf" srcId="{92A65CD5-22DD-4613-93FE-9EA8F8C2F918}" destId="{D9C9178A-7BB8-4D0D-88EA-6151FFA30E74}" srcOrd="3" destOrd="0" presId="urn:microsoft.com/office/officeart/2005/8/layout/orgChart1"/>
    <dgm:cxn modelId="{00139735-7156-4957-8ABD-FDC1FDB40085}" type="presParOf" srcId="{D9C9178A-7BB8-4D0D-88EA-6151FFA30E74}" destId="{F4D7845F-EEBF-43D4-B8EA-3C35CEDE3F2D}" srcOrd="0" destOrd="0" presId="urn:microsoft.com/office/officeart/2005/8/layout/orgChart1"/>
    <dgm:cxn modelId="{9B148BC5-8347-4302-BD73-67C384DF04DB}" type="presParOf" srcId="{F4D7845F-EEBF-43D4-B8EA-3C35CEDE3F2D}" destId="{68B91922-AE7C-4BF7-A46E-16C08D4CDA1A}" srcOrd="0" destOrd="0" presId="urn:microsoft.com/office/officeart/2005/8/layout/orgChart1"/>
    <dgm:cxn modelId="{0F277188-CCD4-4A3F-8785-2252F4CA91C1}" type="presParOf" srcId="{F4D7845F-EEBF-43D4-B8EA-3C35CEDE3F2D}" destId="{2C52348A-ADDF-4E68-99D8-92E2C70CCDE9}" srcOrd="1" destOrd="0" presId="urn:microsoft.com/office/officeart/2005/8/layout/orgChart1"/>
    <dgm:cxn modelId="{947B1DA2-436D-475A-BD10-970200D446DD}" type="presParOf" srcId="{D9C9178A-7BB8-4D0D-88EA-6151FFA30E74}" destId="{0E6B2EE0-4B4C-4B95-866F-B8B4778A2DD5}" srcOrd="1" destOrd="0" presId="urn:microsoft.com/office/officeart/2005/8/layout/orgChart1"/>
    <dgm:cxn modelId="{A4B4491B-CB82-46CC-B16A-E161D608E23A}" type="presParOf" srcId="{0E6B2EE0-4B4C-4B95-866F-B8B4778A2DD5}" destId="{F4ED2163-6CB3-4A08-97F5-D6D6396CD4FF}" srcOrd="0" destOrd="0" presId="urn:microsoft.com/office/officeart/2005/8/layout/orgChart1"/>
    <dgm:cxn modelId="{79B79E4D-7B68-4847-892C-1E45A2B8FA59}" type="presParOf" srcId="{0E6B2EE0-4B4C-4B95-866F-B8B4778A2DD5}" destId="{28F31954-3CBA-4766-9F30-34184402327F}" srcOrd="1" destOrd="0" presId="urn:microsoft.com/office/officeart/2005/8/layout/orgChart1"/>
    <dgm:cxn modelId="{99069E56-3431-41E3-9AEC-5CEF05EAE965}" type="presParOf" srcId="{28F31954-3CBA-4766-9F30-34184402327F}" destId="{92D6E226-560A-4D28-90AB-BF39C66406A7}" srcOrd="0" destOrd="0" presId="urn:microsoft.com/office/officeart/2005/8/layout/orgChart1"/>
    <dgm:cxn modelId="{D2267B95-374F-42B8-973C-ACD578659AB8}" type="presParOf" srcId="{92D6E226-560A-4D28-90AB-BF39C66406A7}" destId="{0FCDD687-F14E-41E4-BFAF-6F7B098025B9}" srcOrd="0" destOrd="0" presId="urn:microsoft.com/office/officeart/2005/8/layout/orgChart1"/>
    <dgm:cxn modelId="{1F7BD0DC-9D20-4183-8E7F-58E8002F1E74}" type="presParOf" srcId="{92D6E226-560A-4D28-90AB-BF39C66406A7}" destId="{A98F8C82-BD7A-4D56-AF0C-D48B4C79AB8D}" srcOrd="1" destOrd="0" presId="urn:microsoft.com/office/officeart/2005/8/layout/orgChart1"/>
    <dgm:cxn modelId="{38AE83D1-3A16-47D4-AD2D-1FB1DE99A669}" type="presParOf" srcId="{28F31954-3CBA-4766-9F30-34184402327F}" destId="{8207E9CC-6D78-4580-9E19-FE309EC28313}" srcOrd="1" destOrd="0" presId="urn:microsoft.com/office/officeart/2005/8/layout/orgChart1"/>
    <dgm:cxn modelId="{6AA5563A-8086-4BA4-8E76-72B451A2F5B0}" type="presParOf" srcId="{28F31954-3CBA-4766-9F30-34184402327F}" destId="{D80EF9E6-A629-4474-8498-D55692C73678}" srcOrd="2" destOrd="0" presId="urn:microsoft.com/office/officeart/2005/8/layout/orgChart1"/>
    <dgm:cxn modelId="{A3C40667-AA2E-4728-B6F8-BB634B4E16EE}" type="presParOf" srcId="{0E6B2EE0-4B4C-4B95-866F-B8B4778A2DD5}" destId="{48261A0D-01CE-4C5D-8D76-0CC910504FE8}" srcOrd="2" destOrd="0" presId="urn:microsoft.com/office/officeart/2005/8/layout/orgChart1"/>
    <dgm:cxn modelId="{EE8FE31B-A9A7-4CDD-8E5F-102714A742E5}" type="presParOf" srcId="{0E6B2EE0-4B4C-4B95-866F-B8B4778A2DD5}" destId="{25462680-2AB6-4401-8CC5-2CC67AC7A74A}" srcOrd="3" destOrd="0" presId="urn:microsoft.com/office/officeart/2005/8/layout/orgChart1"/>
    <dgm:cxn modelId="{3AACAE3A-2C10-4537-AC09-68530726FA17}" type="presParOf" srcId="{25462680-2AB6-4401-8CC5-2CC67AC7A74A}" destId="{3410C33D-4BFA-4796-B0E7-1FAD75F1233F}" srcOrd="0" destOrd="0" presId="urn:microsoft.com/office/officeart/2005/8/layout/orgChart1"/>
    <dgm:cxn modelId="{BE0C72A7-DEB7-4D9B-A808-EBDED81C6D45}" type="presParOf" srcId="{3410C33D-4BFA-4796-B0E7-1FAD75F1233F}" destId="{19E10F60-FFA1-40E8-A271-DFEDAAA68FD6}" srcOrd="0" destOrd="0" presId="urn:microsoft.com/office/officeart/2005/8/layout/orgChart1"/>
    <dgm:cxn modelId="{C103BBE8-1AEE-4AB6-A22C-D205B1ECF6E0}" type="presParOf" srcId="{3410C33D-4BFA-4796-B0E7-1FAD75F1233F}" destId="{39681AC5-D882-40D8-9651-6B86B232F2E8}" srcOrd="1" destOrd="0" presId="urn:microsoft.com/office/officeart/2005/8/layout/orgChart1"/>
    <dgm:cxn modelId="{9DE1883D-4BA7-41EF-AAB8-53CC47E42B92}" type="presParOf" srcId="{25462680-2AB6-4401-8CC5-2CC67AC7A74A}" destId="{0948E7FB-F353-4FDD-B3F6-35C23934D927}" srcOrd="1" destOrd="0" presId="urn:microsoft.com/office/officeart/2005/8/layout/orgChart1"/>
    <dgm:cxn modelId="{99A8A8E3-5F30-4040-B647-263352CEEB6B}" type="presParOf" srcId="{25462680-2AB6-4401-8CC5-2CC67AC7A74A}" destId="{09318DA7-3CE3-4187-AC80-816B34579B72}" srcOrd="2" destOrd="0" presId="urn:microsoft.com/office/officeart/2005/8/layout/orgChart1"/>
    <dgm:cxn modelId="{21087698-1E1D-4D92-9D9A-F65AA69C625C}" type="presParOf" srcId="{0E6B2EE0-4B4C-4B95-866F-B8B4778A2DD5}" destId="{D468735C-6B21-4365-873B-FDF061312182}" srcOrd="4" destOrd="0" presId="urn:microsoft.com/office/officeart/2005/8/layout/orgChart1"/>
    <dgm:cxn modelId="{6B342A55-C9EE-467E-B888-DF439C8FA5D5}" type="presParOf" srcId="{0E6B2EE0-4B4C-4B95-866F-B8B4778A2DD5}" destId="{094F7FEB-90E0-4371-9C72-ACACAAE0B047}" srcOrd="5" destOrd="0" presId="urn:microsoft.com/office/officeart/2005/8/layout/orgChart1"/>
    <dgm:cxn modelId="{6F2E3E4E-832B-474E-9DD6-5FE2553C9935}" type="presParOf" srcId="{094F7FEB-90E0-4371-9C72-ACACAAE0B047}" destId="{36707A9F-8CA4-43CF-9925-07F217E688EA}" srcOrd="0" destOrd="0" presId="urn:microsoft.com/office/officeart/2005/8/layout/orgChart1"/>
    <dgm:cxn modelId="{2FC78630-0EBD-4DD4-86B7-841F43B396C3}" type="presParOf" srcId="{36707A9F-8CA4-43CF-9925-07F217E688EA}" destId="{67A58AAF-CB16-44DE-9416-C01FFD2397C6}" srcOrd="0" destOrd="0" presId="urn:microsoft.com/office/officeart/2005/8/layout/orgChart1"/>
    <dgm:cxn modelId="{735010B0-9438-44A7-83A7-5EF348FADA47}" type="presParOf" srcId="{36707A9F-8CA4-43CF-9925-07F217E688EA}" destId="{3E6CF1CD-D2A6-4E33-8CBC-7BF5D42E5B36}" srcOrd="1" destOrd="0" presId="urn:microsoft.com/office/officeart/2005/8/layout/orgChart1"/>
    <dgm:cxn modelId="{CF553A55-CCEF-457B-BAF2-853F5ACFC2DF}" type="presParOf" srcId="{094F7FEB-90E0-4371-9C72-ACACAAE0B047}" destId="{85260E02-2199-40BB-A07D-D84836BF20AC}" srcOrd="1" destOrd="0" presId="urn:microsoft.com/office/officeart/2005/8/layout/orgChart1"/>
    <dgm:cxn modelId="{A857E4F0-36E4-4367-85A1-16A7D67731C8}" type="presParOf" srcId="{094F7FEB-90E0-4371-9C72-ACACAAE0B047}" destId="{134D877E-1118-4853-98DC-DFA229D11E7B}" srcOrd="2" destOrd="0" presId="urn:microsoft.com/office/officeart/2005/8/layout/orgChart1"/>
    <dgm:cxn modelId="{B6910566-6ED7-45D0-8503-DC0BBC337D5E}" type="presParOf" srcId="{0E6B2EE0-4B4C-4B95-866F-B8B4778A2DD5}" destId="{7A055519-F3C8-4BB4-A2B7-C1F79B1CC7A3}" srcOrd="6" destOrd="0" presId="urn:microsoft.com/office/officeart/2005/8/layout/orgChart1"/>
    <dgm:cxn modelId="{B4D71E0D-9C8B-4668-8947-157615372526}" type="presParOf" srcId="{0E6B2EE0-4B4C-4B95-866F-B8B4778A2DD5}" destId="{2A000D4B-EEF4-49CC-93D7-23B8CA771A9A}" srcOrd="7" destOrd="0" presId="urn:microsoft.com/office/officeart/2005/8/layout/orgChart1"/>
    <dgm:cxn modelId="{CB1AB08F-DB58-4C31-A06A-DF5E7CCC6CE9}" type="presParOf" srcId="{2A000D4B-EEF4-49CC-93D7-23B8CA771A9A}" destId="{AD5A3CB4-911A-445E-9A54-861BE6EF2834}" srcOrd="0" destOrd="0" presId="urn:microsoft.com/office/officeart/2005/8/layout/orgChart1"/>
    <dgm:cxn modelId="{AB345872-3BC2-4453-87BC-48C632363341}" type="presParOf" srcId="{AD5A3CB4-911A-445E-9A54-861BE6EF2834}" destId="{0D0A1E2F-7998-446A-B3EA-1B26511B1257}" srcOrd="0" destOrd="0" presId="urn:microsoft.com/office/officeart/2005/8/layout/orgChart1"/>
    <dgm:cxn modelId="{569E06CF-A4AD-4F2B-A629-92017E7378F5}" type="presParOf" srcId="{AD5A3CB4-911A-445E-9A54-861BE6EF2834}" destId="{38BB9ECA-AE7A-4BCB-9072-5BD4A7A2D3BE}" srcOrd="1" destOrd="0" presId="urn:microsoft.com/office/officeart/2005/8/layout/orgChart1"/>
    <dgm:cxn modelId="{D4E883DD-C1AF-4B3B-A49C-016EF7826DA3}" type="presParOf" srcId="{2A000D4B-EEF4-49CC-93D7-23B8CA771A9A}" destId="{EA6067EF-02DC-46BD-91F8-CE0CAF7F067B}" srcOrd="1" destOrd="0" presId="urn:microsoft.com/office/officeart/2005/8/layout/orgChart1"/>
    <dgm:cxn modelId="{9F7CDF0A-7086-4600-BBE5-19A833FA5E62}" type="presParOf" srcId="{2A000D4B-EEF4-49CC-93D7-23B8CA771A9A}" destId="{D63E53D1-9DC8-4D33-AA90-561B8352863B}" srcOrd="2" destOrd="0" presId="urn:microsoft.com/office/officeart/2005/8/layout/orgChart1"/>
    <dgm:cxn modelId="{08E72D15-FFF9-48FE-B857-128D8D0A2AA1}" type="presParOf" srcId="{D9C9178A-7BB8-4D0D-88EA-6151FFA30E74}" destId="{81A6A924-C275-4181-95E9-CCED914A7439}" srcOrd="2" destOrd="0" presId="urn:microsoft.com/office/officeart/2005/8/layout/orgChart1"/>
    <dgm:cxn modelId="{683B2E3A-213F-4EC8-9ED5-D5D698DEFAEB}" type="presParOf" srcId="{92A65CD5-22DD-4613-93FE-9EA8F8C2F918}" destId="{B4E5212C-3F17-4863-BA71-09CCC056EE95}" srcOrd="4" destOrd="0" presId="urn:microsoft.com/office/officeart/2005/8/layout/orgChart1"/>
    <dgm:cxn modelId="{BF665280-701B-4CDF-823E-0450BC7F9CE7}" type="presParOf" srcId="{92A65CD5-22DD-4613-93FE-9EA8F8C2F918}" destId="{DF9F4139-248A-46FE-9B33-A4757775111A}" srcOrd="5" destOrd="0" presId="urn:microsoft.com/office/officeart/2005/8/layout/orgChart1"/>
    <dgm:cxn modelId="{3BD94263-D3B9-448C-BC94-B894DD9DA97E}" type="presParOf" srcId="{DF9F4139-248A-46FE-9B33-A4757775111A}" destId="{19BC172C-45B9-43B9-A8D0-7553600A12C4}" srcOrd="0" destOrd="0" presId="urn:microsoft.com/office/officeart/2005/8/layout/orgChart1"/>
    <dgm:cxn modelId="{8CF66DA5-97B4-4D30-B053-8874709CC665}" type="presParOf" srcId="{19BC172C-45B9-43B9-A8D0-7553600A12C4}" destId="{9D690DA5-6927-4159-837A-B2FE646D3566}" srcOrd="0" destOrd="0" presId="urn:microsoft.com/office/officeart/2005/8/layout/orgChart1"/>
    <dgm:cxn modelId="{B7F06027-C786-4239-9713-0BA36C366512}" type="presParOf" srcId="{19BC172C-45B9-43B9-A8D0-7553600A12C4}" destId="{66CE4113-F8AC-4A26-B9B7-402CF7EDF1B6}" srcOrd="1" destOrd="0" presId="urn:microsoft.com/office/officeart/2005/8/layout/orgChart1"/>
    <dgm:cxn modelId="{0E4B617E-9B31-4729-8D38-C9C7758F4A85}" type="presParOf" srcId="{DF9F4139-248A-46FE-9B33-A4757775111A}" destId="{B0BC73F9-C6A3-4AFA-B0B4-498C86FDED3C}" srcOrd="1" destOrd="0" presId="urn:microsoft.com/office/officeart/2005/8/layout/orgChart1"/>
    <dgm:cxn modelId="{8F392F58-F14B-4771-8B61-82E5B6C04BF0}" type="presParOf" srcId="{B0BC73F9-C6A3-4AFA-B0B4-498C86FDED3C}" destId="{B99FA5B7-D55E-4336-A6D1-C9AB9740F6E1}" srcOrd="0" destOrd="0" presId="urn:microsoft.com/office/officeart/2005/8/layout/orgChart1"/>
    <dgm:cxn modelId="{6E3FD46A-E8D4-496F-A6B4-469C969B1EC9}" type="presParOf" srcId="{B0BC73F9-C6A3-4AFA-B0B4-498C86FDED3C}" destId="{BDE523B4-71CD-4A51-8D39-6C97F8230CF9}" srcOrd="1" destOrd="0" presId="urn:microsoft.com/office/officeart/2005/8/layout/orgChart1"/>
    <dgm:cxn modelId="{11A7686B-1B8A-47E2-9772-392FD1229DD3}" type="presParOf" srcId="{BDE523B4-71CD-4A51-8D39-6C97F8230CF9}" destId="{ACC89EC4-9C87-4B30-89CC-007112853346}" srcOrd="0" destOrd="0" presId="urn:microsoft.com/office/officeart/2005/8/layout/orgChart1"/>
    <dgm:cxn modelId="{F19282E3-FD3A-45A9-A1EA-4FE4FA92CB85}" type="presParOf" srcId="{ACC89EC4-9C87-4B30-89CC-007112853346}" destId="{E7939DBE-485F-44FF-B9B4-5EED06F15A43}" srcOrd="0" destOrd="0" presId="urn:microsoft.com/office/officeart/2005/8/layout/orgChart1"/>
    <dgm:cxn modelId="{787A65BC-6F20-4160-81E8-18BD9CE5CBA8}" type="presParOf" srcId="{ACC89EC4-9C87-4B30-89CC-007112853346}" destId="{1D1CF670-9771-441C-8479-8F82D028972F}" srcOrd="1" destOrd="0" presId="urn:microsoft.com/office/officeart/2005/8/layout/orgChart1"/>
    <dgm:cxn modelId="{B18F9A9A-CDD6-43FF-81D9-3C8997ACDF4E}" type="presParOf" srcId="{BDE523B4-71CD-4A51-8D39-6C97F8230CF9}" destId="{99DB7762-E2C7-42F8-A021-F11CDE7F19AD}" srcOrd="1" destOrd="0" presId="urn:microsoft.com/office/officeart/2005/8/layout/orgChart1"/>
    <dgm:cxn modelId="{E4DDC33C-BA5E-42CC-BCC6-8B3E1F42D54F}" type="presParOf" srcId="{BDE523B4-71CD-4A51-8D39-6C97F8230CF9}" destId="{43A899DF-F51B-4363-9CEC-05C3F4259F0A}" srcOrd="2" destOrd="0" presId="urn:microsoft.com/office/officeart/2005/8/layout/orgChart1"/>
    <dgm:cxn modelId="{EA45B008-1A80-4762-978E-E90F021C4043}" type="presParOf" srcId="{B0BC73F9-C6A3-4AFA-B0B4-498C86FDED3C}" destId="{C8AF91D8-3399-44E1-B02C-720F88A97656}" srcOrd="2" destOrd="0" presId="urn:microsoft.com/office/officeart/2005/8/layout/orgChart1"/>
    <dgm:cxn modelId="{77D8B390-FFCD-4109-83DB-3B7B8B7AD546}" type="presParOf" srcId="{B0BC73F9-C6A3-4AFA-B0B4-498C86FDED3C}" destId="{51C88E48-3DE5-4AC0-A921-211EABDBEF34}" srcOrd="3" destOrd="0" presId="urn:microsoft.com/office/officeart/2005/8/layout/orgChart1"/>
    <dgm:cxn modelId="{909F7A0C-ED2A-43E1-8DF7-9319BDE49FBB}" type="presParOf" srcId="{51C88E48-3DE5-4AC0-A921-211EABDBEF34}" destId="{546BFF19-9F6F-45D2-ADA8-99A7C8E1F35D}" srcOrd="0" destOrd="0" presId="urn:microsoft.com/office/officeart/2005/8/layout/orgChart1"/>
    <dgm:cxn modelId="{78F027B3-B0E3-40BD-8944-B52CB7E1C0EE}" type="presParOf" srcId="{546BFF19-9F6F-45D2-ADA8-99A7C8E1F35D}" destId="{B5FEB89E-C34E-4F22-83BE-D460E8278331}" srcOrd="0" destOrd="0" presId="urn:microsoft.com/office/officeart/2005/8/layout/orgChart1"/>
    <dgm:cxn modelId="{1E47DD12-9A6A-4644-BED9-7F742FDA9465}" type="presParOf" srcId="{546BFF19-9F6F-45D2-ADA8-99A7C8E1F35D}" destId="{4BC8FB28-4ED6-4AF8-B70B-DF996B15D2E4}" srcOrd="1" destOrd="0" presId="urn:microsoft.com/office/officeart/2005/8/layout/orgChart1"/>
    <dgm:cxn modelId="{C15C7AAE-25F4-433F-91B9-96F3938A9A78}" type="presParOf" srcId="{51C88E48-3DE5-4AC0-A921-211EABDBEF34}" destId="{0B5887B0-05EC-4AE8-ABB7-9D32CF4001FC}" srcOrd="1" destOrd="0" presId="urn:microsoft.com/office/officeart/2005/8/layout/orgChart1"/>
    <dgm:cxn modelId="{2F71F8A6-D528-4E17-ADFF-4690B3FFCBCE}" type="presParOf" srcId="{51C88E48-3DE5-4AC0-A921-211EABDBEF34}" destId="{0E744E46-223C-44EC-9588-524B4939CA7A}" srcOrd="2" destOrd="0" presId="urn:microsoft.com/office/officeart/2005/8/layout/orgChart1"/>
    <dgm:cxn modelId="{2DF5FD9F-A543-4F17-977F-B36988AA97AF}" type="presParOf" srcId="{B0BC73F9-C6A3-4AFA-B0B4-498C86FDED3C}" destId="{B6DD2356-4C48-43A2-B079-885C1C4FE6B2}" srcOrd="4" destOrd="0" presId="urn:microsoft.com/office/officeart/2005/8/layout/orgChart1"/>
    <dgm:cxn modelId="{3E0951E7-9318-4478-A041-0BED083FDAAC}" type="presParOf" srcId="{B0BC73F9-C6A3-4AFA-B0B4-498C86FDED3C}" destId="{27E5CF12-C267-4C84-ABB5-18578E74FD19}" srcOrd="5" destOrd="0" presId="urn:microsoft.com/office/officeart/2005/8/layout/orgChart1"/>
    <dgm:cxn modelId="{93BA351D-EBB2-4F6C-A945-B28F155B61A1}" type="presParOf" srcId="{27E5CF12-C267-4C84-ABB5-18578E74FD19}" destId="{0302DC73-93DB-4810-831C-23A9B04223CA}" srcOrd="0" destOrd="0" presId="urn:microsoft.com/office/officeart/2005/8/layout/orgChart1"/>
    <dgm:cxn modelId="{58E1EAAA-EACD-4078-8DCD-749FB35222B5}" type="presParOf" srcId="{0302DC73-93DB-4810-831C-23A9B04223CA}" destId="{2A9C3701-4D7D-45BE-A886-5E5896616AF6}" srcOrd="0" destOrd="0" presId="urn:microsoft.com/office/officeart/2005/8/layout/orgChart1"/>
    <dgm:cxn modelId="{DF942B6D-CB02-44D2-A8A1-6F8D3E666A92}" type="presParOf" srcId="{0302DC73-93DB-4810-831C-23A9B04223CA}" destId="{5335B5F5-68AD-40D4-9995-129BB9A5FC4E}" srcOrd="1" destOrd="0" presId="urn:microsoft.com/office/officeart/2005/8/layout/orgChart1"/>
    <dgm:cxn modelId="{A2BB895A-354A-40B4-BFEC-4D6A703FEBF8}" type="presParOf" srcId="{27E5CF12-C267-4C84-ABB5-18578E74FD19}" destId="{E4A6FA97-5C63-417D-9456-20DD753E501B}" srcOrd="1" destOrd="0" presId="urn:microsoft.com/office/officeart/2005/8/layout/orgChart1"/>
    <dgm:cxn modelId="{669DF798-5E2F-4022-B5E3-2C42B5D89814}" type="presParOf" srcId="{27E5CF12-C267-4C84-ABB5-18578E74FD19}" destId="{8AD057F9-0C4A-43FD-B412-C4729D20E4AD}" srcOrd="2" destOrd="0" presId="urn:microsoft.com/office/officeart/2005/8/layout/orgChart1"/>
    <dgm:cxn modelId="{26734488-7AE2-4B9B-B661-6D7ACCA6906E}" type="presParOf" srcId="{B0BC73F9-C6A3-4AFA-B0B4-498C86FDED3C}" destId="{0F2EBA10-1F04-44E8-BDC3-380220609944}" srcOrd="6" destOrd="0" presId="urn:microsoft.com/office/officeart/2005/8/layout/orgChart1"/>
    <dgm:cxn modelId="{A01DABB5-9799-4133-A670-943DC6F61669}" type="presParOf" srcId="{B0BC73F9-C6A3-4AFA-B0B4-498C86FDED3C}" destId="{633E05C4-3616-4439-89D2-69C4DA6D44B7}" srcOrd="7" destOrd="0" presId="urn:microsoft.com/office/officeart/2005/8/layout/orgChart1"/>
    <dgm:cxn modelId="{C5AB30BD-7A8B-407D-B507-B5933789DF3E}" type="presParOf" srcId="{633E05C4-3616-4439-89D2-69C4DA6D44B7}" destId="{A014D48E-688F-4661-A09E-5D87BCCFC9D7}" srcOrd="0" destOrd="0" presId="urn:microsoft.com/office/officeart/2005/8/layout/orgChart1"/>
    <dgm:cxn modelId="{7DBC6F8A-560F-4C55-840B-BDD62224D6AD}" type="presParOf" srcId="{A014D48E-688F-4661-A09E-5D87BCCFC9D7}" destId="{C6B91770-7210-4025-BB12-73BC8465C372}" srcOrd="0" destOrd="0" presId="urn:microsoft.com/office/officeart/2005/8/layout/orgChart1"/>
    <dgm:cxn modelId="{DB9DA60A-DB5F-4DA7-93C4-114CCF2B802A}" type="presParOf" srcId="{A014D48E-688F-4661-A09E-5D87BCCFC9D7}" destId="{03C740ED-E2CE-4771-9FE4-42EF7D220B78}" srcOrd="1" destOrd="0" presId="urn:microsoft.com/office/officeart/2005/8/layout/orgChart1"/>
    <dgm:cxn modelId="{D946DD4D-2054-45AF-98CE-CE693079DA77}" type="presParOf" srcId="{633E05C4-3616-4439-89D2-69C4DA6D44B7}" destId="{899121AA-9E7C-4C28-8630-6C32D1F83D45}" srcOrd="1" destOrd="0" presId="urn:microsoft.com/office/officeart/2005/8/layout/orgChart1"/>
    <dgm:cxn modelId="{33072A98-6547-4DD4-8B2A-83B1A146907F}" type="presParOf" srcId="{633E05C4-3616-4439-89D2-69C4DA6D44B7}" destId="{A151E8E2-2436-4FA6-8434-9E411B362A3E}" srcOrd="2" destOrd="0" presId="urn:microsoft.com/office/officeart/2005/8/layout/orgChart1"/>
    <dgm:cxn modelId="{BBF8E9F7-6D8C-402A-944A-4FB9CDFD2AEA}" type="presParOf" srcId="{DF9F4139-248A-46FE-9B33-A4757775111A}" destId="{DDAD6AC7-C65A-47DE-AC16-5A704A0D9C82}" srcOrd="2" destOrd="0" presId="urn:microsoft.com/office/officeart/2005/8/layout/orgChart1"/>
    <dgm:cxn modelId="{58622F71-F70D-4CB7-9579-6D6E7563D56E}" type="presParOf" srcId="{92A65CD5-22DD-4613-93FE-9EA8F8C2F918}" destId="{12E1ABAB-2E2A-489D-9E2D-8E7D70AE4818}" srcOrd="6" destOrd="0" presId="urn:microsoft.com/office/officeart/2005/8/layout/orgChart1"/>
    <dgm:cxn modelId="{A2D8238A-355F-48A9-9757-1225F26B0EF7}" type="presParOf" srcId="{92A65CD5-22DD-4613-93FE-9EA8F8C2F918}" destId="{AB3B15DA-D893-4C76-AC32-FF78962A5376}" srcOrd="7" destOrd="0" presId="urn:microsoft.com/office/officeart/2005/8/layout/orgChart1"/>
    <dgm:cxn modelId="{A1A73D6C-0E58-486A-A3B2-CBE4B4C039FC}" type="presParOf" srcId="{AB3B15DA-D893-4C76-AC32-FF78962A5376}" destId="{81FCEE9B-18EF-4285-80A5-4C4A29C8E61F}" srcOrd="0" destOrd="0" presId="urn:microsoft.com/office/officeart/2005/8/layout/orgChart1"/>
    <dgm:cxn modelId="{B487FB73-FBDF-400A-B8E8-FBD49C5523C8}" type="presParOf" srcId="{81FCEE9B-18EF-4285-80A5-4C4A29C8E61F}" destId="{F2E769C3-5B8E-499B-8E9C-E922F0E737DA}" srcOrd="0" destOrd="0" presId="urn:microsoft.com/office/officeart/2005/8/layout/orgChart1"/>
    <dgm:cxn modelId="{8BB34A9F-2BC8-4DAA-810A-18363ECCBDF4}" type="presParOf" srcId="{81FCEE9B-18EF-4285-80A5-4C4A29C8E61F}" destId="{4EAFABB0-5237-4516-98BD-D4F9420A5C95}" srcOrd="1" destOrd="0" presId="urn:microsoft.com/office/officeart/2005/8/layout/orgChart1"/>
    <dgm:cxn modelId="{F11E2220-BB5D-48DA-BAB6-8FCA8CD19BA8}" type="presParOf" srcId="{AB3B15DA-D893-4C76-AC32-FF78962A5376}" destId="{32FBFD93-9E54-43A5-B834-79C2FBCF5649}" srcOrd="1" destOrd="0" presId="urn:microsoft.com/office/officeart/2005/8/layout/orgChart1"/>
    <dgm:cxn modelId="{EA4A4088-8421-4679-9410-DC4B883BE85E}" type="presParOf" srcId="{32FBFD93-9E54-43A5-B834-79C2FBCF5649}" destId="{6ADEFFFB-4D88-4391-B08A-B466E489418D}" srcOrd="0" destOrd="0" presId="urn:microsoft.com/office/officeart/2005/8/layout/orgChart1"/>
    <dgm:cxn modelId="{ECF65B7F-0AA4-4A02-AF0F-8FDC9E981344}" type="presParOf" srcId="{32FBFD93-9E54-43A5-B834-79C2FBCF5649}" destId="{2AB6520A-BA53-478F-8E30-AB16AF2CCEB2}" srcOrd="1" destOrd="0" presId="urn:microsoft.com/office/officeart/2005/8/layout/orgChart1"/>
    <dgm:cxn modelId="{10037A56-3D1C-4C3F-8D2E-2B197668304B}" type="presParOf" srcId="{2AB6520A-BA53-478F-8E30-AB16AF2CCEB2}" destId="{6E801A67-C921-4752-844D-E89AB6F0C094}" srcOrd="0" destOrd="0" presId="urn:microsoft.com/office/officeart/2005/8/layout/orgChart1"/>
    <dgm:cxn modelId="{E00BECDB-5825-48AC-9906-83C8835AA921}" type="presParOf" srcId="{6E801A67-C921-4752-844D-E89AB6F0C094}" destId="{D21362D3-78A0-4CA7-A285-0142EAF3CEFF}" srcOrd="0" destOrd="0" presId="urn:microsoft.com/office/officeart/2005/8/layout/orgChart1"/>
    <dgm:cxn modelId="{77DBCAF7-83FD-4275-91EC-8704DBD5AA2A}" type="presParOf" srcId="{6E801A67-C921-4752-844D-E89AB6F0C094}" destId="{4F2E01D9-6EFC-41C2-92E2-3C7F102D9A06}" srcOrd="1" destOrd="0" presId="urn:microsoft.com/office/officeart/2005/8/layout/orgChart1"/>
    <dgm:cxn modelId="{6BBB91B8-2EFA-42DD-9F2D-345B1C3ED198}" type="presParOf" srcId="{2AB6520A-BA53-478F-8E30-AB16AF2CCEB2}" destId="{B8FFB6C8-379F-4106-9105-69C3526AC364}" srcOrd="1" destOrd="0" presId="urn:microsoft.com/office/officeart/2005/8/layout/orgChart1"/>
    <dgm:cxn modelId="{630444F5-3783-4A57-A812-0009B2584052}" type="presParOf" srcId="{2AB6520A-BA53-478F-8E30-AB16AF2CCEB2}" destId="{4362FE2B-D6BE-4304-9E02-E80401252836}" srcOrd="2" destOrd="0" presId="urn:microsoft.com/office/officeart/2005/8/layout/orgChart1"/>
    <dgm:cxn modelId="{DF85E476-6773-48BD-B208-D8B1C66257BC}" type="presParOf" srcId="{32FBFD93-9E54-43A5-B834-79C2FBCF5649}" destId="{F2C2452D-14E8-4CA2-8B4B-8E76B11B00A3}" srcOrd="2" destOrd="0" presId="urn:microsoft.com/office/officeart/2005/8/layout/orgChart1"/>
    <dgm:cxn modelId="{FAB5758E-EFD8-4791-A5FF-E971F17200FF}" type="presParOf" srcId="{32FBFD93-9E54-43A5-B834-79C2FBCF5649}" destId="{1A1D2A93-0954-4219-9FBC-6C569E6709EF}" srcOrd="3" destOrd="0" presId="urn:microsoft.com/office/officeart/2005/8/layout/orgChart1"/>
    <dgm:cxn modelId="{F24E6ACC-CA12-417E-8343-0E0159533C89}" type="presParOf" srcId="{1A1D2A93-0954-4219-9FBC-6C569E6709EF}" destId="{62E1123C-4E7B-4D11-8A07-ABABE46B692C}" srcOrd="0" destOrd="0" presId="urn:microsoft.com/office/officeart/2005/8/layout/orgChart1"/>
    <dgm:cxn modelId="{67AD51F4-D4FF-4EC5-BAB9-71C51F10FFBB}" type="presParOf" srcId="{62E1123C-4E7B-4D11-8A07-ABABE46B692C}" destId="{BF1A20E4-8A22-4A12-AA69-6F3DE6E603D4}" srcOrd="0" destOrd="0" presId="urn:microsoft.com/office/officeart/2005/8/layout/orgChart1"/>
    <dgm:cxn modelId="{92DA3AD3-1321-480B-815B-6191A9485105}" type="presParOf" srcId="{62E1123C-4E7B-4D11-8A07-ABABE46B692C}" destId="{E001AF45-A409-4383-BB40-144692F78379}" srcOrd="1" destOrd="0" presId="urn:microsoft.com/office/officeart/2005/8/layout/orgChart1"/>
    <dgm:cxn modelId="{617AD637-AC25-4874-94BA-84F256CA1721}" type="presParOf" srcId="{1A1D2A93-0954-4219-9FBC-6C569E6709EF}" destId="{69E80D6A-7E00-445D-BA4F-75A4326688A2}" srcOrd="1" destOrd="0" presId="urn:microsoft.com/office/officeart/2005/8/layout/orgChart1"/>
    <dgm:cxn modelId="{27EA2852-26B6-4483-B2D0-F0F01AC68D22}" type="presParOf" srcId="{1A1D2A93-0954-4219-9FBC-6C569E6709EF}" destId="{10224918-7742-4556-8198-6D884923E62D}" srcOrd="2" destOrd="0" presId="urn:microsoft.com/office/officeart/2005/8/layout/orgChart1"/>
    <dgm:cxn modelId="{5930F252-FD6B-4E79-9AAF-765E46A33C63}" type="presParOf" srcId="{32FBFD93-9E54-43A5-B834-79C2FBCF5649}" destId="{36F9E898-91C7-489C-A625-F1F477EB153E}" srcOrd="4" destOrd="0" presId="urn:microsoft.com/office/officeart/2005/8/layout/orgChart1"/>
    <dgm:cxn modelId="{F8CF4970-666A-4E63-A4D9-7669C2BC5668}" type="presParOf" srcId="{32FBFD93-9E54-43A5-B834-79C2FBCF5649}" destId="{28BD2103-2D2B-43E4-8F6B-67AF3488931F}" srcOrd="5" destOrd="0" presId="urn:microsoft.com/office/officeart/2005/8/layout/orgChart1"/>
    <dgm:cxn modelId="{B57DFD87-A3AD-4AAF-8287-095531D73AF9}" type="presParOf" srcId="{28BD2103-2D2B-43E4-8F6B-67AF3488931F}" destId="{CA3E4244-6FC1-4949-B259-06915EC0ED67}" srcOrd="0" destOrd="0" presId="urn:microsoft.com/office/officeart/2005/8/layout/orgChart1"/>
    <dgm:cxn modelId="{95397AD6-1C91-40F3-BA7B-3DC4B46F3829}" type="presParOf" srcId="{CA3E4244-6FC1-4949-B259-06915EC0ED67}" destId="{D77CB269-F0DD-4834-AFC0-CCAE8F0737A6}" srcOrd="0" destOrd="0" presId="urn:microsoft.com/office/officeart/2005/8/layout/orgChart1"/>
    <dgm:cxn modelId="{5C536B0B-525A-4722-A4BF-E4DBF8E1BDFD}" type="presParOf" srcId="{CA3E4244-6FC1-4949-B259-06915EC0ED67}" destId="{5AC6405A-31DF-41AC-991F-A2E6D4C7CCFC}" srcOrd="1" destOrd="0" presId="urn:microsoft.com/office/officeart/2005/8/layout/orgChart1"/>
    <dgm:cxn modelId="{9687CDAF-252B-40A0-8B2B-1F5465C3C6EB}" type="presParOf" srcId="{28BD2103-2D2B-43E4-8F6B-67AF3488931F}" destId="{F461C274-EC8E-4358-AF3F-D9CEA51A818E}" srcOrd="1" destOrd="0" presId="urn:microsoft.com/office/officeart/2005/8/layout/orgChart1"/>
    <dgm:cxn modelId="{8E0AAA78-9FB6-4D3A-BA79-5A3ACADEA83C}" type="presParOf" srcId="{28BD2103-2D2B-43E4-8F6B-67AF3488931F}" destId="{88362276-C1B3-4E03-931D-DFC347459584}" srcOrd="2" destOrd="0" presId="urn:microsoft.com/office/officeart/2005/8/layout/orgChart1"/>
    <dgm:cxn modelId="{B8253ADD-44F6-42B9-80FE-C0E251FED732}" type="presParOf" srcId="{32FBFD93-9E54-43A5-B834-79C2FBCF5649}" destId="{DB85CAAC-13E4-4E7E-B556-ED7FFF9131BB}" srcOrd="6" destOrd="0" presId="urn:microsoft.com/office/officeart/2005/8/layout/orgChart1"/>
    <dgm:cxn modelId="{52ECC78A-CAF4-4008-BB3D-1B505ABA34AE}" type="presParOf" srcId="{32FBFD93-9E54-43A5-B834-79C2FBCF5649}" destId="{7AD1C940-EFC8-487A-9853-68965FCFFB7E}" srcOrd="7" destOrd="0" presId="urn:microsoft.com/office/officeart/2005/8/layout/orgChart1"/>
    <dgm:cxn modelId="{78B61941-2B38-4307-8B02-335DA8CB224E}" type="presParOf" srcId="{7AD1C940-EFC8-487A-9853-68965FCFFB7E}" destId="{9557C7E9-CDCA-4DC6-9136-7A45E8CD59E9}" srcOrd="0" destOrd="0" presId="urn:microsoft.com/office/officeart/2005/8/layout/orgChart1"/>
    <dgm:cxn modelId="{96C06A61-E69F-4D82-A13C-936F4B4B560E}" type="presParOf" srcId="{9557C7E9-CDCA-4DC6-9136-7A45E8CD59E9}" destId="{D5BDB486-6705-44DD-93FF-25D0546EF342}" srcOrd="0" destOrd="0" presId="urn:microsoft.com/office/officeart/2005/8/layout/orgChart1"/>
    <dgm:cxn modelId="{1A51EBA6-C64C-4670-980E-6417442D0F0C}" type="presParOf" srcId="{9557C7E9-CDCA-4DC6-9136-7A45E8CD59E9}" destId="{EB84927B-0F5A-4348-87E9-07323B4F438C}" srcOrd="1" destOrd="0" presId="urn:microsoft.com/office/officeart/2005/8/layout/orgChart1"/>
    <dgm:cxn modelId="{40539185-A1CD-4641-95E3-B7012F03C6FA}" type="presParOf" srcId="{7AD1C940-EFC8-487A-9853-68965FCFFB7E}" destId="{D4F24728-1B3C-431A-A00A-2A7A1DD68A5D}" srcOrd="1" destOrd="0" presId="urn:microsoft.com/office/officeart/2005/8/layout/orgChart1"/>
    <dgm:cxn modelId="{D518B977-FD0E-4E0E-814D-6EFB4B961039}" type="presParOf" srcId="{7AD1C940-EFC8-487A-9853-68965FCFFB7E}" destId="{ECB8FD83-DFEB-4915-9D59-39188E2FE605}" srcOrd="2" destOrd="0" presId="urn:microsoft.com/office/officeart/2005/8/layout/orgChart1"/>
    <dgm:cxn modelId="{6C628C44-11BA-4A41-A79D-875D6F82988F}" type="presParOf" srcId="{AB3B15DA-D893-4C76-AC32-FF78962A5376}" destId="{29B62E00-5BB5-486B-95A6-0A11B7010454}" srcOrd="2" destOrd="0" presId="urn:microsoft.com/office/officeart/2005/8/layout/orgChart1"/>
    <dgm:cxn modelId="{D4DF6A7D-E293-4654-AD2B-8F0788256EBF}" type="presParOf" srcId="{92A65CD5-22DD-4613-93FE-9EA8F8C2F918}" destId="{0E29927B-7505-4A54-9F5D-58380B99B397}" srcOrd="8" destOrd="0" presId="urn:microsoft.com/office/officeart/2005/8/layout/orgChart1"/>
    <dgm:cxn modelId="{BF2A6B9F-CCA3-43FF-9311-1BA0B7BE127F}" type="presParOf" srcId="{92A65CD5-22DD-4613-93FE-9EA8F8C2F918}" destId="{9E5795AF-B22F-4EFB-B1F6-6732B1566118}" srcOrd="9" destOrd="0" presId="urn:microsoft.com/office/officeart/2005/8/layout/orgChart1"/>
    <dgm:cxn modelId="{7599DDCB-62DB-40AC-8D34-F125EB676463}" type="presParOf" srcId="{9E5795AF-B22F-4EFB-B1F6-6732B1566118}" destId="{C4654767-11B2-4296-ADD4-9C69E873CFD1}" srcOrd="0" destOrd="0" presId="urn:microsoft.com/office/officeart/2005/8/layout/orgChart1"/>
    <dgm:cxn modelId="{0AFAD74B-E1AA-45A8-90BD-8743C5D49993}" type="presParOf" srcId="{C4654767-11B2-4296-ADD4-9C69E873CFD1}" destId="{647CD10E-12D7-4F73-93DE-6015D09122AB}" srcOrd="0" destOrd="0" presId="urn:microsoft.com/office/officeart/2005/8/layout/orgChart1"/>
    <dgm:cxn modelId="{CFE437BE-8F14-43E3-BCFF-D35A3093DA31}" type="presParOf" srcId="{C4654767-11B2-4296-ADD4-9C69E873CFD1}" destId="{8FCF6159-E850-4699-B12C-51CD53C1C619}" srcOrd="1" destOrd="0" presId="urn:microsoft.com/office/officeart/2005/8/layout/orgChart1"/>
    <dgm:cxn modelId="{CFA97527-5159-4DC2-AA40-5ABE083EEE7A}" type="presParOf" srcId="{9E5795AF-B22F-4EFB-B1F6-6732B1566118}" destId="{9B22AB3A-C776-4CA4-BCE4-D0D9FBB8127F}" srcOrd="1" destOrd="0" presId="urn:microsoft.com/office/officeart/2005/8/layout/orgChart1"/>
    <dgm:cxn modelId="{8EBC99C3-6E2F-414D-94DD-C8AD28055570}" type="presParOf" srcId="{9B22AB3A-C776-4CA4-BCE4-D0D9FBB8127F}" destId="{EE371E39-AC89-4A50-AD43-8F30B134E5E2}" srcOrd="0" destOrd="0" presId="urn:microsoft.com/office/officeart/2005/8/layout/orgChart1"/>
    <dgm:cxn modelId="{B7F06323-7AC7-4D92-BB64-F4C21982DC73}" type="presParOf" srcId="{9B22AB3A-C776-4CA4-BCE4-D0D9FBB8127F}" destId="{C552AE6E-D0B7-4630-B26A-91EF22CC8387}" srcOrd="1" destOrd="0" presId="urn:microsoft.com/office/officeart/2005/8/layout/orgChart1"/>
    <dgm:cxn modelId="{7E715B1F-36EE-4265-86D5-E3583A40DAD1}" type="presParOf" srcId="{C552AE6E-D0B7-4630-B26A-91EF22CC8387}" destId="{5B61EBE0-8CAC-4B2B-9D65-79250C111285}" srcOrd="0" destOrd="0" presId="urn:microsoft.com/office/officeart/2005/8/layout/orgChart1"/>
    <dgm:cxn modelId="{5895004B-34F7-4D08-8C32-9224F1CBDCC3}" type="presParOf" srcId="{5B61EBE0-8CAC-4B2B-9D65-79250C111285}" destId="{DCD728C3-0D8E-47F8-B801-F0E68EAE2D09}" srcOrd="0" destOrd="0" presId="urn:microsoft.com/office/officeart/2005/8/layout/orgChart1"/>
    <dgm:cxn modelId="{0F224287-76D3-4619-9B81-1F3549A3A689}" type="presParOf" srcId="{5B61EBE0-8CAC-4B2B-9D65-79250C111285}" destId="{A6FD6914-808D-4605-8DCB-8BBFF46B5CE9}" srcOrd="1" destOrd="0" presId="urn:microsoft.com/office/officeart/2005/8/layout/orgChart1"/>
    <dgm:cxn modelId="{2770D4A8-48F1-4755-86D2-1FC4EBBFE588}" type="presParOf" srcId="{C552AE6E-D0B7-4630-B26A-91EF22CC8387}" destId="{059269A2-1289-4839-AD48-9B228D7176FC}" srcOrd="1" destOrd="0" presId="urn:microsoft.com/office/officeart/2005/8/layout/orgChart1"/>
    <dgm:cxn modelId="{4504B528-9CF8-4B8B-9C85-C170CB531FC5}" type="presParOf" srcId="{C552AE6E-D0B7-4630-B26A-91EF22CC8387}" destId="{6E4A1585-96C7-49E8-B5F7-8126F6A8D745}" srcOrd="2" destOrd="0" presId="urn:microsoft.com/office/officeart/2005/8/layout/orgChart1"/>
    <dgm:cxn modelId="{6DB09DED-D4C2-48C8-81D2-12671A6B322B}" type="presParOf" srcId="{9B22AB3A-C776-4CA4-BCE4-D0D9FBB8127F}" destId="{23AF888C-8F7B-4897-A260-CA2071D860EF}" srcOrd="2" destOrd="0" presId="urn:microsoft.com/office/officeart/2005/8/layout/orgChart1"/>
    <dgm:cxn modelId="{B09A4555-5C73-4F06-80D5-E4CC8E939D81}" type="presParOf" srcId="{9B22AB3A-C776-4CA4-BCE4-D0D9FBB8127F}" destId="{A818414D-4B4C-4AAC-89BF-95C2E9AD8F18}" srcOrd="3" destOrd="0" presId="urn:microsoft.com/office/officeart/2005/8/layout/orgChart1"/>
    <dgm:cxn modelId="{81739E22-3499-4652-BED0-0896A2131110}" type="presParOf" srcId="{A818414D-4B4C-4AAC-89BF-95C2E9AD8F18}" destId="{EDC67EB7-52B9-42A9-A48C-97665288DCFE}" srcOrd="0" destOrd="0" presId="urn:microsoft.com/office/officeart/2005/8/layout/orgChart1"/>
    <dgm:cxn modelId="{2212E713-979A-486E-A262-753BC38768BE}" type="presParOf" srcId="{EDC67EB7-52B9-42A9-A48C-97665288DCFE}" destId="{C6077304-CB18-4EE0-B7D6-D5A3CFA8922C}" srcOrd="0" destOrd="0" presId="urn:microsoft.com/office/officeart/2005/8/layout/orgChart1"/>
    <dgm:cxn modelId="{F2137BA5-D178-44DB-98B8-0EDFBA6A25A9}" type="presParOf" srcId="{EDC67EB7-52B9-42A9-A48C-97665288DCFE}" destId="{0BBC963C-0D53-49C1-A9D9-9C0D2CE195FC}" srcOrd="1" destOrd="0" presId="urn:microsoft.com/office/officeart/2005/8/layout/orgChart1"/>
    <dgm:cxn modelId="{FB61FB93-4404-47E0-B668-787EA5BAB439}" type="presParOf" srcId="{A818414D-4B4C-4AAC-89BF-95C2E9AD8F18}" destId="{95332ED0-C7E5-4BEA-930B-58A544593C3B}" srcOrd="1" destOrd="0" presId="urn:microsoft.com/office/officeart/2005/8/layout/orgChart1"/>
    <dgm:cxn modelId="{21BB8EFA-241E-4644-841F-C997B0BC24F0}" type="presParOf" srcId="{A818414D-4B4C-4AAC-89BF-95C2E9AD8F18}" destId="{55C3CFC3-3197-4F1B-BF1B-FE1A908B2C2A}" srcOrd="2" destOrd="0" presId="urn:microsoft.com/office/officeart/2005/8/layout/orgChart1"/>
    <dgm:cxn modelId="{40E027DE-B6E7-41FE-894D-8B71BF4333DB}" type="presParOf" srcId="{9B22AB3A-C776-4CA4-BCE4-D0D9FBB8127F}" destId="{21441DA7-1981-48B6-A6F4-684548D1ECBB}" srcOrd="4" destOrd="0" presId="urn:microsoft.com/office/officeart/2005/8/layout/orgChart1"/>
    <dgm:cxn modelId="{0E63FFB6-23CA-4D6E-BFA0-B3BB6012B835}" type="presParOf" srcId="{9B22AB3A-C776-4CA4-BCE4-D0D9FBB8127F}" destId="{C5AE25D9-5C7E-4493-A38B-79FA6B442A82}" srcOrd="5" destOrd="0" presId="urn:microsoft.com/office/officeart/2005/8/layout/orgChart1"/>
    <dgm:cxn modelId="{4E7A6FAA-9DE8-4BF5-B380-B87A4E0C7E08}" type="presParOf" srcId="{C5AE25D9-5C7E-4493-A38B-79FA6B442A82}" destId="{D7A33CC9-F726-4636-9CB5-F312665AC41D}" srcOrd="0" destOrd="0" presId="urn:microsoft.com/office/officeart/2005/8/layout/orgChart1"/>
    <dgm:cxn modelId="{C1783A0C-E590-4274-BDE9-699B380F918F}" type="presParOf" srcId="{D7A33CC9-F726-4636-9CB5-F312665AC41D}" destId="{37BC2F9E-0E6B-4D64-AE24-3BF12B402CA7}" srcOrd="0" destOrd="0" presId="urn:microsoft.com/office/officeart/2005/8/layout/orgChart1"/>
    <dgm:cxn modelId="{262EA01B-154C-4B25-B546-2B68D272D07C}" type="presParOf" srcId="{D7A33CC9-F726-4636-9CB5-F312665AC41D}" destId="{6C0E109F-86DD-4CBC-8A55-9AA4D100F37A}" srcOrd="1" destOrd="0" presId="urn:microsoft.com/office/officeart/2005/8/layout/orgChart1"/>
    <dgm:cxn modelId="{D03F618E-5E38-4F3D-A2CC-37C8CBEDA318}" type="presParOf" srcId="{C5AE25D9-5C7E-4493-A38B-79FA6B442A82}" destId="{776BD92A-D586-48E8-AB53-04760628A221}" srcOrd="1" destOrd="0" presId="urn:microsoft.com/office/officeart/2005/8/layout/orgChart1"/>
    <dgm:cxn modelId="{AA04A159-F5D7-4CBB-8D0A-721EDD6ED052}" type="presParOf" srcId="{C5AE25D9-5C7E-4493-A38B-79FA6B442A82}" destId="{A024BFA2-D291-4A56-94F1-7C177A56D118}" srcOrd="2" destOrd="0" presId="urn:microsoft.com/office/officeart/2005/8/layout/orgChart1"/>
    <dgm:cxn modelId="{B7B67D35-0D54-4584-834A-854A6F6C12D2}" type="presParOf" srcId="{9B22AB3A-C776-4CA4-BCE4-D0D9FBB8127F}" destId="{8097F486-A8F2-4BAC-A0E1-D9EBA966529F}" srcOrd="6" destOrd="0" presId="urn:microsoft.com/office/officeart/2005/8/layout/orgChart1"/>
    <dgm:cxn modelId="{46E9D332-F73B-4139-A91C-BB3AE5D46671}" type="presParOf" srcId="{9B22AB3A-C776-4CA4-BCE4-D0D9FBB8127F}" destId="{6226C81E-02AE-47C2-8906-C9BF000E5656}" srcOrd="7" destOrd="0" presId="urn:microsoft.com/office/officeart/2005/8/layout/orgChart1"/>
    <dgm:cxn modelId="{402DDD0F-54BF-4055-BDB3-AA42DAD28BB7}" type="presParOf" srcId="{6226C81E-02AE-47C2-8906-C9BF000E5656}" destId="{73E7E67C-2443-4823-A81E-A5173B19E3AB}" srcOrd="0" destOrd="0" presId="urn:microsoft.com/office/officeart/2005/8/layout/orgChart1"/>
    <dgm:cxn modelId="{5DA66844-9F08-4C85-989A-D1374C4146B2}" type="presParOf" srcId="{73E7E67C-2443-4823-A81E-A5173B19E3AB}" destId="{DAC679E2-A5E6-49E5-8482-D1540C02CF61}" srcOrd="0" destOrd="0" presId="urn:microsoft.com/office/officeart/2005/8/layout/orgChart1"/>
    <dgm:cxn modelId="{90839C57-27BD-4718-B30E-9FA1BAB732E0}" type="presParOf" srcId="{73E7E67C-2443-4823-A81E-A5173B19E3AB}" destId="{D91709C2-8595-483A-AF26-CE40BB923FD5}" srcOrd="1" destOrd="0" presId="urn:microsoft.com/office/officeart/2005/8/layout/orgChart1"/>
    <dgm:cxn modelId="{86CFDF3B-1379-468F-8CE9-4BE3804C2C66}" type="presParOf" srcId="{6226C81E-02AE-47C2-8906-C9BF000E5656}" destId="{7338BC5C-B7B4-41D8-A550-FAE73ECD9624}" srcOrd="1" destOrd="0" presId="urn:microsoft.com/office/officeart/2005/8/layout/orgChart1"/>
    <dgm:cxn modelId="{6DB88404-4639-4E13-8A25-3AFD29238230}" type="presParOf" srcId="{6226C81E-02AE-47C2-8906-C9BF000E5656}" destId="{D9D98E3F-DB6B-42B4-A71C-AF1AC019F24A}" srcOrd="2" destOrd="0" presId="urn:microsoft.com/office/officeart/2005/8/layout/orgChart1"/>
    <dgm:cxn modelId="{BF204DCB-9C79-4394-B39E-6E4088BD39F5}" type="presParOf" srcId="{9E5795AF-B22F-4EFB-B1F6-6732B1566118}" destId="{769CADEA-AB82-4AD2-AA99-E635319D5169}" srcOrd="2" destOrd="0" presId="urn:microsoft.com/office/officeart/2005/8/layout/orgChart1"/>
    <dgm:cxn modelId="{B660CC2D-D465-4F18-AA76-F872557BBF33}" type="presParOf" srcId="{92A65CD5-22DD-4613-93FE-9EA8F8C2F918}" destId="{73241994-69F5-48C0-8AA1-2CE753F4A73C}" srcOrd="10" destOrd="0" presId="urn:microsoft.com/office/officeart/2005/8/layout/orgChart1"/>
    <dgm:cxn modelId="{A70FDBD8-A801-4D1B-8A5B-DFC8577BEB83}" type="presParOf" srcId="{92A65CD5-22DD-4613-93FE-9EA8F8C2F918}" destId="{3541186C-2C09-496C-9E0B-DC3FF3BED936}" srcOrd="11" destOrd="0" presId="urn:microsoft.com/office/officeart/2005/8/layout/orgChart1"/>
    <dgm:cxn modelId="{9978A6B3-45B6-4EF8-85D3-7E1CE41887A9}" type="presParOf" srcId="{3541186C-2C09-496C-9E0B-DC3FF3BED936}" destId="{E2907330-8EC7-4742-9F50-A78BC4C453DE}" srcOrd="0" destOrd="0" presId="urn:microsoft.com/office/officeart/2005/8/layout/orgChart1"/>
    <dgm:cxn modelId="{46C27895-18E5-4146-B537-8E6CF0E99686}" type="presParOf" srcId="{E2907330-8EC7-4742-9F50-A78BC4C453DE}" destId="{07D3BFA6-94A5-49F7-8086-B202A437639F}" srcOrd="0" destOrd="0" presId="urn:microsoft.com/office/officeart/2005/8/layout/orgChart1"/>
    <dgm:cxn modelId="{4A95F902-D5D1-4035-9BC7-7F8131858014}" type="presParOf" srcId="{E2907330-8EC7-4742-9F50-A78BC4C453DE}" destId="{19FE0AE2-9AFA-4212-AF9E-F54853C0E46F}" srcOrd="1" destOrd="0" presId="urn:microsoft.com/office/officeart/2005/8/layout/orgChart1"/>
    <dgm:cxn modelId="{E98632A1-D8FB-4741-AC4B-D640FCC260B3}" type="presParOf" srcId="{3541186C-2C09-496C-9E0B-DC3FF3BED936}" destId="{B4F812B0-7621-47A1-BFC5-E62729805CB7}" srcOrd="1" destOrd="0" presId="urn:microsoft.com/office/officeart/2005/8/layout/orgChart1"/>
    <dgm:cxn modelId="{AE3BC19C-D8C1-4037-A1DE-2DC6622A9B98}" type="presParOf" srcId="{B4F812B0-7621-47A1-BFC5-E62729805CB7}" destId="{C401DCBD-76EB-44A8-A27B-444C4A14A892}" srcOrd="0" destOrd="0" presId="urn:microsoft.com/office/officeart/2005/8/layout/orgChart1"/>
    <dgm:cxn modelId="{FF3CF3BA-D756-4A19-87D2-25696AB53CB0}" type="presParOf" srcId="{B4F812B0-7621-47A1-BFC5-E62729805CB7}" destId="{8CFD3113-1C28-4DD2-97BE-E2F1CA6B50BB}" srcOrd="1" destOrd="0" presId="urn:microsoft.com/office/officeart/2005/8/layout/orgChart1"/>
    <dgm:cxn modelId="{AE11E2EB-1646-4E6C-9BE3-93AF94C30C10}" type="presParOf" srcId="{8CFD3113-1C28-4DD2-97BE-E2F1CA6B50BB}" destId="{C1F5EC4B-8A36-4F84-A22A-DB9FB7317BCF}" srcOrd="0" destOrd="0" presId="urn:microsoft.com/office/officeart/2005/8/layout/orgChart1"/>
    <dgm:cxn modelId="{6752F777-1033-4341-A0DA-3769DE770F5A}" type="presParOf" srcId="{C1F5EC4B-8A36-4F84-A22A-DB9FB7317BCF}" destId="{93863EE7-F2D2-4928-A413-B64EF4FDFAFD}" srcOrd="0" destOrd="0" presId="urn:microsoft.com/office/officeart/2005/8/layout/orgChart1"/>
    <dgm:cxn modelId="{A680DAEE-F7CF-454B-B47C-8C01CD3D7BCB}" type="presParOf" srcId="{C1F5EC4B-8A36-4F84-A22A-DB9FB7317BCF}" destId="{801FB70F-8EF5-4000-A46E-07A5396B3363}" srcOrd="1" destOrd="0" presId="urn:microsoft.com/office/officeart/2005/8/layout/orgChart1"/>
    <dgm:cxn modelId="{FC9F46A5-01CD-4A95-B3F8-5DFD6809917B}" type="presParOf" srcId="{8CFD3113-1C28-4DD2-97BE-E2F1CA6B50BB}" destId="{833C3C18-FB2C-46AF-81B3-A23AA73B8A49}" srcOrd="1" destOrd="0" presId="urn:microsoft.com/office/officeart/2005/8/layout/orgChart1"/>
    <dgm:cxn modelId="{860496B5-04AD-44D6-8C58-78EED95A5333}" type="presParOf" srcId="{8CFD3113-1C28-4DD2-97BE-E2F1CA6B50BB}" destId="{2511B77D-3867-46A4-ADA0-FDFD0386D218}" srcOrd="2" destOrd="0" presId="urn:microsoft.com/office/officeart/2005/8/layout/orgChart1"/>
    <dgm:cxn modelId="{A6EECF4F-C4DD-4391-9571-EC16E1A642C4}" type="presParOf" srcId="{B4F812B0-7621-47A1-BFC5-E62729805CB7}" destId="{FE06E548-815E-4E4B-A71A-D12D7F662CF8}" srcOrd="2" destOrd="0" presId="urn:microsoft.com/office/officeart/2005/8/layout/orgChart1"/>
    <dgm:cxn modelId="{6E8D1A32-4CF1-4D88-A16F-C5228F307D4B}" type="presParOf" srcId="{B4F812B0-7621-47A1-BFC5-E62729805CB7}" destId="{B5C04D99-F620-4A1F-AE9E-0D6143BC2C7C}" srcOrd="3" destOrd="0" presId="urn:microsoft.com/office/officeart/2005/8/layout/orgChart1"/>
    <dgm:cxn modelId="{0D74D3B3-05B6-4DE7-B15E-326C49677538}" type="presParOf" srcId="{B5C04D99-F620-4A1F-AE9E-0D6143BC2C7C}" destId="{BEE67AAB-2C0A-4CDC-B4CD-EDECD556B3FC}" srcOrd="0" destOrd="0" presId="urn:microsoft.com/office/officeart/2005/8/layout/orgChart1"/>
    <dgm:cxn modelId="{31423CC8-510F-49BD-965A-439A81E7E3E6}" type="presParOf" srcId="{BEE67AAB-2C0A-4CDC-B4CD-EDECD556B3FC}" destId="{0093C4D6-9D3D-46F7-B85D-ED248A1B4D88}" srcOrd="0" destOrd="0" presId="urn:microsoft.com/office/officeart/2005/8/layout/orgChart1"/>
    <dgm:cxn modelId="{0778A894-7905-4DC3-BD6B-C026CAF92F61}" type="presParOf" srcId="{BEE67AAB-2C0A-4CDC-B4CD-EDECD556B3FC}" destId="{C7336B62-4019-4237-B13C-CEA9B42C8A22}" srcOrd="1" destOrd="0" presId="urn:microsoft.com/office/officeart/2005/8/layout/orgChart1"/>
    <dgm:cxn modelId="{B124AF7F-E48A-40BC-93F9-6581F1EDBE53}" type="presParOf" srcId="{B5C04D99-F620-4A1F-AE9E-0D6143BC2C7C}" destId="{FF7616D8-DDD0-401C-A375-1F0D2CE2B0CC}" srcOrd="1" destOrd="0" presId="urn:microsoft.com/office/officeart/2005/8/layout/orgChart1"/>
    <dgm:cxn modelId="{A4DF7802-7D3C-445E-BC23-C22F3B6D51B5}" type="presParOf" srcId="{B5C04D99-F620-4A1F-AE9E-0D6143BC2C7C}" destId="{80DA29C6-2ED2-43B0-A081-2B9C8F108AFB}" srcOrd="2" destOrd="0" presId="urn:microsoft.com/office/officeart/2005/8/layout/orgChart1"/>
    <dgm:cxn modelId="{DD2A669C-1558-49C5-8F8C-46EC1015AEF0}" type="presParOf" srcId="{B4F812B0-7621-47A1-BFC5-E62729805CB7}" destId="{BC785847-8E21-4190-83EF-6947A635A0D8}" srcOrd="4" destOrd="0" presId="urn:microsoft.com/office/officeart/2005/8/layout/orgChart1"/>
    <dgm:cxn modelId="{B7145948-99E4-42C8-9218-1CD39C857406}" type="presParOf" srcId="{B4F812B0-7621-47A1-BFC5-E62729805CB7}" destId="{AFF6CE1B-EAB5-4AF8-AD37-F098F4C1A0B0}" srcOrd="5" destOrd="0" presId="urn:microsoft.com/office/officeart/2005/8/layout/orgChart1"/>
    <dgm:cxn modelId="{C4E82AC7-01BC-49E0-AAB1-8EE5C45D8BED}" type="presParOf" srcId="{AFF6CE1B-EAB5-4AF8-AD37-F098F4C1A0B0}" destId="{C11EB22B-5E5E-4C79-84E5-76674EC19ED0}" srcOrd="0" destOrd="0" presId="urn:microsoft.com/office/officeart/2005/8/layout/orgChart1"/>
    <dgm:cxn modelId="{C03101E4-78F3-4D7A-B659-56DFF57B58A7}" type="presParOf" srcId="{C11EB22B-5E5E-4C79-84E5-76674EC19ED0}" destId="{B7E0F1B4-FBF4-49E4-941B-1C1E55A72217}" srcOrd="0" destOrd="0" presId="urn:microsoft.com/office/officeart/2005/8/layout/orgChart1"/>
    <dgm:cxn modelId="{35B91154-6D20-4FC6-8D3E-6BA6253D7480}" type="presParOf" srcId="{C11EB22B-5E5E-4C79-84E5-76674EC19ED0}" destId="{E5E36588-6D1E-42E3-8B80-67FB4E3518B2}" srcOrd="1" destOrd="0" presId="urn:microsoft.com/office/officeart/2005/8/layout/orgChart1"/>
    <dgm:cxn modelId="{D8D6FBEE-B64F-450D-B646-1C24FA94CBB1}" type="presParOf" srcId="{AFF6CE1B-EAB5-4AF8-AD37-F098F4C1A0B0}" destId="{E387B69A-E595-4E03-81C3-B68EA85695E7}" srcOrd="1" destOrd="0" presId="urn:microsoft.com/office/officeart/2005/8/layout/orgChart1"/>
    <dgm:cxn modelId="{D9C7A7AF-0FAD-40CB-B565-48FEA7787279}" type="presParOf" srcId="{AFF6CE1B-EAB5-4AF8-AD37-F098F4C1A0B0}" destId="{00099382-1E61-4007-A365-31CD645F8550}" srcOrd="2" destOrd="0" presId="urn:microsoft.com/office/officeart/2005/8/layout/orgChart1"/>
    <dgm:cxn modelId="{C550B649-6E42-4B2C-BCA0-98E89A029547}" type="presParOf" srcId="{B4F812B0-7621-47A1-BFC5-E62729805CB7}" destId="{9A1B471D-1087-4481-A485-ABA623ADFC7E}" srcOrd="6" destOrd="0" presId="urn:microsoft.com/office/officeart/2005/8/layout/orgChart1"/>
    <dgm:cxn modelId="{4559081A-5E14-449B-B30E-04F903024AAD}" type="presParOf" srcId="{B4F812B0-7621-47A1-BFC5-E62729805CB7}" destId="{37B43B32-554F-473A-9E34-5F60AFC7F1EC}" srcOrd="7" destOrd="0" presId="urn:microsoft.com/office/officeart/2005/8/layout/orgChart1"/>
    <dgm:cxn modelId="{A1412319-488E-4135-BCB6-650D057FC07A}" type="presParOf" srcId="{37B43B32-554F-473A-9E34-5F60AFC7F1EC}" destId="{74BE13F5-780D-4A0A-A8B2-F1F320276347}" srcOrd="0" destOrd="0" presId="urn:microsoft.com/office/officeart/2005/8/layout/orgChart1"/>
    <dgm:cxn modelId="{A95BF014-7A3E-49F7-BFAD-0F2983C3A1E6}" type="presParOf" srcId="{74BE13F5-780D-4A0A-A8B2-F1F320276347}" destId="{C1053E8D-76F8-44F5-84A9-6122C664DD0B}" srcOrd="0" destOrd="0" presId="urn:microsoft.com/office/officeart/2005/8/layout/orgChart1"/>
    <dgm:cxn modelId="{6054B5D7-37C8-4936-9A43-BB8B025BD929}" type="presParOf" srcId="{74BE13F5-780D-4A0A-A8B2-F1F320276347}" destId="{B5FD4245-B5F7-49FD-8E4B-89CA26A3B152}" srcOrd="1" destOrd="0" presId="urn:microsoft.com/office/officeart/2005/8/layout/orgChart1"/>
    <dgm:cxn modelId="{0BD01C49-A9A8-42A2-9CE2-115F89C15629}" type="presParOf" srcId="{37B43B32-554F-473A-9E34-5F60AFC7F1EC}" destId="{7B28127F-5AD2-4AEA-BDC3-A75AA5E2001C}" srcOrd="1" destOrd="0" presId="urn:microsoft.com/office/officeart/2005/8/layout/orgChart1"/>
    <dgm:cxn modelId="{84510CF0-5A5A-4340-B4FF-62BBC32C0ADE}" type="presParOf" srcId="{37B43B32-554F-473A-9E34-5F60AFC7F1EC}" destId="{8FFE427F-D7D4-4BFC-BAB2-7E38E667D859}" srcOrd="2" destOrd="0" presId="urn:microsoft.com/office/officeart/2005/8/layout/orgChart1"/>
    <dgm:cxn modelId="{03133A08-E8DC-4169-BE89-9C849E7D3F79}" type="presParOf" srcId="{3541186C-2C09-496C-9E0B-DC3FF3BED936}" destId="{E742638F-6F72-4712-8DD3-D4A0EDECDC5F}" srcOrd="2" destOrd="0" presId="urn:microsoft.com/office/officeart/2005/8/layout/orgChart1"/>
    <dgm:cxn modelId="{21751185-CB59-4726-912C-9ABEE34CC171}" type="presParOf" srcId="{92A65CD5-22DD-4613-93FE-9EA8F8C2F918}" destId="{6781CFC6-5821-4728-BA7C-4D2030566C64}" srcOrd="12" destOrd="0" presId="urn:microsoft.com/office/officeart/2005/8/layout/orgChart1"/>
    <dgm:cxn modelId="{AD252EC8-E173-45BB-9A3A-81CAC980C992}" type="presParOf" srcId="{92A65CD5-22DD-4613-93FE-9EA8F8C2F918}" destId="{044BA255-09C9-43E7-8908-28AACA934BEF}" srcOrd="13" destOrd="0" presId="urn:microsoft.com/office/officeart/2005/8/layout/orgChart1"/>
    <dgm:cxn modelId="{8E9838E6-E5DF-4739-8972-4202BBEB3B97}" type="presParOf" srcId="{044BA255-09C9-43E7-8908-28AACA934BEF}" destId="{8AF5CFF7-E303-498C-8A8E-08823F67FB6F}" srcOrd="0" destOrd="0" presId="urn:microsoft.com/office/officeart/2005/8/layout/orgChart1"/>
    <dgm:cxn modelId="{E8D320A0-1241-4C47-BA15-B68AEF3D92FB}" type="presParOf" srcId="{8AF5CFF7-E303-498C-8A8E-08823F67FB6F}" destId="{F5BA306F-8937-44C5-B535-20C4DA005FA5}" srcOrd="0" destOrd="0" presId="urn:microsoft.com/office/officeart/2005/8/layout/orgChart1"/>
    <dgm:cxn modelId="{42E92137-41A8-406F-A469-6D62CCFF68AB}" type="presParOf" srcId="{8AF5CFF7-E303-498C-8A8E-08823F67FB6F}" destId="{23E84E51-499C-4541-B3BF-D0502C87F63E}" srcOrd="1" destOrd="0" presId="urn:microsoft.com/office/officeart/2005/8/layout/orgChart1"/>
    <dgm:cxn modelId="{1EA2857A-0664-4CFB-84D0-1D7F95FAC1BE}" type="presParOf" srcId="{044BA255-09C9-43E7-8908-28AACA934BEF}" destId="{35EAF01C-1A03-4F30-B6F3-ED2A9EC8A294}" srcOrd="1" destOrd="0" presId="urn:microsoft.com/office/officeart/2005/8/layout/orgChart1"/>
    <dgm:cxn modelId="{9DBC4F16-A2BC-4492-8353-8F9E76A40643}" type="presParOf" srcId="{35EAF01C-1A03-4F30-B6F3-ED2A9EC8A294}" destId="{325DD1B7-E7C0-4C4C-B64F-88E2817C0554}" srcOrd="0" destOrd="0" presId="urn:microsoft.com/office/officeart/2005/8/layout/orgChart1"/>
    <dgm:cxn modelId="{B4F81F21-1F96-4665-9D28-9D88B51161C9}" type="presParOf" srcId="{35EAF01C-1A03-4F30-B6F3-ED2A9EC8A294}" destId="{62C2F616-75A6-41DD-9795-B87DBCEE8BA0}" srcOrd="1" destOrd="0" presId="urn:microsoft.com/office/officeart/2005/8/layout/orgChart1"/>
    <dgm:cxn modelId="{87A8BC3A-9151-415A-A8E0-F3653B5E4356}" type="presParOf" srcId="{62C2F616-75A6-41DD-9795-B87DBCEE8BA0}" destId="{F818E984-F6E2-438C-BB16-AF25192EEABC}" srcOrd="0" destOrd="0" presId="urn:microsoft.com/office/officeart/2005/8/layout/orgChart1"/>
    <dgm:cxn modelId="{CB5B0D37-D5A4-4FDB-8C22-C4C5F689B48C}" type="presParOf" srcId="{F818E984-F6E2-438C-BB16-AF25192EEABC}" destId="{15D6897E-F3D9-4350-A985-448F3E00E021}" srcOrd="0" destOrd="0" presId="urn:microsoft.com/office/officeart/2005/8/layout/orgChart1"/>
    <dgm:cxn modelId="{DD88EE01-B8E5-4B57-8BE7-76DFD44534E6}" type="presParOf" srcId="{F818E984-F6E2-438C-BB16-AF25192EEABC}" destId="{457D89EE-E427-460D-AA07-9BA34F4FB398}" srcOrd="1" destOrd="0" presId="urn:microsoft.com/office/officeart/2005/8/layout/orgChart1"/>
    <dgm:cxn modelId="{B9F5D460-B9D7-490D-9148-4200CD0FAD5D}" type="presParOf" srcId="{62C2F616-75A6-41DD-9795-B87DBCEE8BA0}" destId="{B71D95CC-E171-44B1-BA96-E13481874E84}" srcOrd="1" destOrd="0" presId="urn:microsoft.com/office/officeart/2005/8/layout/orgChart1"/>
    <dgm:cxn modelId="{428A3CB2-132F-4442-BBD3-DFC153C643CF}" type="presParOf" srcId="{62C2F616-75A6-41DD-9795-B87DBCEE8BA0}" destId="{8005117C-BC30-4311-AFBD-BFDA805A0662}" srcOrd="2" destOrd="0" presId="urn:microsoft.com/office/officeart/2005/8/layout/orgChart1"/>
    <dgm:cxn modelId="{233E632B-7D49-436A-A8CB-1950B1AA6E06}" type="presParOf" srcId="{35EAF01C-1A03-4F30-B6F3-ED2A9EC8A294}" destId="{88BA41E4-2AEE-4E39-BB3F-0A47EBA533FE}" srcOrd="2" destOrd="0" presId="urn:microsoft.com/office/officeart/2005/8/layout/orgChart1"/>
    <dgm:cxn modelId="{8AC9DBD5-CD67-4025-ACFE-EC0C438D3233}" type="presParOf" srcId="{35EAF01C-1A03-4F30-B6F3-ED2A9EC8A294}" destId="{123FE814-91A0-4585-8B0F-8EBB42D3DA13}" srcOrd="3" destOrd="0" presId="urn:microsoft.com/office/officeart/2005/8/layout/orgChart1"/>
    <dgm:cxn modelId="{484DAC88-1FAA-462A-A109-833997DB32FC}" type="presParOf" srcId="{123FE814-91A0-4585-8B0F-8EBB42D3DA13}" destId="{AEB694C4-90CE-47DF-8449-060F9144B4A2}" srcOrd="0" destOrd="0" presId="urn:microsoft.com/office/officeart/2005/8/layout/orgChart1"/>
    <dgm:cxn modelId="{AF2950B2-932D-4101-8E4F-5768FA9F32A9}" type="presParOf" srcId="{AEB694C4-90CE-47DF-8449-060F9144B4A2}" destId="{4CA015D9-118E-4E46-9CF5-C2F17E5AD8C2}" srcOrd="0" destOrd="0" presId="urn:microsoft.com/office/officeart/2005/8/layout/orgChart1"/>
    <dgm:cxn modelId="{01300E1C-7B3D-4F88-B8D0-B65CF7EC485E}" type="presParOf" srcId="{AEB694C4-90CE-47DF-8449-060F9144B4A2}" destId="{44574288-8E15-407A-9B06-1404B70AC884}" srcOrd="1" destOrd="0" presId="urn:microsoft.com/office/officeart/2005/8/layout/orgChart1"/>
    <dgm:cxn modelId="{8A8BA76C-65E1-4186-B9A1-7349BD5EFD1F}" type="presParOf" srcId="{123FE814-91A0-4585-8B0F-8EBB42D3DA13}" destId="{A6C8599E-CD62-4DE5-86B9-6CABF07A1F8B}" srcOrd="1" destOrd="0" presId="urn:microsoft.com/office/officeart/2005/8/layout/orgChart1"/>
    <dgm:cxn modelId="{30F6FBD4-4799-42A7-8618-E1088CC00121}" type="presParOf" srcId="{123FE814-91A0-4585-8B0F-8EBB42D3DA13}" destId="{F1C6E90D-B3D4-4A59-9FBD-98CB5849511A}" srcOrd="2" destOrd="0" presId="urn:microsoft.com/office/officeart/2005/8/layout/orgChart1"/>
    <dgm:cxn modelId="{601D8409-0898-4253-B814-E86D50243837}" type="presParOf" srcId="{044BA255-09C9-43E7-8908-28AACA934BEF}" destId="{36029EDF-74A4-4CCF-BBA9-7F9B6F4D24B9}" srcOrd="2" destOrd="0" presId="urn:microsoft.com/office/officeart/2005/8/layout/orgChart1"/>
    <dgm:cxn modelId="{8BBCE10C-EC6E-4125-A6CE-0D8638B55E8F}" type="presParOf" srcId="{F48CB0CF-1CDF-4A0F-812E-3A09F48AD940}" destId="{E7DCDFF3-87FD-4A6A-9090-7398201C49DF}"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455B37-A948-43AA-AAB4-14A4CD95419B}">
      <dsp:nvSpPr>
        <dsp:cNvPr id="0" name=""/>
        <dsp:cNvSpPr/>
      </dsp:nvSpPr>
      <dsp:spPr>
        <a:xfrm>
          <a:off x="6877" y="638341"/>
          <a:ext cx="2055705" cy="1233423"/>
        </a:xfrm>
        <a:prstGeom prst="roundRect">
          <a:avLst>
            <a:gd name="adj" fmla="val 10000"/>
          </a:avLst>
        </a:prstGeom>
        <a:solidFill>
          <a:schemeClr val="accent3">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smtClean="0">
              <a:latin typeface="Tahoma" pitchFamily="34" charset="0"/>
              <a:ea typeface="Tahoma" pitchFamily="34" charset="0"/>
              <a:cs typeface="Tahoma" pitchFamily="34" charset="0"/>
            </a:rPr>
            <a:t>UI Layer</a:t>
          </a:r>
        </a:p>
        <a:p>
          <a:pPr lvl="0" algn="ctr" defTabSz="889000">
            <a:lnSpc>
              <a:spcPct val="90000"/>
            </a:lnSpc>
            <a:spcBef>
              <a:spcPct val="0"/>
            </a:spcBef>
            <a:spcAft>
              <a:spcPct val="35000"/>
            </a:spcAft>
          </a:pPr>
          <a:r>
            <a:rPr lang="en-US" sz="2000" kern="1200" smtClean="0">
              <a:latin typeface="Tahoma" pitchFamily="34" charset="0"/>
              <a:ea typeface="Tahoma" pitchFamily="34" charset="0"/>
              <a:cs typeface="Tahoma" pitchFamily="34" charset="0"/>
            </a:rPr>
            <a:t>WinForm</a:t>
          </a:r>
          <a:endParaRPr lang="fr-FR" sz="2000" kern="1200">
            <a:latin typeface="Tahoma" pitchFamily="34" charset="0"/>
            <a:ea typeface="Tahoma" pitchFamily="34" charset="0"/>
            <a:cs typeface="Tahoma" pitchFamily="34" charset="0"/>
          </a:endParaRPr>
        </a:p>
      </dsp:txBody>
      <dsp:txXfrm>
        <a:off x="43003" y="674467"/>
        <a:ext cx="1983453" cy="1161171"/>
      </dsp:txXfrm>
    </dsp:sp>
    <dsp:sp modelId="{963EF3E5-7811-4B4F-BB0E-BCA454A499E7}">
      <dsp:nvSpPr>
        <dsp:cNvPr id="0" name=""/>
        <dsp:cNvSpPr/>
      </dsp:nvSpPr>
      <dsp:spPr>
        <a:xfrm>
          <a:off x="2076772" y="1087469"/>
          <a:ext cx="859573" cy="457298"/>
        </a:xfrm>
        <a:prstGeom prst="leftRightArrow">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fr-FR" sz="1400" kern="1200"/>
        </a:p>
      </dsp:txBody>
      <dsp:txXfrm>
        <a:off x="2076772" y="1178929"/>
        <a:ext cx="722384" cy="274378"/>
      </dsp:txXfrm>
    </dsp:sp>
    <dsp:sp modelId="{5300B9CD-7194-46C4-933D-41E56924D195}">
      <dsp:nvSpPr>
        <dsp:cNvPr id="0" name=""/>
        <dsp:cNvSpPr/>
      </dsp:nvSpPr>
      <dsp:spPr>
        <a:xfrm>
          <a:off x="2884865" y="638341"/>
          <a:ext cx="2055705" cy="1233423"/>
        </a:xfrm>
        <a:prstGeom prst="roundRect">
          <a:avLst>
            <a:gd name="adj" fmla="val 10000"/>
          </a:avLst>
        </a:prstGeom>
        <a:solidFill>
          <a:schemeClr val="accent3">
            <a:hueOff val="-2790486"/>
            <a:satOff val="-15286"/>
            <a:lumOff val="4706"/>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smtClean="0">
              <a:latin typeface="Tahoma" pitchFamily="34" charset="0"/>
              <a:ea typeface="Tahoma" pitchFamily="34" charset="0"/>
              <a:cs typeface="Tahoma" pitchFamily="34" charset="0"/>
            </a:rPr>
            <a:t>Business Layer</a:t>
          </a:r>
        </a:p>
        <a:p>
          <a:pPr lvl="0" algn="ctr" defTabSz="889000">
            <a:lnSpc>
              <a:spcPct val="90000"/>
            </a:lnSpc>
            <a:spcBef>
              <a:spcPct val="0"/>
            </a:spcBef>
            <a:spcAft>
              <a:spcPct val="35000"/>
            </a:spcAft>
          </a:pPr>
          <a:r>
            <a:rPr lang="en-US" sz="2000" kern="1200" smtClean="0">
              <a:latin typeface="Tahoma" pitchFamily="34" charset="0"/>
              <a:ea typeface="Tahoma" pitchFamily="34" charset="0"/>
              <a:cs typeface="Tahoma" pitchFamily="34" charset="0"/>
            </a:rPr>
            <a:t>Business Logic</a:t>
          </a:r>
          <a:endParaRPr lang="fr-FR" sz="2000" kern="1200">
            <a:latin typeface="Tahoma" pitchFamily="34" charset="0"/>
            <a:ea typeface="Tahoma" pitchFamily="34" charset="0"/>
            <a:cs typeface="Tahoma" pitchFamily="34" charset="0"/>
          </a:endParaRPr>
        </a:p>
      </dsp:txBody>
      <dsp:txXfrm>
        <a:off x="2920991" y="674467"/>
        <a:ext cx="1983453" cy="1161171"/>
      </dsp:txXfrm>
    </dsp:sp>
    <dsp:sp modelId="{C7F33345-5C19-46F6-9A52-2CD5EFEDC739}">
      <dsp:nvSpPr>
        <dsp:cNvPr id="0" name=""/>
        <dsp:cNvSpPr/>
      </dsp:nvSpPr>
      <dsp:spPr>
        <a:xfrm>
          <a:off x="4894777" y="1066281"/>
          <a:ext cx="938537" cy="377543"/>
        </a:xfrm>
        <a:prstGeom prst="leftRightArrow">
          <a:avLst/>
        </a:prstGeom>
        <a:solidFill>
          <a:schemeClr val="accent3">
            <a:hueOff val="-5580972"/>
            <a:satOff val="-30571"/>
            <a:lumOff val="941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fr-FR" sz="1400" kern="1200"/>
        </a:p>
      </dsp:txBody>
      <dsp:txXfrm>
        <a:off x="4894777" y="1141790"/>
        <a:ext cx="825274" cy="226525"/>
      </dsp:txXfrm>
    </dsp:sp>
    <dsp:sp modelId="{C3FEC640-2245-4F3F-A254-2937D3331075}">
      <dsp:nvSpPr>
        <dsp:cNvPr id="0" name=""/>
        <dsp:cNvSpPr/>
      </dsp:nvSpPr>
      <dsp:spPr>
        <a:xfrm>
          <a:off x="5762853" y="638341"/>
          <a:ext cx="2055705" cy="1233423"/>
        </a:xfrm>
        <a:prstGeom prst="roundRect">
          <a:avLst>
            <a:gd name="adj" fmla="val 10000"/>
          </a:avLst>
        </a:prstGeom>
        <a:solidFill>
          <a:schemeClr val="accent3">
            <a:hueOff val="-5580972"/>
            <a:satOff val="-30571"/>
            <a:lumOff val="9412"/>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smtClean="0">
              <a:latin typeface="Tahoma" pitchFamily="34" charset="0"/>
              <a:ea typeface="Tahoma" pitchFamily="34" charset="0"/>
              <a:cs typeface="Tahoma" pitchFamily="34" charset="0"/>
            </a:rPr>
            <a:t>Data Access Layer</a:t>
          </a:r>
        </a:p>
        <a:p>
          <a:pPr lvl="0" algn="ctr" defTabSz="800100">
            <a:lnSpc>
              <a:spcPct val="90000"/>
            </a:lnSpc>
            <a:spcBef>
              <a:spcPct val="0"/>
            </a:spcBef>
            <a:spcAft>
              <a:spcPct val="35000"/>
            </a:spcAft>
          </a:pPr>
          <a:r>
            <a:rPr lang="en-US" sz="1800" kern="1200" smtClean="0">
              <a:latin typeface="Tahoma" pitchFamily="34" charset="0"/>
              <a:ea typeface="Tahoma" pitchFamily="34" charset="0"/>
              <a:cs typeface="Tahoma" pitchFamily="34" charset="0"/>
            </a:rPr>
            <a:t>Entity Framework</a:t>
          </a:r>
          <a:endParaRPr lang="fr-FR" sz="1800" kern="1200">
            <a:latin typeface="Tahoma" pitchFamily="34" charset="0"/>
            <a:ea typeface="Tahoma" pitchFamily="34" charset="0"/>
            <a:cs typeface="Tahoma" pitchFamily="34" charset="0"/>
          </a:endParaRPr>
        </a:p>
      </dsp:txBody>
      <dsp:txXfrm>
        <a:off x="5798979" y="674467"/>
        <a:ext cx="1983453" cy="11611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BA41E4-2AEE-4E39-BB3F-0A47EBA533FE}">
      <dsp:nvSpPr>
        <dsp:cNvPr id="0" name=""/>
        <dsp:cNvSpPr/>
      </dsp:nvSpPr>
      <dsp:spPr>
        <a:xfrm>
          <a:off x="9162217" y="1776482"/>
          <a:ext cx="186715" cy="1456378"/>
        </a:xfrm>
        <a:custGeom>
          <a:avLst/>
          <a:gdLst/>
          <a:ahLst/>
          <a:cxnLst/>
          <a:rect l="0" t="0" r="0" b="0"/>
          <a:pathLst>
            <a:path>
              <a:moveTo>
                <a:pt x="0" y="0"/>
              </a:moveTo>
              <a:lnTo>
                <a:pt x="0" y="1456378"/>
              </a:lnTo>
              <a:lnTo>
                <a:pt x="186715" y="1456378"/>
              </a:lnTo>
            </a:path>
          </a:pathLst>
        </a:custGeom>
        <a:noFill/>
        <a:ln w="9525" cap="flat" cmpd="sng" algn="ctr">
          <a:solidFill>
            <a:schemeClr val="accent3">
              <a:tint val="7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25DD1B7-E7C0-4C4C-B64F-88E2817C0554}">
      <dsp:nvSpPr>
        <dsp:cNvPr id="0" name=""/>
        <dsp:cNvSpPr/>
      </dsp:nvSpPr>
      <dsp:spPr>
        <a:xfrm>
          <a:off x="9162217" y="1776482"/>
          <a:ext cx="186715" cy="572593"/>
        </a:xfrm>
        <a:custGeom>
          <a:avLst/>
          <a:gdLst/>
          <a:ahLst/>
          <a:cxnLst/>
          <a:rect l="0" t="0" r="0" b="0"/>
          <a:pathLst>
            <a:path>
              <a:moveTo>
                <a:pt x="0" y="0"/>
              </a:moveTo>
              <a:lnTo>
                <a:pt x="0" y="572593"/>
              </a:lnTo>
              <a:lnTo>
                <a:pt x="186715" y="572593"/>
              </a:lnTo>
            </a:path>
          </a:pathLst>
        </a:custGeom>
        <a:noFill/>
        <a:ln w="9525" cap="flat" cmpd="sng" algn="ctr">
          <a:solidFill>
            <a:schemeClr val="accent3">
              <a:tint val="7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781CFC6-5821-4728-BA7C-4D2030566C64}">
      <dsp:nvSpPr>
        <dsp:cNvPr id="0" name=""/>
        <dsp:cNvSpPr/>
      </dsp:nvSpPr>
      <dsp:spPr>
        <a:xfrm>
          <a:off x="5141618" y="892697"/>
          <a:ext cx="4518506" cy="261401"/>
        </a:xfrm>
        <a:custGeom>
          <a:avLst/>
          <a:gdLst/>
          <a:ahLst/>
          <a:cxnLst/>
          <a:rect l="0" t="0" r="0" b="0"/>
          <a:pathLst>
            <a:path>
              <a:moveTo>
                <a:pt x="0" y="0"/>
              </a:moveTo>
              <a:lnTo>
                <a:pt x="0" y="130700"/>
              </a:lnTo>
              <a:lnTo>
                <a:pt x="4518506" y="130700"/>
              </a:lnTo>
              <a:lnTo>
                <a:pt x="4518506" y="261401"/>
              </a:lnTo>
            </a:path>
          </a:pathLst>
        </a:custGeom>
        <a:noFill/>
        <a:ln w="9525" cap="flat" cmpd="sng" algn="ctr">
          <a:solidFill>
            <a:schemeClr val="accent3">
              <a:tint val="9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A1B471D-1087-4481-A485-ABA623ADFC7E}">
      <dsp:nvSpPr>
        <dsp:cNvPr id="0" name=""/>
        <dsp:cNvSpPr/>
      </dsp:nvSpPr>
      <dsp:spPr>
        <a:xfrm>
          <a:off x="7656048" y="1776482"/>
          <a:ext cx="186715" cy="3223948"/>
        </a:xfrm>
        <a:custGeom>
          <a:avLst/>
          <a:gdLst/>
          <a:ahLst/>
          <a:cxnLst/>
          <a:rect l="0" t="0" r="0" b="0"/>
          <a:pathLst>
            <a:path>
              <a:moveTo>
                <a:pt x="0" y="0"/>
              </a:moveTo>
              <a:lnTo>
                <a:pt x="0" y="3223948"/>
              </a:lnTo>
              <a:lnTo>
                <a:pt x="186715" y="3223948"/>
              </a:lnTo>
            </a:path>
          </a:pathLst>
        </a:custGeom>
        <a:noFill/>
        <a:ln w="9525" cap="flat" cmpd="sng" algn="ctr">
          <a:solidFill>
            <a:schemeClr val="accent3">
              <a:tint val="7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C785847-8E21-4190-83EF-6947A635A0D8}">
      <dsp:nvSpPr>
        <dsp:cNvPr id="0" name=""/>
        <dsp:cNvSpPr/>
      </dsp:nvSpPr>
      <dsp:spPr>
        <a:xfrm>
          <a:off x="7656048" y="1776482"/>
          <a:ext cx="186715" cy="2340163"/>
        </a:xfrm>
        <a:custGeom>
          <a:avLst/>
          <a:gdLst/>
          <a:ahLst/>
          <a:cxnLst/>
          <a:rect l="0" t="0" r="0" b="0"/>
          <a:pathLst>
            <a:path>
              <a:moveTo>
                <a:pt x="0" y="0"/>
              </a:moveTo>
              <a:lnTo>
                <a:pt x="0" y="2340163"/>
              </a:lnTo>
              <a:lnTo>
                <a:pt x="186715" y="2340163"/>
              </a:lnTo>
            </a:path>
          </a:pathLst>
        </a:custGeom>
        <a:noFill/>
        <a:ln w="9525" cap="flat" cmpd="sng" algn="ctr">
          <a:solidFill>
            <a:schemeClr val="accent3">
              <a:tint val="7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E06E548-815E-4E4B-A71A-D12D7F662CF8}">
      <dsp:nvSpPr>
        <dsp:cNvPr id="0" name=""/>
        <dsp:cNvSpPr/>
      </dsp:nvSpPr>
      <dsp:spPr>
        <a:xfrm>
          <a:off x="7656048" y="1776482"/>
          <a:ext cx="186715" cy="1456378"/>
        </a:xfrm>
        <a:custGeom>
          <a:avLst/>
          <a:gdLst/>
          <a:ahLst/>
          <a:cxnLst/>
          <a:rect l="0" t="0" r="0" b="0"/>
          <a:pathLst>
            <a:path>
              <a:moveTo>
                <a:pt x="0" y="0"/>
              </a:moveTo>
              <a:lnTo>
                <a:pt x="0" y="1456378"/>
              </a:lnTo>
              <a:lnTo>
                <a:pt x="186715" y="1456378"/>
              </a:lnTo>
            </a:path>
          </a:pathLst>
        </a:custGeom>
        <a:noFill/>
        <a:ln w="9525" cap="flat" cmpd="sng" algn="ctr">
          <a:solidFill>
            <a:schemeClr val="accent3">
              <a:tint val="7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401DCBD-76EB-44A8-A27B-444C4A14A892}">
      <dsp:nvSpPr>
        <dsp:cNvPr id="0" name=""/>
        <dsp:cNvSpPr/>
      </dsp:nvSpPr>
      <dsp:spPr>
        <a:xfrm>
          <a:off x="7656048" y="1776482"/>
          <a:ext cx="186715" cy="572593"/>
        </a:xfrm>
        <a:custGeom>
          <a:avLst/>
          <a:gdLst/>
          <a:ahLst/>
          <a:cxnLst/>
          <a:rect l="0" t="0" r="0" b="0"/>
          <a:pathLst>
            <a:path>
              <a:moveTo>
                <a:pt x="0" y="0"/>
              </a:moveTo>
              <a:lnTo>
                <a:pt x="0" y="572593"/>
              </a:lnTo>
              <a:lnTo>
                <a:pt x="186715" y="572593"/>
              </a:lnTo>
            </a:path>
          </a:pathLst>
        </a:custGeom>
        <a:noFill/>
        <a:ln w="9525" cap="flat" cmpd="sng" algn="ctr">
          <a:solidFill>
            <a:schemeClr val="accent3">
              <a:tint val="7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3241994-69F5-48C0-8AA1-2CE753F4A73C}">
      <dsp:nvSpPr>
        <dsp:cNvPr id="0" name=""/>
        <dsp:cNvSpPr/>
      </dsp:nvSpPr>
      <dsp:spPr>
        <a:xfrm>
          <a:off x="5141618" y="892697"/>
          <a:ext cx="3012337" cy="261401"/>
        </a:xfrm>
        <a:custGeom>
          <a:avLst/>
          <a:gdLst/>
          <a:ahLst/>
          <a:cxnLst/>
          <a:rect l="0" t="0" r="0" b="0"/>
          <a:pathLst>
            <a:path>
              <a:moveTo>
                <a:pt x="0" y="0"/>
              </a:moveTo>
              <a:lnTo>
                <a:pt x="0" y="130700"/>
              </a:lnTo>
              <a:lnTo>
                <a:pt x="3012337" y="130700"/>
              </a:lnTo>
              <a:lnTo>
                <a:pt x="3012337" y="261401"/>
              </a:lnTo>
            </a:path>
          </a:pathLst>
        </a:custGeom>
        <a:noFill/>
        <a:ln w="9525" cap="flat" cmpd="sng" algn="ctr">
          <a:solidFill>
            <a:schemeClr val="accent3">
              <a:tint val="9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097F486-A8F2-4BAC-A0E1-D9EBA966529F}">
      <dsp:nvSpPr>
        <dsp:cNvPr id="0" name=""/>
        <dsp:cNvSpPr/>
      </dsp:nvSpPr>
      <dsp:spPr>
        <a:xfrm>
          <a:off x="6149879" y="1776482"/>
          <a:ext cx="186715" cy="3223948"/>
        </a:xfrm>
        <a:custGeom>
          <a:avLst/>
          <a:gdLst/>
          <a:ahLst/>
          <a:cxnLst/>
          <a:rect l="0" t="0" r="0" b="0"/>
          <a:pathLst>
            <a:path>
              <a:moveTo>
                <a:pt x="0" y="0"/>
              </a:moveTo>
              <a:lnTo>
                <a:pt x="0" y="3223948"/>
              </a:lnTo>
              <a:lnTo>
                <a:pt x="186715" y="3223948"/>
              </a:lnTo>
            </a:path>
          </a:pathLst>
        </a:custGeom>
        <a:noFill/>
        <a:ln w="9525" cap="flat" cmpd="sng" algn="ctr">
          <a:solidFill>
            <a:schemeClr val="accent3">
              <a:tint val="7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1441DA7-1981-48B6-A6F4-684548D1ECBB}">
      <dsp:nvSpPr>
        <dsp:cNvPr id="0" name=""/>
        <dsp:cNvSpPr/>
      </dsp:nvSpPr>
      <dsp:spPr>
        <a:xfrm>
          <a:off x="6149879" y="1776482"/>
          <a:ext cx="186715" cy="2340163"/>
        </a:xfrm>
        <a:custGeom>
          <a:avLst/>
          <a:gdLst/>
          <a:ahLst/>
          <a:cxnLst/>
          <a:rect l="0" t="0" r="0" b="0"/>
          <a:pathLst>
            <a:path>
              <a:moveTo>
                <a:pt x="0" y="0"/>
              </a:moveTo>
              <a:lnTo>
                <a:pt x="0" y="2340163"/>
              </a:lnTo>
              <a:lnTo>
                <a:pt x="186715" y="2340163"/>
              </a:lnTo>
            </a:path>
          </a:pathLst>
        </a:custGeom>
        <a:noFill/>
        <a:ln w="9525" cap="flat" cmpd="sng" algn="ctr">
          <a:solidFill>
            <a:schemeClr val="accent3">
              <a:tint val="7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3AF888C-8F7B-4897-A260-CA2071D860EF}">
      <dsp:nvSpPr>
        <dsp:cNvPr id="0" name=""/>
        <dsp:cNvSpPr/>
      </dsp:nvSpPr>
      <dsp:spPr>
        <a:xfrm>
          <a:off x="6149879" y="1776482"/>
          <a:ext cx="186715" cy="1456378"/>
        </a:xfrm>
        <a:custGeom>
          <a:avLst/>
          <a:gdLst/>
          <a:ahLst/>
          <a:cxnLst/>
          <a:rect l="0" t="0" r="0" b="0"/>
          <a:pathLst>
            <a:path>
              <a:moveTo>
                <a:pt x="0" y="0"/>
              </a:moveTo>
              <a:lnTo>
                <a:pt x="0" y="1456378"/>
              </a:lnTo>
              <a:lnTo>
                <a:pt x="186715" y="1456378"/>
              </a:lnTo>
            </a:path>
          </a:pathLst>
        </a:custGeom>
        <a:noFill/>
        <a:ln w="9525" cap="flat" cmpd="sng" algn="ctr">
          <a:solidFill>
            <a:schemeClr val="accent3">
              <a:tint val="7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E371E39-AC89-4A50-AD43-8F30B134E5E2}">
      <dsp:nvSpPr>
        <dsp:cNvPr id="0" name=""/>
        <dsp:cNvSpPr/>
      </dsp:nvSpPr>
      <dsp:spPr>
        <a:xfrm>
          <a:off x="6149879" y="1776482"/>
          <a:ext cx="186715" cy="572593"/>
        </a:xfrm>
        <a:custGeom>
          <a:avLst/>
          <a:gdLst/>
          <a:ahLst/>
          <a:cxnLst/>
          <a:rect l="0" t="0" r="0" b="0"/>
          <a:pathLst>
            <a:path>
              <a:moveTo>
                <a:pt x="0" y="0"/>
              </a:moveTo>
              <a:lnTo>
                <a:pt x="0" y="572593"/>
              </a:lnTo>
              <a:lnTo>
                <a:pt x="186715" y="572593"/>
              </a:lnTo>
            </a:path>
          </a:pathLst>
        </a:custGeom>
        <a:noFill/>
        <a:ln w="9525" cap="flat" cmpd="sng" algn="ctr">
          <a:solidFill>
            <a:schemeClr val="accent3">
              <a:tint val="7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E29927B-7505-4A54-9F5D-58380B99B397}">
      <dsp:nvSpPr>
        <dsp:cNvPr id="0" name=""/>
        <dsp:cNvSpPr/>
      </dsp:nvSpPr>
      <dsp:spPr>
        <a:xfrm>
          <a:off x="5141618" y="892697"/>
          <a:ext cx="1506168" cy="261401"/>
        </a:xfrm>
        <a:custGeom>
          <a:avLst/>
          <a:gdLst/>
          <a:ahLst/>
          <a:cxnLst/>
          <a:rect l="0" t="0" r="0" b="0"/>
          <a:pathLst>
            <a:path>
              <a:moveTo>
                <a:pt x="0" y="0"/>
              </a:moveTo>
              <a:lnTo>
                <a:pt x="0" y="130700"/>
              </a:lnTo>
              <a:lnTo>
                <a:pt x="1506168" y="130700"/>
              </a:lnTo>
              <a:lnTo>
                <a:pt x="1506168" y="261401"/>
              </a:lnTo>
            </a:path>
          </a:pathLst>
        </a:custGeom>
        <a:noFill/>
        <a:ln w="9525" cap="flat" cmpd="sng" algn="ctr">
          <a:solidFill>
            <a:schemeClr val="accent3">
              <a:tint val="9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B85CAAC-13E4-4E7E-B556-ED7FFF9131BB}">
      <dsp:nvSpPr>
        <dsp:cNvPr id="0" name=""/>
        <dsp:cNvSpPr/>
      </dsp:nvSpPr>
      <dsp:spPr>
        <a:xfrm>
          <a:off x="4643710" y="1776482"/>
          <a:ext cx="186715" cy="3223948"/>
        </a:xfrm>
        <a:custGeom>
          <a:avLst/>
          <a:gdLst/>
          <a:ahLst/>
          <a:cxnLst/>
          <a:rect l="0" t="0" r="0" b="0"/>
          <a:pathLst>
            <a:path>
              <a:moveTo>
                <a:pt x="0" y="0"/>
              </a:moveTo>
              <a:lnTo>
                <a:pt x="0" y="3223948"/>
              </a:lnTo>
              <a:lnTo>
                <a:pt x="186715" y="3223948"/>
              </a:lnTo>
            </a:path>
          </a:pathLst>
        </a:custGeom>
        <a:noFill/>
        <a:ln w="9525" cap="flat" cmpd="sng" algn="ctr">
          <a:solidFill>
            <a:schemeClr val="accent3">
              <a:tint val="7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6F9E898-91C7-489C-A625-F1F477EB153E}">
      <dsp:nvSpPr>
        <dsp:cNvPr id="0" name=""/>
        <dsp:cNvSpPr/>
      </dsp:nvSpPr>
      <dsp:spPr>
        <a:xfrm>
          <a:off x="4643710" y="1776482"/>
          <a:ext cx="186715" cy="2340163"/>
        </a:xfrm>
        <a:custGeom>
          <a:avLst/>
          <a:gdLst/>
          <a:ahLst/>
          <a:cxnLst/>
          <a:rect l="0" t="0" r="0" b="0"/>
          <a:pathLst>
            <a:path>
              <a:moveTo>
                <a:pt x="0" y="0"/>
              </a:moveTo>
              <a:lnTo>
                <a:pt x="0" y="2340163"/>
              </a:lnTo>
              <a:lnTo>
                <a:pt x="186715" y="2340163"/>
              </a:lnTo>
            </a:path>
          </a:pathLst>
        </a:custGeom>
        <a:noFill/>
        <a:ln w="9525" cap="flat" cmpd="sng" algn="ctr">
          <a:solidFill>
            <a:schemeClr val="accent3">
              <a:tint val="7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2C2452D-14E8-4CA2-8B4B-8E76B11B00A3}">
      <dsp:nvSpPr>
        <dsp:cNvPr id="0" name=""/>
        <dsp:cNvSpPr/>
      </dsp:nvSpPr>
      <dsp:spPr>
        <a:xfrm>
          <a:off x="4643710" y="1776482"/>
          <a:ext cx="186715" cy="1456378"/>
        </a:xfrm>
        <a:custGeom>
          <a:avLst/>
          <a:gdLst/>
          <a:ahLst/>
          <a:cxnLst/>
          <a:rect l="0" t="0" r="0" b="0"/>
          <a:pathLst>
            <a:path>
              <a:moveTo>
                <a:pt x="0" y="0"/>
              </a:moveTo>
              <a:lnTo>
                <a:pt x="0" y="1456378"/>
              </a:lnTo>
              <a:lnTo>
                <a:pt x="186715" y="1456378"/>
              </a:lnTo>
            </a:path>
          </a:pathLst>
        </a:custGeom>
        <a:noFill/>
        <a:ln w="9525" cap="flat" cmpd="sng" algn="ctr">
          <a:solidFill>
            <a:schemeClr val="accent3">
              <a:tint val="7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ADEFFFB-4D88-4391-B08A-B466E489418D}">
      <dsp:nvSpPr>
        <dsp:cNvPr id="0" name=""/>
        <dsp:cNvSpPr/>
      </dsp:nvSpPr>
      <dsp:spPr>
        <a:xfrm>
          <a:off x="4643710" y="1776482"/>
          <a:ext cx="186715" cy="572593"/>
        </a:xfrm>
        <a:custGeom>
          <a:avLst/>
          <a:gdLst/>
          <a:ahLst/>
          <a:cxnLst/>
          <a:rect l="0" t="0" r="0" b="0"/>
          <a:pathLst>
            <a:path>
              <a:moveTo>
                <a:pt x="0" y="0"/>
              </a:moveTo>
              <a:lnTo>
                <a:pt x="0" y="572593"/>
              </a:lnTo>
              <a:lnTo>
                <a:pt x="186715" y="572593"/>
              </a:lnTo>
            </a:path>
          </a:pathLst>
        </a:custGeom>
        <a:noFill/>
        <a:ln w="9525" cap="flat" cmpd="sng" algn="ctr">
          <a:solidFill>
            <a:schemeClr val="accent3">
              <a:tint val="7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2E1ABAB-2E2A-489D-9E2D-8E7D70AE4818}">
      <dsp:nvSpPr>
        <dsp:cNvPr id="0" name=""/>
        <dsp:cNvSpPr/>
      </dsp:nvSpPr>
      <dsp:spPr>
        <a:xfrm>
          <a:off x="5095898" y="892697"/>
          <a:ext cx="91440" cy="261401"/>
        </a:xfrm>
        <a:custGeom>
          <a:avLst/>
          <a:gdLst/>
          <a:ahLst/>
          <a:cxnLst/>
          <a:rect l="0" t="0" r="0" b="0"/>
          <a:pathLst>
            <a:path>
              <a:moveTo>
                <a:pt x="45720" y="0"/>
              </a:moveTo>
              <a:lnTo>
                <a:pt x="45720" y="261401"/>
              </a:lnTo>
            </a:path>
          </a:pathLst>
        </a:custGeom>
        <a:noFill/>
        <a:ln w="9525" cap="flat" cmpd="sng" algn="ctr">
          <a:solidFill>
            <a:schemeClr val="accent3">
              <a:tint val="9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F2EBA10-1F04-44E8-BDC3-380220609944}">
      <dsp:nvSpPr>
        <dsp:cNvPr id="0" name=""/>
        <dsp:cNvSpPr/>
      </dsp:nvSpPr>
      <dsp:spPr>
        <a:xfrm>
          <a:off x="3137542" y="1776482"/>
          <a:ext cx="186715" cy="3223948"/>
        </a:xfrm>
        <a:custGeom>
          <a:avLst/>
          <a:gdLst/>
          <a:ahLst/>
          <a:cxnLst/>
          <a:rect l="0" t="0" r="0" b="0"/>
          <a:pathLst>
            <a:path>
              <a:moveTo>
                <a:pt x="0" y="0"/>
              </a:moveTo>
              <a:lnTo>
                <a:pt x="0" y="3223948"/>
              </a:lnTo>
              <a:lnTo>
                <a:pt x="186715" y="3223948"/>
              </a:lnTo>
            </a:path>
          </a:pathLst>
        </a:custGeom>
        <a:noFill/>
        <a:ln w="9525" cap="flat" cmpd="sng" algn="ctr">
          <a:solidFill>
            <a:schemeClr val="accent3">
              <a:tint val="7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6DD2356-4C48-43A2-B079-885C1C4FE6B2}">
      <dsp:nvSpPr>
        <dsp:cNvPr id="0" name=""/>
        <dsp:cNvSpPr/>
      </dsp:nvSpPr>
      <dsp:spPr>
        <a:xfrm>
          <a:off x="3137542" y="1776482"/>
          <a:ext cx="186715" cy="2340163"/>
        </a:xfrm>
        <a:custGeom>
          <a:avLst/>
          <a:gdLst/>
          <a:ahLst/>
          <a:cxnLst/>
          <a:rect l="0" t="0" r="0" b="0"/>
          <a:pathLst>
            <a:path>
              <a:moveTo>
                <a:pt x="0" y="0"/>
              </a:moveTo>
              <a:lnTo>
                <a:pt x="0" y="2340163"/>
              </a:lnTo>
              <a:lnTo>
                <a:pt x="186715" y="2340163"/>
              </a:lnTo>
            </a:path>
          </a:pathLst>
        </a:custGeom>
        <a:noFill/>
        <a:ln w="9525" cap="flat" cmpd="sng" algn="ctr">
          <a:solidFill>
            <a:schemeClr val="accent3">
              <a:tint val="7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8AF91D8-3399-44E1-B02C-720F88A97656}">
      <dsp:nvSpPr>
        <dsp:cNvPr id="0" name=""/>
        <dsp:cNvSpPr/>
      </dsp:nvSpPr>
      <dsp:spPr>
        <a:xfrm>
          <a:off x="3137542" y="1776482"/>
          <a:ext cx="186715" cy="1456378"/>
        </a:xfrm>
        <a:custGeom>
          <a:avLst/>
          <a:gdLst/>
          <a:ahLst/>
          <a:cxnLst/>
          <a:rect l="0" t="0" r="0" b="0"/>
          <a:pathLst>
            <a:path>
              <a:moveTo>
                <a:pt x="0" y="0"/>
              </a:moveTo>
              <a:lnTo>
                <a:pt x="0" y="1456378"/>
              </a:lnTo>
              <a:lnTo>
                <a:pt x="186715" y="1456378"/>
              </a:lnTo>
            </a:path>
          </a:pathLst>
        </a:custGeom>
        <a:noFill/>
        <a:ln w="9525" cap="flat" cmpd="sng" algn="ctr">
          <a:solidFill>
            <a:schemeClr val="accent3">
              <a:tint val="7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99FA5B7-D55E-4336-A6D1-C9AB9740F6E1}">
      <dsp:nvSpPr>
        <dsp:cNvPr id="0" name=""/>
        <dsp:cNvSpPr/>
      </dsp:nvSpPr>
      <dsp:spPr>
        <a:xfrm>
          <a:off x="3137542" y="1776482"/>
          <a:ext cx="186715" cy="572593"/>
        </a:xfrm>
        <a:custGeom>
          <a:avLst/>
          <a:gdLst/>
          <a:ahLst/>
          <a:cxnLst/>
          <a:rect l="0" t="0" r="0" b="0"/>
          <a:pathLst>
            <a:path>
              <a:moveTo>
                <a:pt x="0" y="0"/>
              </a:moveTo>
              <a:lnTo>
                <a:pt x="0" y="572593"/>
              </a:lnTo>
              <a:lnTo>
                <a:pt x="186715" y="572593"/>
              </a:lnTo>
            </a:path>
          </a:pathLst>
        </a:custGeom>
        <a:noFill/>
        <a:ln w="9525" cap="flat" cmpd="sng" algn="ctr">
          <a:solidFill>
            <a:schemeClr val="accent3">
              <a:tint val="7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4E5212C-3F17-4863-BA71-09CCC056EE95}">
      <dsp:nvSpPr>
        <dsp:cNvPr id="0" name=""/>
        <dsp:cNvSpPr/>
      </dsp:nvSpPr>
      <dsp:spPr>
        <a:xfrm>
          <a:off x="3635449" y="892697"/>
          <a:ext cx="1506168" cy="261401"/>
        </a:xfrm>
        <a:custGeom>
          <a:avLst/>
          <a:gdLst/>
          <a:ahLst/>
          <a:cxnLst/>
          <a:rect l="0" t="0" r="0" b="0"/>
          <a:pathLst>
            <a:path>
              <a:moveTo>
                <a:pt x="1506168" y="0"/>
              </a:moveTo>
              <a:lnTo>
                <a:pt x="1506168" y="130700"/>
              </a:lnTo>
              <a:lnTo>
                <a:pt x="0" y="130700"/>
              </a:lnTo>
              <a:lnTo>
                <a:pt x="0" y="261401"/>
              </a:lnTo>
            </a:path>
          </a:pathLst>
        </a:custGeom>
        <a:noFill/>
        <a:ln w="9525" cap="flat" cmpd="sng" algn="ctr">
          <a:solidFill>
            <a:schemeClr val="accent3">
              <a:tint val="9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A055519-F3C8-4BB4-A2B7-C1F79B1CC7A3}">
      <dsp:nvSpPr>
        <dsp:cNvPr id="0" name=""/>
        <dsp:cNvSpPr/>
      </dsp:nvSpPr>
      <dsp:spPr>
        <a:xfrm>
          <a:off x="1631373" y="1776482"/>
          <a:ext cx="186715" cy="3223948"/>
        </a:xfrm>
        <a:custGeom>
          <a:avLst/>
          <a:gdLst/>
          <a:ahLst/>
          <a:cxnLst/>
          <a:rect l="0" t="0" r="0" b="0"/>
          <a:pathLst>
            <a:path>
              <a:moveTo>
                <a:pt x="0" y="0"/>
              </a:moveTo>
              <a:lnTo>
                <a:pt x="0" y="3223948"/>
              </a:lnTo>
              <a:lnTo>
                <a:pt x="186715" y="3223948"/>
              </a:lnTo>
            </a:path>
          </a:pathLst>
        </a:custGeom>
        <a:noFill/>
        <a:ln w="9525" cap="flat" cmpd="sng" algn="ctr">
          <a:solidFill>
            <a:schemeClr val="accent3">
              <a:tint val="7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468735C-6B21-4365-873B-FDF061312182}">
      <dsp:nvSpPr>
        <dsp:cNvPr id="0" name=""/>
        <dsp:cNvSpPr/>
      </dsp:nvSpPr>
      <dsp:spPr>
        <a:xfrm>
          <a:off x="1631373" y="1776482"/>
          <a:ext cx="186715" cy="2340163"/>
        </a:xfrm>
        <a:custGeom>
          <a:avLst/>
          <a:gdLst/>
          <a:ahLst/>
          <a:cxnLst/>
          <a:rect l="0" t="0" r="0" b="0"/>
          <a:pathLst>
            <a:path>
              <a:moveTo>
                <a:pt x="0" y="0"/>
              </a:moveTo>
              <a:lnTo>
                <a:pt x="0" y="2340163"/>
              </a:lnTo>
              <a:lnTo>
                <a:pt x="186715" y="2340163"/>
              </a:lnTo>
            </a:path>
          </a:pathLst>
        </a:custGeom>
        <a:noFill/>
        <a:ln w="9525" cap="flat" cmpd="sng" algn="ctr">
          <a:solidFill>
            <a:schemeClr val="accent3">
              <a:tint val="7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8261A0D-01CE-4C5D-8D76-0CC910504FE8}">
      <dsp:nvSpPr>
        <dsp:cNvPr id="0" name=""/>
        <dsp:cNvSpPr/>
      </dsp:nvSpPr>
      <dsp:spPr>
        <a:xfrm>
          <a:off x="1631373" y="1776482"/>
          <a:ext cx="186715" cy="1456378"/>
        </a:xfrm>
        <a:custGeom>
          <a:avLst/>
          <a:gdLst/>
          <a:ahLst/>
          <a:cxnLst/>
          <a:rect l="0" t="0" r="0" b="0"/>
          <a:pathLst>
            <a:path>
              <a:moveTo>
                <a:pt x="0" y="0"/>
              </a:moveTo>
              <a:lnTo>
                <a:pt x="0" y="1456378"/>
              </a:lnTo>
              <a:lnTo>
                <a:pt x="186715" y="1456378"/>
              </a:lnTo>
            </a:path>
          </a:pathLst>
        </a:custGeom>
        <a:noFill/>
        <a:ln w="9525" cap="flat" cmpd="sng" algn="ctr">
          <a:solidFill>
            <a:schemeClr val="accent3">
              <a:tint val="7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4ED2163-6CB3-4A08-97F5-D6D6396CD4FF}">
      <dsp:nvSpPr>
        <dsp:cNvPr id="0" name=""/>
        <dsp:cNvSpPr/>
      </dsp:nvSpPr>
      <dsp:spPr>
        <a:xfrm>
          <a:off x="1631373" y="1776482"/>
          <a:ext cx="186715" cy="572593"/>
        </a:xfrm>
        <a:custGeom>
          <a:avLst/>
          <a:gdLst/>
          <a:ahLst/>
          <a:cxnLst/>
          <a:rect l="0" t="0" r="0" b="0"/>
          <a:pathLst>
            <a:path>
              <a:moveTo>
                <a:pt x="0" y="0"/>
              </a:moveTo>
              <a:lnTo>
                <a:pt x="0" y="572593"/>
              </a:lnTo>
              <a:lnTo>
                <a:pt x="186715" y="572593"/>
              </a:lnTo>
            </a:path>
          </a:pathLst>
        </a:custGeom>
        <a:noFill/>
        <a:ln w="9525" cap="flat" cmpd="sng" algn="ctr">
          <a:solidFill>
            <a:schemeClr val="accent3">
              <a:tint val="7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2EB0CA2-2489-4157-B771-D5911029B2FC}">
      <dsp:nvSpPr>
        <dsp:cNvPr id="0" name=""/>
        <dsp:cNvSpPr/>
      </dsp:nvSpPr>
      <dsp:spPr>
        <a:xfrm>
          <a:off x="2129280" y="892697"/>
          <a:ext cx="3012337" cy="261401"/>
        </a:xfrm>
        <a:custGeom>
          <a:avLst/>
          <a:gdLst/>
          <a:ahLst/>
          <a:cxnLst/>
          <a:rect l="0" t="0" r="0" b="0"/>
          <a:pathLst>
            <a:path>
              <a:moveTo>
                <a:pt x="3012337" y="0"/>
              </a:moveTo>
              <a:lnTo>
                <a:pt x="3012337" y="130700"/>
              </a:lnTo>
              <a:lnTo>
                <a:pt x="0" y="130700"/>
              </a:lnTo>
              <a:lnTo>
                <a:pt x="0" y="261401"/>
              </a:lnTo>
            </a:path>
          </a:pathLst>
        </a:custGeom>
        <a:noFill/>
        <a:ln w="9525" cap="flat" cmpd="sng" algn="ctr">
          <a:solidFill>
            <a:schemeClr val="accent3">
              <a:tint val="9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E0CB5AA-A778-4125-929B-D1FAD027C1EA}">
      <dsp:nvSpPr>
        <dsp:cNvPr id="0" name=""/>
        <dsp:cNvSpPr/>
      </dsp:nvSpPr>
      <dsp:spPr>
        <a:xfrm>
          <a:off x="125204" y="1776482"/>
          <a:ext cx="186715" cy="3223948"/>
        </a:xfrm>
        <a:custGeom>
          <a:avLst/>
          <a:gdLst/>
          <a:ahLst/>
          <a:cxnLst/>
          <a:rect l="0" t="0" r="0" b="0"/>
          <a:pathLst>
            <a:path>
              <a:moveTo>
                <a:pt x="0" y="0"/>
              </a:moveTo>
              <a:lnTo>
                <a:pt x="0" y="3223948"/>
              </a:lnTo>
              <a:lnTo>
                <a:pt x="186715" y="3223948"/>
              </a:lnTo>
            </a:path>
          </a:pathLst>
        </a:custGeom>
        <a:noFill/>
        <a:ln w="9525" cap="flat" cmpd="sng" algn="ctr">
          <a:solidFill>
            <a:schemeClr val="accent3">
              <a:tint val="7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3B25A89-F551-4092-8E5A-9111C56CAB75}">
      <dsp:nvSpPr>
        <dsp:cNvPr id="0" name=""/>
        <dsp:cNvSpPr/>
      </dsp:nvSpPr>
      <dsp:spPr>
        <a:xfrm>
          <a:off x="125204" y="1776482"/>
          <a:ext cx="186715" cy="2340163"/>
        </a:xfrm>
        <a:custGeom>
          <a:avLst/>
          <a:gdLst/>
          <a:ahLst/>
          <a:cxnLst/>
          <a:rect l="0" t="0" r="0" b="0"/>
          <a:pathLst>
            <a:path>
              <a:moveTo>
                <a:pt x="0" y="0"/>
              </a:moveTo>
              <a:lnTo>
                <a:pt x="0" y="2340163"/>
              </a:lnTo>
              <a:lnTo>
                <a:pt x="186715" y="2340163"/>
              </a:lnTo>
            </a:path>
          </a:pathLst>
        </a:custGeom>
        <a:noFill/>
        <a:ln w="9525" cap="flat" cmpd="sng" algn="ctr">
          <a:solidFill>
            <a:schemeClr val="accent3">
              <a:tint val="7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A3C73C1-7ED9-4034-BEE9-2CABA448D53B}">
      <dsp:nvSpPr>
        <dsp:cNvPr id="0" name=""/>
        <dsp:cNvSpPr/>
      </dsp:nvSpPr>
      <dsp:spPr>
        <a:xfrm>
          <a:off x="125204" y="1776482"/>
          <a:ext cx="186715" cy="1456378"/>
        </a:xfrm>
        <a:custGeom>
          <a:avLst/>
          <a:gdLst/>
          <a:ahLst/>
          <a:cxnLst/>
          <a:rect l="0" t="0" r="0" b="0"/>
          <a:pathLst>
            <a:path>
              <a:moveTo>
                <a:pt x="0" y="0"/>
              </a:moveTo>
              <a:lnTo>
                <a:pt x="0" y="1456378"/>
              </a:lnTo>
              <a:lnTo>
                <a:pt x="186715" y="1456378"/>
              </a:lnTo>
            </a:path>
          </a:pathLst>
        </a:custGeom>
        <a:noFill/>
        <a:ln w="9525" cap="flat" cmpd="sng" algn="ctr">
          <a:solidFill>
            <a:schemeClr val="accent3">
              <a:tint val="7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BDE839C-DDD5-4A24-8A27-9154D230CA30}">
      <dsp:nvSpPr>
        <dsp:cNvPr id="0" name=""/>
        <dsp:cNvSpPr/>
      </dsp:nvSpPr>
      <dsp:spPr>
        <a:xfrm>
          <a:off x="125204" y="1776482"/>
          <a:ext cx="186715" cy="572593"/>
        </a:xfrm>
        <a:custGeom>
          <a:avLst/>
          <a:gdLst/>
          <a:ahLst/>
          <a:cxnLst/>
          <a:rect l="0" t="0" r="0" b="0"/>
          <a:pathLst>
            <a:path>
              <a:moveTo>
                <a:pt x="0" y="0"/>
              </a:moveTo>
              <a:lnTo>
                <a:pt x="0" y="572593"/>
              </a:lnTo>
              <a:lnTo>
                <a:pt x="186715" y="572593"/>
              </a:lnTo>
            </a:path>
          </a:pathLst>
        </a:custGeom>
        <a:noFill/>
        <a:ln w="9525" cap="flat" cmpd="sng" algn="ctr">
          <a:solidFill>
            <a:schemeClr val="accent3">
              <a:tint val="7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0EC2808-53B6-45F7-9EF1-77BF302DE547}">
      <dsp:nvSpPr>
        <dsp:cNvPr id="0" name=""/>
        <dsp:cNvSpPr/>
      </dsp:nvSpPr>
      <dsp:spPr>
        <a:xfrm>
          <a:off x="623111" y="892697"/>
          <a:ext cx="4518506" cy="261401"/>
        </a:xfrm>
        <a:custGeom>
          <a:avLst/>
          <a:gdLst/>
          <a:ahLst/>
          <a:cxnLst/>
          <a:rect l="0" t="0" r="0" b="0"/>
          <a:pathLst>
            <a:path>
              <a:moveTo>
                <a:pt x="4518506" y="0"/>
              </a:moveTo>
              <a:lnTo>
                <a:pt x="4518506" y="130700"/>
              </a:lnTo>
              <a:lnTo>
                <a:pt x="0" y="130700"/>
              </a:lnTo>
              <a:lnTo>
                <a:pt x="0" y="261401"/>
              </a:lnTo>
            </a:path>
          </a:pathLst>
        </a:custGeom>
        <a:noFill/>
        <a:ln w="9525" cap="flat" cmpd="sng" algn="ctr">
          <a:solidFill>
            <a:schemeClr val="accent3">
              <a:tint val="9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C0A69CF-C2ED-4019-A4FC-AFB106EA2BDA}">
      <dsp:nvSpPr>
        <dsp:cNvPr id="0" name=""/>
        <dsp:cNvSpPr/>
      </dsp:nvSpPr>
      <dsp:spPr>
        <a:xfrm>
          <a:off x="2073284" y="316656"/>
          <a:ext cx="6136667" cy="576041"/>
        </a:xfrm>
        <a:prstGeom prst="rect">
          <a:avLst/>
        </a:prstGeom>
        <a:gradFill rotWithShape="0">
          <a:gsLst>
            <a:gs pos="0">
              <a:schemeClr val="accent3">
                <a:alpha val="80000"/>
                <a:hueOff val="0"/>
                <a:satOff val="0"/>
                <a:lumOff val="0"/>
                <a:alphaOff val="0"/>
                <a:shade val="45000"/>
                <a:satMod val="155000"/>
              </a:schemeClr>
            </a:gs>
            <a:gs pos="60000">
              <a:schemeClr val="accent3">
                <a:alpha val="80000"/>
                <a:hueOff val="0"/>
                <a:satOff val="0"/>
                <a:lumOff val="0"/>
                <a:alphaOff val="0"/>
                <a:shade val="95000"/>
                <a:satMod val="150000"/>
              </a:schemeClr>
            </a:gs>
            <a:gs pos="100000">
              <a:schemeClr val="accent3">
                <a:alpha val="8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b="1" kern="1200" smtClean="0">
              <a:solidFill>
                <a:schemeClr val="bg1">
                  <a:lumMod val="95000"/>
                </a:schemeClr>
              </a:solidFill>
              <a:latin typeface="Tahoma" pitchFamily="34" charset="0"/>
              <a:ea typeface="Tahoma" pitchFamily="34" charset="0"/>
              <a:cs typeface="Tahoma" pitchFamily="34" charset="0"/>
            </a:rPr>
            <a:t>Cửa Hàng Kinh Doanh Cây Văn Phòng</a:t>
          </a:r>
          <a:endParaRPr lang="fr-FR" sz="2400" b="1" kern="1200">
            <a:solidFill>
              <a:schemeClr val="bg1">
                <a:lumMod val="95000"/>
              </a:schemeClr>
            </a:solidFill>
            <a:latin typeface="Tahoma" pitchFamily="34" charset="0"/>
            <a:ea typeface="Tahoma" pitchFamily="34" charset="0"/>
            <a:cs typeface="Tahoma" pitchFamily="34" charset="0"/>
          </a:endParaRPr>
        </a:p>
      </dsp:txBody>
      <dsp:txXfrm>
        <a:off x="2073284" y="316656"/>
        <a:ext cx="6136667" cy="576041"/>
      </dsp:txXfrm>
    </dsp:sp>
    <dsp:sp modelId="{6B5B9568-A823-479D-855B-A7096F685E2A}">
      <dsp:nvSpPr>
        <dsp:cNvPr id="0" name=""/>
        <dsp:cNvSpPr/>
      </dsp:nvSpPr>
      <dsp:spPr>
        <a:xfrm>
          <a:off x="727" y="1154099"/>
          <a:ext cx="1244767" cy="622383"/>
        </a:xfrm>
        <a:prstGeom prst="rect">
          <a:avLst/>
        </a:prstGeom>
        <a:gradFill rotWithShape="0">
          <a:gsLst>
            <a:gs pos="0">
              <a:schemeClr val="accent3">
                <a:alpha val="70000"/>
                <a:hueOff val="0"/>
                <a:satOff val="0"/>
                <a:lumOff val="0"/>
                <a:alphaOff val="0"/>
                <a:shade val="45000"/>
                <a:satMod val="155000"/>
              </a:schemeClr>
            </a:gs>
            <a:gs pos="60000">
              <a:schemeClr val="accent3">
                <a:alpha val="70000"/>
                <a:hueOff val="0"/>
                <a:satOff val="0"/>
                <a:lumOff val="0"/>
                <a:alphaOff val="0"/>
                <a:shade val="95000"/>
                <a:satMod val="150000"/>
              </a:schemeClr>
            </a:gs>
            <a:gs pos="100000">
              <a:schemeClr val="accent3">
                <a:alpha val="7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smtClean="0">
              <a:solidFill>
                <a:schemeClr val="bg1">
                  <a:lumMod val="95000"/>
                </a:schemeClr>
              </a:solidFill>
              <a:latin typeface="Tahoma" pitchFamily="34" charset="0"/>
              <a:ea typeface="Tahoma" pitchFamily="34" charset="0"/>
              <a:cs typeface="Tahoma" pitchFamily="34" charset="0"/>
            </a:rPr>
            <a:t>Quản lý cây	</a:t>
          </a:r>
          <a:endParaRPr lang="fr-FR" sz="1600" b="0" kern="1200">
            <a:solidFill>
              <a:schemeClr val="bg1">
                <a:lumMod val="95000"/>
              </a:schemeClr>
            </a:solidFill>
            <a:latin typeface="Tahoma" pitchFamily="34" charset="0"/>
            <a:ea typeface="Tahoma" pitchFamily="34" charset="0"/>
            <a:cs typeface="Tahoma" pitchFamily="34" charset="0"/>
          </a:endParaRPr>
        </a:p>
      </dsp:txBody>
      <dsp:txXfrm>
        <a:off x="727" y="1154099"/>
        <a:ext cx="1244767" cy="622383"/>
      </dsp:txXfrm>
    </dsp:sp>
    <dsp:sp modelId="{DF6E78CC-4230-4DD7-9D6B-38EB5D01CDAA}">
      <dsp:nvSpPr>
        <dsp:cNvPr id="0" name=""/>
        <dsp:cNvSpPr/>
      </dsp:nvSpPr>
      <dsp:spPr>
        <a:xfrm>
          <a:off x="311919" y="2037884"/>
          <a:ext cx="1244767" cy="622383"/>
        </a:xfrm>
        <a:prstGeom prst="rect">
          <a:avLst/>
        </a:prstGeom>
        <a:gradFill rotWithShape="0">
          <a:gsLst>
            <a:gs pos="0">
              <a:schemeClr val="accent3">
                <a:alpha val="50000"/>
                <a:hueOff val="0"/>
                <a:satOff val="0"/>
                <a:lumOff val="0"/>
                <a:alphaOff val="0"/>
                <a:shade val="45000"/>
                <a:satMod val="155000"/>
              </a:schemeClr>
            </a:gs>
            <a:gs pos="60000">
              <a:schemeClr val="accent3">
                <a:alpha val="50000"/>
                <a:hueOff val="0"/>
                <a:satOff val="0"/>
                <a:lumOff val="0"/>
                <a:alphaOff val="0"/>
                <a:shade val="95000"/>
                <a:satMod val="150000"/>
              </a:schemeClr>
            </a:gs>
            <a:gs pos="100000">
              <a:schemeClr val="accent3">
                <a:alpha val="5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smtClean="0">
              <a:solidFill>
                <a:schemeClr val="bg1">
                  <a:lumMod val="95000"/>
                </a:schemeClr>
              </a:solidFill>
              <a:latin typeface="Tahoma" pitchFamily="34" charset="0"/>
              <a:ea typeface="Tahoma" pitchFamily="34" charset="0"/>
              <a:cs typeface="Tahoma" pitchFamily="34" charset="0"/>
            </a:rPr>
            <a:t>Thêm cây</a:t>
          </a:r>
          <a:endParaRPr lang="fr-FR" sz="1600" b="0" kern="1200">
            <a:solidFill>
              <a:schemeClr val="bg1">
                <a:lumMod val="95000"/>
              </a:schemeClr>
            </a:solidFill>
            <a:latin typeface="Tahoma" pitchFamily="34" charset="0"/>
            <a:ea typeface="Tahoma" pitchFamily="34" charset="0"/>
            <a:cs typeface="Tahoma" pitchFamily="34" charset="0"/>
          </a:endParaRPr>
        </a:p>
      </dsp:txBody>
      <dsp:txXfrm>
        <a:off x="311919" y="2037884"/>
        <a:ext cx="1244767" cy="622383"/>
      </dsp:txXfrm>
    </dsp:sp>
    <dsp:sp modelId="{F6234124-8F1B-4076-B5EB-94954097E5B7}">
      <dsp:nvSpPr>
        <dsp:cNvPr id="0" name=""/>
        <dsp:cNvSpPr/>
      </dsp:nvSpPr>
      <dsp:spPr>
        <a:xfrm>
          <a:off x="311919" y="2921669"/>
          <a:ext cx="1244767" cy="622383"/>
        </a:xfrm>
        <a:prstGeom prst="rect">
          <a:avLst/>
        </a:prstGeom>
        <a:gradFill rotWithShape="0">
          <a:gsLst>
            <a:gs pos="0">
              <a:schemeClr val="accent3">
                <a:alpha val="50000"/>
                <a:hueOff val="0"/>
                <a:satOff val="0"/>
                <a:lumOff val="0"/>
                <a:alphaOff val="0"/>
                <a:shade val="45000"/>
                <a:satMod val="155000"/>
              </a:schemeClr>
            </a:gs>
            <a:gs pos="60000">
              <a:schemeClr val="accent3">
                <a:alpha val="50000"/>
                <a:hueOff val="0"/>
                <a:satOff val="0"/>
                <a:lumOff val="0"/>
                <a:alphaOff val="0"/>
                <a:shade val="95000"/>
                <a:satMod val="150000"/>
              </a:schemeClr>
            </a:gs>
            <a:gs pos="100000">
              <a:schemeClr val="accent3">
                <a:alpha val="5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smtClean="0">
              <a:solidFill>
                <a:schemeClr val="bg1">
                  <a:lumMod val="95000"/>
                </a:schemeClr>
              </a:solidFill>
              <a:latin typeface="Tahoma" pitchFamily="34" charset="0"/>
              <a:ea typeface="Tahoma" pitchFamily="34" charset="0"/>
              <a:cs typeface="Tahoma" pitchFamily="34" charset="0"/>
            </a:rPr>
            <a:t>Sửa cây</a:t>
          </a:r>
          <a:endParaRPr lang="fr-FR" sz="1600" b="0" kern="1200">
            <a:solidFill>
              <a:schemeClr val="bg1">
                <a:lumMod val="95000"/>
              </a:schemeClr>
            </a:solidFill>
            <a:latin typeface="Tahoma" pitchFamily="34" charset="0"/>
            <a:ea typeface="Tahoma" pitchFamily="34" charset="0"/>
            <a:cs typeface="Tahoma" pitchFamily="34" charset="0"/>
          </a:endParaRPr>
        </a:p>
      </dsp:txBody>
      <dsp:txXfrm>
        <a:off x="311919" y="2921669"/>
        <a:ext cx="1244767" cy="622383"/>
      </dsp:txXfrm>
    </dsp:sp>
    <dsp:sp modelId="{49831098-8A51-4E84-ABC4-72456F661A3A}">
      <dsp:nvSpPr>
        <dsp:cNvPr id="0" name=""/>
        <dsp:cNvSpPr/>
      </dsp:nvSpPr>
      <dsp:spPr>
        <a:xfrm>
          <a:off x="311919" y="3805454"/>
          <a:ext cx="1244767" cy="622383"/>
        </a:xfrm>
        <a:prstGeom prst="rect">
          <a:avLst/>
        </a:prstGeom>
        <a:gradFill rotWithShape="0">
          <a:gsLst>
            <a:gs pos="0">
              <a:schemeClr val="accent3">
                <a:alpha val="50000"/>
                <a:hueOff val="0"/>
                <a:satOff val="0"/>
                <a:lumOff val="0"/>
                <a:alphaOff val="0"/>
                <a:shade val="45000"/>
                <a:satMod val="155000"/>
              </a:schemeClr>
            </a:gs>
            <a:gs pos="60000">
              <a:schemeClr val="accent3">
                <a:alpha val="50000"/>
                <a:hueOff val="0"/>
                <a:satOff val="0"/>
                <a:lumOff val="0"/>
                <a:alphaOff val="0"/>
                <a:shade val="95000"/>
                <a:satMod val="150000"/>
              </a:schemeClr>
            </a:gs>
            <a:gs pos="100000">
              <a:schemeClr val="accent3">
                <a:alpha val="5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smtClean="0">
              <a:solidFill>
                <a:schemeClr val="bg1">
                  <a:lumMod val="95000"/>
                </a:schemeClr>
              </a:solidFill>
              <a:latin typeface="Tahoma" pitchFamily="34" charset="0"/>
              <a:ea typeface="Tahoma" pitchFamily="34" charset="0"/>
              <a:cs typeface="Tahoma" pitchFamily="34" charset="0"/>
            </a:rPr>
            <a:t>Xóa cây</a:t>
          </a:r>
          <a:endParaRPr lang="fr-FR" sz="1600" b="0" kern="1200">
            <a:solidFill>
              <a:schemeClr val="bg1">
                <a:lumMod val="95000"/>
              </a:schemeClr>
            </a:solidFill>
            <a:latin typeface="Tahoma" pitchFamily="34" charset="0"/>
            <a:ea typeface="Tahoma" pitchFamily="34" charset="0"/>
            <a:cs typeface="Tahoma" pitchFamily="34" charset="0"/>
          </a:endParaRPr>
        </a:p>
      </dsp:txBody>
      <dsp:txXfrm>
        <a:off x="311919" y="3805454"/>
        <a:ext cx="1244767" cy="622383"/>
      </dsp:txXfrm>
    </dsp:sp>
    <dsp:sp modelId="{33E3B090-CC7A-42CA-8AAF-545D3EC9E654}">
      <dsp:nvSpPr>
        <dsp:cNvPr id="0" name=""/>
        <dsp:cNvSpPr/>
      </dsp:nvSpPr>
      <dsp:spPr>
        <a:xfrm>
          <a:off x="311919" y="4689239"/>
          <a:ext cx="1244767" cy="622383"/>
        </a:xfrm>
        <a:prstGeom prst="rect">
          <a:avLst/>
        </a:prstGeom>
        <a:gradFill rotWithShape="0">
          <a:gsLst>
            <a:gs pos="0">
              <a:schemeClr val="accent3">
                <a:alpha val="50000"/>
                <a:hueOff val="0"/>
                <a:satOff val="0"/>
                <a:lumOff val="0"/>
                <a:alphaOff val="0"/>
                <a:shade val="45000"/>
                <a:satMod val="155000"/>
              </a:schemeClr>
            </a:gs>
            <a:gs pos="60000">
              <a:schemeClr val="accent3">
                <a:alpha val="50000"/>
                <a:hueOff val="0"/>
                <a:satOff val="0"/>
                <a:lumOff val="0"/>
                <a:alphaOff val="0"/>
                <a:shade val="95000"/>
                <a:satMod val="150000"/>
              </a:schemeClr>
            </a:gs>
            <a:gs pos="100000">
              <a:schemeClr val="accent3">
                <a:alpha val="5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smtClean="0">
              <a:solidFill>
                <a:schemeClr val="bg1">
                  <a:lumMod val="95000"/>
                </a:schemeClr>
              </a:solidFill>
              <a:latin typeface="Tahoma" pitchFamily="34" charset="0"/>
              <a:ea typeface="Tahoma" pitchFamily="34" charset="0"/>
              <a:cs typeface="Tahoma" pitchFamily="34" charset="0"/>
            </a:rPr>
            <a:t>Tìm kiếm cây</a:t>
          </a:r>
          <a:endParaRPr lang="fr-FR" sz="1600" b="0" kern="1200">
            <a:solidFill>
              <a:schemeClr val="bg1">
                <a:lumMod val="95000"/>
              </a:schemeClr>
            </a:solidFill>
            <a:latin typeface="Tahoma" pitchFamily="34" charset="0"/>
            <a:ea typeface="Tahoma" pitchFamily="34" charset="0"/>
            <a:cs typeface="Tahoma" pitchFamily="34" charset="0"/>
          </a:endParaRPr>
        </a:p>
      </dsp:txBody>
      <dsp:txXfrm>
        <a:off x="311919" y="4689239"/>
        <a:ext cx="1244767" cy="622383"/>
      </dsp:txXfrm>
    </dsp:sp>
    <dsp:sp modelId="{68B91922-AE7C-4BF7-A46E-16C08D4CDA1A}">
      <dsp:nvSpPr>
        <dsp:cNvPr id="0" name=""/>
        <dsp:cNvSpPr/>
      </dsp:nvSpPr>
      <dsp:spPr>
        <a:xfrm>
          <a:off x="1506896" y="1154099"/>
          <a:ext cx="1244767" cy="622383"/>
        </a:xfrm>
        <a:prstGeom prst="rect">
          <a:avLst/>
        </a:prstGeom>
        <a:gradFill rotWithShape="0">
          <a:gsLst>
            <a:gs pos="0">
              <a:schemeClr val="accent3">
                <a:alpha val="70000"/>
                <a:hueOff val="0"/>
                <a:satOff val="0"/>
                <a:lumOff val="0"/>
                <a:alphaOff val="0"/>
                <a:shade val="45000"/>
                <a:satMod val="155000"/>
              </a:schemeClr>
            </a:gs>
            <a:gs pos="60000">
              <a:schemeClr val="accent3">
                <a:alpha val="70000"/>
                <a:hueOff val="0"/>
                <a:satOff val="0"/>
                <a:lumOff val="0"/>
                <a:alphaOff val="0"/>
                <a:shade val="95000"/>
                <a:satMod val="150000"/>
              </a:schemeClr>
            </a:gs>
            <a:gs pos="100000">
              <a:schemeClr val="accent3">
                <a:alpha val="7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smtClean="0">
              <a:solidFill>
                <a:schemeClr val="bg1">
                  <a:lumMod val="95000"/>
                </a:schemeClr>
              </a:solidFill>
              <a:latin typeface="Tahoma" pitchFamily="34" charset="0"/>
              <a:ea typeface="Tahoma" pitchFamily="34" charset="0"/>
              <a:cs typeface="Tahoma" pitchFamily="34" charset="0"/>
            </a:rPr>
            <a:t>Quản lý nhóm cây</a:t>
          </a:r>
          <a:endParaRPr lang="fr-FR" sz="1600" b="0" kern="1200">
            <a:solidFill>
              <a:schemeClr val="bg1">
                <a:lumMod val="95000"/>
              </a:schemeClr>
            </a:solidFill>
            <a:latin typeface="Tahoma" pitchFamily="34" charset="0"/>
            <a:ea typeface="Tahoma" pitchFamily="34" charset="0"/>
            <a:cs typeface="Tahoma" pitchFamily="34" charset="0"/>
          </a:endParaRPr>
        </a:p>
      </dsp:txBody>
      <dsp:txXfrm>
        <a:off x="1506896" y="1154099"/>
        <a:ext cx="1244767" cy="622383"/>
      </dsp:txXfrm>
    </dsp:sp>
    <dsp:sp modelId="{0FCDD687-F14E-41E4-BFAF-6F7B098025B9}">
      <dsp:nvSpPr>
        <dsp:cNvPr id="0" name=""/>
        <dsp:cNvSpPr/>
      </dsp:nvSpPr>
      <dsp:spPr>
        <a:xfrm>
          <a:off x="1818088" y="2037884"/>
          <a:ext cx="1244767" cy="622383"/>
        </a:xfrm>
        <a:prstGeom prst="rect">
          <a:avLst/>
        </a:prstGeom>
        <a:gradFill rotWithShape="0">
          <a:gsLst>
            <a:gs pos="0">
              <a:schemeClr val="accent3">
                <a:alpha val="50000"/>
                <a:hueOff val="0"/>
                <a:satOff val="0"/>
                <a:lumOff val="0"/>
                <a:alphaOff val="0"/>
                <a:shade val="45000"/>
                <a:satMod val="155000"/>
              </a:schemeClr>
            </a:gs>
            <a:gs pos="60000">
              <a:schemeClr val="accent3">
                <a:alpha val="50000"/>
                <a:hueOff val="0"/>
                <a:satOff val="0"/>
                <a:lumOff val="0"/>
                <a:alphaOff val="0"/>
                <a:shade val="95000"/>
                <a:satMod val="150000"/>
              </a:schemeClr>
            </a:gs>
            <a:gs pos="100000">
              <a:schemeClr val="accent3">
                <a:alpha val="5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smtClean="0">
              <a:solidFill>
                <a:schemeClr val="bg1">
                  <a:lumMod val="95000"/>
                </a:schemeClr>
              </a:solidFill>
              <a:latin typeface="Tahoma" pitchFamily="34" charset="0"/>
              <a:ea typeface="Tahoma" pitchFamily="34" charset="0"/>
              <a:cs typeface="Tahoma" pitchFamily="34" charset="0"/>
            </a:rPr>
            <a:t>Thêm nhóm cây</a:t>
          </a:r>
          <a:endParaRPr lang="fr-FR" sz="1600" b="0" kern="1200">
            <a:solidFill>
              <a:schemeClr val="bg1">
                <a:lumMod val="95000"/>
              </a:schemeClr>
            </a:solidFill>
            <a:latin typeface="Tahoma" pitchFamily="34" charset="0"/>
            <a:ea typeface="Tahoma" pitchFamily="34" charset="0"/>
            <a:cs typeface="Tahoma" pitchFamily="34" charset="0"/>
          </a:endParaRPr>
        </a:p>
      </dsp:txBody>
      <dsp:txXfrm>
        <a:off x="1818088" y="2037884"/>
        <a:ext cx="1244767" cy="622383"/>
      </dsp:txXfrm>
    </dsp:sp>
    <dsp:sp modelId="{19E10F60-FFA1-40E8-A271-DFEDAAA68FD6}">
      <dsp:nvSpPr>
        <dsp:cNvPr id="0" name=""/>
        <dsp:cNvSpPr/>
      </dsp:nvSpPr>
      <dsp:spPr>
        <a:xfrm>
          <a:off x="1818088" y="2921669"/>
          <a:ext cx="1244767" cy="622383"/>
        </a:xfrm>
        <a:prstGeom prst="rect">
          <a:avLst/>
        </a:prstGeom>
        <a:gradFill rotWithShape="0">
          <a:gsLst>
            <a:gs pos="0">
              <a:schemeClr val="accent3">
                <a:alpha val="50000"/>
                <a:hueOff val="0"/>
                <a:satOff val="0"/>
                <a:lumOff val="0"/>
                <a:alphaOff val="0"/>
                <a:shade val="45000"/>
                <a:satMod val="155000"/>
              </a:schemeClr>
            </a:gs>
            <a:gs pos="60000">
              <a:schemeClr val="accent3">
                <a:alpha val="50000"/>
                <a:hueOff val="0"/>
                <a:satOff val="0"/>
                <a:lumOff val="0"/>
                <a:alphaOff val="0"/>
                <a:shade val="95000"/>
                <a:satMod val="150000"/>
              </a:schemeClr>
            </a:gs>
            <a:gs pos="100000">
              <a:schemeClr val="accent3">
                <a:alpha val="5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smtClean="0">
              <a:solidFill>
                <a:schemeClr val="bg1">
                  <a:lumMod val="95000"/>
                </a:schemeClr>
              </a:solidFill>
              <a:latin typeface="Tahoma" pitchFamily="34" charset="0"/>
              <a:ea typeface="Tahoma" pitchFamily="34" charset="0"/>
              <a:cs typeface="Tahoma" pitchFamily="34" charset="0"/>
            </a:rPr>
            <a:t>Sửa nhóm cây</a:t>
          </a:r>
          <a:endParaRPr lang="fr-FR" sz="1600" b="0" kern="1200">
            <a:solidFill>
              <a:schemeClr val="bg1">
                <a:lumMod val="95000"/>
              </a:schemeClr>
            </a:solidFill>
            <a:latin typeface="Tahoma" pitchFamily="34" charset="0"/>
            <a:ea typeface="Tahoma" pitchFamily="34" charset="0"/>
            <a:cs typeface="Tahoma" pitchFamily="34" charset="0"/>
          </a:endParaRPr>
        </a:p>
      </dsp:txBody>
      <dsp:txXfrm>
        <a:off x="1818088" y="2921669"/>
        <a:ext cx="1244767" cy="622383"/>
      </dsp:txXfrm>
    </dsp:sp>
    <dsp:sp modelId="{67A58AAF-CB16-44DE-9416-C01FFD2397C6}">
      <dsp:nvSpPr>
        <dsp:cNvPr id="0" name=""/>
        <dsp:cNvSpPr/>
      </dsp:nvSpPr>
      <dsp:spPr>
        <a:xfrm>
          <a:off x="1818088" y="3805454"/>
          <a:ext cx="1244767" cy="622383"/>
        </a:xfrm>
        <a:prstGeom prst="rect">
          <a:avLst/>
        </a:prstGeom>
        <a:gradFill rotWithShape="0">
          <a:gsLst>
            <a:gs pos="0">
              <a:schemeClr val="accent3">
                <a:alpha val="50000"/>
                <a:hueOff val="0"/>
                <a:satOff val="0"/>
                <a:lumOff val="0"/>
                <a:alphaOff val="0"/>
                <a:shade val="45000"/>
                <a:satMod val="155000"/>
              </a:schemeClr>
            </a:gs>
            <a:gs pos="60000">
              <a:schemeClr val="accent3">
                <a:alpha val="50000"/>
                <a:hueOff val="0"/>
                <a:satOff val="0"/>
                <a:lumOff val="0"/>
                <a:alphaOff val="0"/>
                <a:shade val="95000"/>
                <a:satMod val="150000"/>
              </a:schemeClr>
            </a:gs>
            <a:gs pos="100000">
              <a:schemeClr val="accent3">
                <a:alpha val="5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smtClean="0">
              <a:solidFill>
                <a:schemeClr val="bg1">
                  <a:lumMod val="95000"/>
                </a:schemeClr>
              </a:solidFill>
              <a:latin typeface="Tahoma" pitchFamily="34" charset="0"/>
              <a:ea typeface="Tahoma" pitchFamily="34" charset="0"/>
              <a:cs typeface="Tahoma" pitchFamily="34" charset="0"/>
            </a:rPr>
            <a:t>Xóa nhóm cây</a:t>
          </a:r>
          <a:endParaRPr lang="fr-FR" sz="1600" b="0" kern="1200">
            <a:solidFill>
              <a:schemeClr val="bg1">
                <a:lumMod val="95000"/>
              </a:schemeClr>
            </a:solidFill>
            <a:latin typeface="Tahoma" pitchFamily="34" charset="0"/>
            <a:ea typeface="Tahoma" pitchFamily="34" charset="0"/>
            <a:cs typeface="Tahoma" pitchFamily="34" charset="0"/>
          </a:endParaRPr>
        </a:p>
      </dsp:txBody>
      <dsp:txXfrm>
        <a:off x="1818088" y="3805454"/>
        <a:ext cx="1244767" cy="622383"/>
      </dsp:txXfrm>
    </dsp:sp>
    <dsp:sp modelId="{0D0A1E2F-7998-446A-B3EA-1B26511B1257}">
      <dsp:nvSpPr>
        <dsp:cNvPr id="0" name=""/>
        <dsp:cNvSpPr/>
      </dsp:nvSpPr>
      <dsp:spPr>
        <a:xfrm>
          <a:off x="1818088" y="4689239"/>
          <a:ext cx="1244767" cy="622383"/>
        </a:xfrm>
        <a:prstGeom prst="rect">
          <a:avLst/>
        </a:prstGeom>
        <a:gradFill rotWithShape="0">
          <a:gsLst>
            <a:gs pos="0">
              <a:schemeClr val="accent3">
                <a:alpha val="50000"/>
                <a:hueOff val="0"/>
                <a:satOff val="0"/>
                <a:lumOff val="0"/>
                <a:alphaOff val="0"/>
                <a:shade val="45000"/>
                <a:satMod val="155000"/>
              </a:schemeClr>
            </a:gs>
            <a:gs pos="60000">
              <a:schemeClr val="accent3">
                <a:alpha val="50000"/>
                <a:hueOff val="0"/>
                <a:satOff val="0"/>
                <a:lumOff val="0"/>
                <a:alphaOff val="0"/>
                <a:shade val="95000"/>
                <a:satMod val="150000"/>
              </a:schemeClr>
            </a:gs>
            <a:gs pos="100000">
              <a:schemeClr val="accent3">
                <a:alpha val="5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smtClean="0">
              <a:solidFill>
                <a:schemeClr val="bg1">
                  <a:lumMod val="95000"/>
                </a:schemeClr>
              </a:solidFill>
              <a:latin typeface="Tahoma" pitchFamily="34" charset="0"/>
              <a:ea typeface="Tahoma" pitchFamily="34" charset="0"/>
              <a:cs typeface="Tahoma" pitchFamily="34" charset="0"/>
            </a:rPr>
            <a:t>Tìm kiếm nhóm cây</a:t>
          </a:r>
          <a:endParaRPr lang="fr-FR" sz="1600" b="0" kern="1200">
            <a:solidFill>
              <a:schemeClr val="bg1">
                <a:lumMod val="95000"/>
              </a:schemeClr>
            </a:solidFill>
            <a:latin typeface="Tahoma" pitchFamily="34" charset="0"/>
            <a:ea typeface="Tahoma" pitchFamily="34" charset="0"/>
            <a:cs typeface="Tahoma" pitchFamily="34" charset="0"/>
          </a:endParaRPr>
        </a:p>
      </dsp:txBody>
      <dsp:txXfrm>
        <a:off x="1818088" y="4689239"/>
        <a:ext cx="1244767" cy="622383"/>
      </dsp:txXfrm>
    </dsp:sp>
    <dsp:sp modelId="{9D690DA5-6927-4159-837A-B2FE646D3566}">
      <dsp:nvSpPr>
        <dsp:cNvPr id="0" name=""/>
        <dsp:cNvSpPr/>
      </dsp:nvSpPr>
      <dsp:spPr>
        <a:xfrm>
          <a:off x="3013065" y="1154099"/>
          <a:ext cx="1244767" cy="622383"/>
        </a:xfrm>
        <a:prstGeom prst="rect">
          <a:avLst/>
        </a:prstGeom>
        <a:gradFill rotWithShape="0">
          <a:gsLst>
            <a:gs pos="0">
              <a:schemeClr val="accent3">
                <a:alpha val="70000"/>
                <a:hueOff val="0"/>
                <a:satOff val="0"/>
                <a:lumOff val="0"/>
                <a:alphaOff val="0"/>
                <a:shade val="45000"/>
                <a:satMod val="155000"/>
              </a:schemeClr>
            </a:gs>
            <a:gs pos="60000">
              <a:schemeClr val="accent3">
                <a:alpha val="70000"/>
                <a:hueOff val="0"/>
                <a:satOff val="0"/>
                <a:lumOff val="0"/>
                <a:alphaOff val="0"/>
                <a:shade val="95000"/>
                <a:satMod val="150000"/>
              </a:schemeClr>
            </a:gs>
            <a:gs pos="100000">
              <a:schemeClr val="accent3">
                <a:alpha val="7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smtClean="0">
              <a:solidFill>
                <a:schemeClr val="bg1">
                  <a:lumMod val="95000"/>
                </a:schemeClr>
              </a:solidFill>
              <a:latin typeface="Tahoma" pitchFamily="34" charset="0"/>
              <a:ea typeface="Tahoma" pitchFamily="34" charset="0"/>
              <a:cs typeface="Tahoma" pitchFamily="34" charset="0"/>
            </a:rPr>
            <a:t>Quản lý hóa đơn</a:t>
          </a:r>
          <a:endParaRPr lang="fr-FR" sz="1600" b="0" kern="1200">
            <a:solidFill>
              <a:schemeClr val="bg1">
                <a:lumMod val="95000"/>
              </a:schemeClr>
            </a:solidFill>
            <a:latin typeface="Tahoma" pitchFamily="34" charset="0"/>
            <a:ea typeface="Tahoma" pitchFamily="34" charset="0"/>
            <a:cs typeface="Tahoma" pitchFamily="34" charset="0"/>
          </a:endParaRPr>
        </a:p>
      </dsp:txBody>
      <dsp:txXfrm>
        <a:off x="3013065" y="1154099"/>
        <a:ext cx="1244767" cy="622383"/>
      </dsp:txXfrm>
    </dsp:sp>
    <dsp:sp modelId="{E7939DBE-485F-44FF-B9B4-5EED06F15A43}">
      <dsp:nvSpPr>
        <dsp:cNvPr id="0" name=""/>
        <dsp:cNvSpPr/>
      </dsp:nvSpPr>
      <dsp:spPr>
        <a:xfrm>
          <a:off x="3324257" y="2037884"/>
          <a:ext cx="1244767" cy="622383"/>
        </a:xfrm>
        <a:prstGeom prst="rect">
          <a:avLst/>
        </a:prstGeom>
        <a:gradFill rotWithShape="0">
          <a:gsLst>
            <a:gs pos="0">
              <a:schemeClr val="accent3">
                <a:alpha val="50000"/>
                <a:hueOff val="0"/>
                <a:satOff val="0"/>
                <a:lumOff val="0"/>
                <a:alphaOff val="0"/>
                <a:shade val="45000"/>
                <a:satMod val="155000"/>
              </a:schemeClr>
            </a:gs>
            <a:gs pos="60000">
              <a:schemeClr val="accent3">
                <a:alpha val="50000"/>
                <a:hueOff val="0"/>
                <a:satOff val="0"/>
                <a:lumOff val="0"/>
                <a:alphaOff val="0"/>
                <a:shade val="95000"/>
                <a:satMod val="150000"/>
              </a:schemeClr>
            </a:gs>
            <a:gs pos="100000">
              <a:schemeClr val="accent3">
                <a:alpha val="5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smtClean="0">
              <a:solidFill>
                <a:schemeClr val="bg1">
                  <a:lumMod val="95000"/>
                </a:schemeClr>
              </a:solidFill>
              <a:latin typeface="Tahoma" pitchFamily="34" charset="0"/>
              <a:ea typeface="Tahoma" pitchFamily="34" charset="0"/>
              <a:cs typeface="Tahoma" pitchFamily="34" charset="0"/>
            </a:rPr>
            <a:t>Xuất hóa đơn</a:t>
          </a:r>
          <a:endParaRPr lang="fr-FR" sz="1600" b="0" kern="1200">
            <a:solidFill>
              <a:schemeClr val="bg1">
                <a:lumMod val="95000"/>
              </a:schemeClr>
            </a:solidFill>
            <a:latin typeface="Tahoma" pitchFamily="34" charset="0"/>
            <a:ea typeface="Tahoma" pitchFamily="34" charset="0"/>
            <a:cs typeface="Tahoma" pitchFamily="34" charset="0"/>
          </a:endParaRPr>
        </a:p>
      </dsp:txBody>
      <dsp:txXfrm>
        <a:off x="3324257" y="2037884"/>
        <a:ext cx="1244767" cy="622383"/>
      </dsp:txXfrm>
    </dsp:sp>
    <dsp:sp modelId="{B5FEB89E-C34E-4F22-83BE-D460E8278331}">
      <dsp:nvSpPr>
        <dsp:cNvPr id="0" name=""/>
        <dsp:cNvSpPr/>
      </dsp:nvSpPr>
      <dsp:spPr>
        <a:xfrm>
          <a:off x="3324257" y="2921669"/>
          <a:ext cx="1244767" cy="622383"/>
        </a:xfrm>
        <a:prstGeom prst="rect">
          <a:avLst/>
        </a:prstGeom>
        <a:gradFill rotWithShape="0">
          <a:gsLst>
            <a:gs pos="0">
              <a:schemeClr val="accent3">
                <a:alpha val="50000"/>
                <a:hueOff val="0"/>
                <a:satOff val="0"/>
                <a:lumOff val="0"/>
                <a:alphaOff val="0"/>
                <a:shade val="45000"/>
                <a:satMod val="155000"/>
              </a:schemeClr>
            </a:gs>
            <a:gs pos="60000">
              <a:schemeClr val="accent3">
                <a:alpha val="50000"/>
                <a:hueOff val="0"/>
                <a:satOff val="0"/>
                <a:lumOff val="0"/>
                <a:alphaOff val="0"/>
                <a:shade val="95000"/>
                <a:satMod val="150000"/>
              </a:schemeClr>
            </a:gs>
            <a:gs pos="100000">
              <a:schemeClr val="accent3">
                <a:alpha val="5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smtClean="0">
              <a:solidFill>
                <a:schemeClr val="bg1">
                  <a:lumMod val="95000"/>
                </a:schemeClr>
              </a:solidFill>
              <a:latin typeface="Tahoma" pitchFamily="34" charset="0"/>
              <a:ea typeface="Tahoma" pitchFamily="34" charset="0"/>
              <a:cs typeface="Tahoma" pitchFamily="34" charset="0"/>
            </a:rPr>
            <a:t>Tìm kiếm hóa đơn theo ngày</a:t>
          </a:r>
          <a:endParaRPr lang="fr-FR" sz="1600" b="0" kern="1200">
            <a:solidFill>
              <a:schemeClr val="bg1">
                <a:lumMod val="95000"/>
              </a:schemeClr>
            </a:solidFill>
            <a:latin typeface="Tahoma" pitchFamily="34" charset="0"/>
            <a:ea typeface="Tahoma" pitchFamily="34" charset="0"/>
            <a:cs typeface="Tahoma" pitchFamily="34" charset="0"/>
          </a:endParaRPr>
        </a:p>
      </dsp:txBody>
      <dsp:txXfrm>
        <a:off x="3324257" y="2921669"/>
        <a:ext cx="1244767" cy="622383"/>
      </dsp:txXfrm>
    </dsp:sp>
    <dsp:sp modelId="{2A9C3701-4D7D-45BE-A886-5E5896616AF6}">
      <dsp:nvSpPr>
        <dsp:cNvPr id="0" name=""/>
        <dsp:cNvSpPr/>
      </dsp:nvSpPr>
      <dsp:spPr>
        <a:xfrm>
          <a:off x="3324257" y="3805454"/>
          <a:ext cx="1244767" cy="622383"/>
        </a:xfrm>
        <a:prstGeom prst="rect">
          <a:avLst/>
        </a:prstGeom>
        <a:gradFill rotWithShape="0">
          <a:gsLst>
            <a:gs pos="0">
              <a:schemeClr val="accent3">
                <a:alpha val="50000"/>
                <a:hueOff val="0"/>
                <a:satOff val="0"/>
                <a:lumOff val="0"/>
                <a:alphaOff val="0"/>
                <a:shade val="45000"/>
                <a:satMod val="155000"/>
              </a:schemeClr>
            </a:gs>
            <a:gs pos="60000">
              <a:schemeClr val="accent3">
                <a:alpha val="50000"/>
                <a:hueOff val="0"/>
                <a:satOff val="0"/>
                <a:lumOff val="0"/>
                <a:alphaOff val="0"/>
                <a:shade val="95000"/>
                <a:satMod val="150000"/>
              </a:schemeClr>
            </a:gs>
            <a:gs pos="100000">
              <a:schemeClr val="accent3">
                <a:alpha val="5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smtClean="0">
              <a:solidFill>
                <a:schemeClr val="bg1">
                  <a:lumMod val="95000"/>
                </a:schemeClr>
              </a:solidFill>
              <a:latin typeface="Tahoma" pitchFamily="34" charset="0"/>
              <a:ea typeface="Tahoma" pitchFamily="34" charset="0"/>
              <a:cs typeface="Tahoma" pitchFamily="34" charset="0"/>
            </a:rPr>
            <a:t>Tìm kiếm hóa đơn theo mã</a:t>
          </a:r>
          <a:endParaRPr lang="fr-FR" sz="1600" b="0" kern="1200">
            <a:solidFill>
              <a:schemeClr val="bg1">
                <a:lumMod val="95000"/>
              </a:schemeClr>
            </a:solidFill>
            <a:latin typeface="Tahoma" pitchFamily="34" charset="0"/>
            <a:ea typeface="Tahoma" pitchFamily="34" charset="0"/>
            <a:cs typeface="Tahoma" pitchFamily="34" charset="0"/>
          </a:endParaRPr>
        </a:p>
      </dsp:txBody>
      <dsp:txXfrm>
        <a:off x="3324257" y="3805454"/>
        <a:ext cx="1244767" cy="622383"/>
      </dsp:txXfrm>
    </dsp:sp>
    <dsp:sp modelId="{C6B91770-7210-4025-BB12-73BC8465C372}">
      <dsp:nvSpPr>
        <dsp:cNvPr id="0" name=""/>
        <dsp:cNvSpPr/>
      </dsp:nvSpPr>
      <dsp:spPr>
        <a:xfrm>
          <a:off x="3324257" y="4689239"/>
          <a:ext cx="1244767" cy="622383"/>
        </a:xfrm>
        <a:prstGeom prst="rect">
          <a:avLst/>
        </a:prstGeom>
        <a:gradFill rotWithShape="0">
          <a:gsLst>
            <a:gs pos="0">
              <a:schemeClr val="accent3">
                <a:alpha val="50000"/>
                <a:hueOff val="0"/>
                <a:satOff val="0"/>
                <a:lumOff val="0"/>
                <a:alphaOff val="0"/>
                <a:shade val="45000"/>
                <a:satMod val="155000"/>
              </a:schemeClr>
            </a:gs>
            <a:gs pos="60000">
              <a:schemeClr val="accent3">
                <a:alpha val="50000"/>
                <a:hueOff val="0"/>
                <a:satOff val="0"/>
                <a:lumOff val="0"/>
                <a:alphaOff val="0"/>
                <a:shade val="95000"/>
                <a:satMod val="150000"/>
              </a:schemeClr>
            </a:gs>
            <a:gs pos="100000">
              <a:schemeClr val="accent3">
                <a:alpha val="5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smtClean="0">
              <a:solidFill>
                <a:schemeClr val="bg1">
                  <a:lumMod val="95000"/>
                </a:schemeClr>
              </a:solidFill>
              <a:latin typeface="Tahoma" pitchFamily="34" charset="0"/>
              <a:ea typeface="Tahoma" pitchFamily="34" charset="0"/>
              <a:cs typeface="Tahoma" pitchFamily="34" charset="0"/>
            </a:rPr>
            <a:t>Xem chi tiết hóa đơn</a:t>
          </a:r>
          <a:endParaRPr lang="fr-FR" sz="1600" b="0" kern="1200">
            <a:solidFill>
              <a:schemeClr val="bg1">
                <a:lumMod val="95000"/>
              </a:schemeClr>
            </a:solidFill>
            <a:latin typeface="Tahoma" pitchFamily="34" charset="0"/>
            <a:ea typeface="Tahoma" pitchFamily="34" charset="0"/>
            <a:cs typeface="Tahoma" pitchFamily="34" charset="0"/>
          </a:endParaRPr>
        </a:p>
      </dsp:txBody>
      <dsp:txXfrm>
        <a:off x="3324257" y="4689239"/>
        <a:ext cx="1244767" cy="622383"/>
      </dsp:txXfrm>
    </dsp:sp>
    <dsp:sp modelId="{F2E769C3-5B8E-499B-8E9C-E922F0E737DA}">
      <dsp:nvSpPr>
        <dsp:cNvPr id="0" name=""/>
        <dsp:cNvSpPr/>
      </dsp:nvSpPr>
      <dsp:spPr>
        <a:xfrm>
          <a:off x="4519234" y="1154099"/>
          <a:ext cx="1244767" cy="622383"/>
        </a:xfrm>
        <a:prstGeom prst="rect">
          <a:avLst/>
        </a:prstGeom>
        <a:gradFill rotWithShape="0">
          <a:gsLst>
            <a:gs pos="0">
              <a:schemeClr val="accent3">
                <a:alpha val="70000"/>
                <a:hueOff val="0"/>
                <a:satOff val="0"/>
                <a:lumOff val="0"/>
                <a:alphaOff val="0"/>
                <a:shade val="45000"/>
                <a:satMod val="155000"/>
              </a:schemeClr>
            </a:gs>
            <a:gs pos="60000">
              <a:schemeClr val="accent3">
                <a:alpha val="70000"/>
                <a:hueOff val="0"/>
                <a:satOff val="0"/>
                <a:lumOff val="0"/>
                <a:alphaOff val="0"/>
                <a:shade val="95000"/>
                <a:satMod val="150000"/>
              </a:schemeClr>
            </a:gs>
            <a:gs pos="100000">
              <a:schemeClr val="accent3">
                <a:alpha val="7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smtClean="0">
              <a:solidFill>
                <a:schemeClr val="bg1">
                  <a:lumMod val="95000"/>
                </a:schemeClr>
              </a:solidFill>
              <a:latin typeface="Tahoma" pitchFamily="34" charset="0"/>
              <a:ea typeface="Tahoma" pitchFamily="34" charset="0"/>
              <a:cs typeface="Tahoma" pitchFamily="34" charset="0"/>
            </a:rPr>
            <a:t>Quản lý nhà cung cấp</a:t>
          </a:r>
          <a:endParaRPr lang="fr-FR" sz="1600" b="0" kern="1200">
            <a:solidFill>
              <a:schemeClr val="bg1">
                <a:lumMod val="95000"/>
              </a:schemeClr>
            </a:solidFill>
            <a:latin typeface="Tahoma" pitchFamily="34" charset="0"/>
            <a:ea typeface="Tahoma" pitchFamily="34" charset="0"/>
            <a:cs typeface="Tahoma" pitchFamily="34" charset="0"/>
          </a:endParaRPr>
        </a:p>
      </dsp:txBody>
      <dsp:txXfrm>
        <a:off x="4519234" y="1154099"/>
        <a:ext cx="1244767" cy="622383"/>
      </dsp:txXfrm>
    </dsp:sp>
    <dsp:sp modelId="{D21362D3-78A0-4CA7-A285-0142EAF3CEFF}">
      <dsp:nvSpPr>
        <dsp:cNvPr id="0" name=""/>
        <dsp:cNvSpPr/>
      </dsp:nvSpPr>
      <dsp:spPr>
        <a:xfrm>
          <a:off x="4830426" y="2037884"/>
          <a:ext cx="1244767" cy="622383"/>
        </a:xfrm>
        <a:prstGeom prst="rect">
          <a:avLst/>
        </a:prstGeom>
        <a:gradFill rotWithShape="0">
          <a:gsLst>
            <a:gs pos="0">
              <a:schemeClr val="accent3">
                <a:alpha val="50000"/>
                <a:hueOff val="0"/>
                <a:satOff val="0"/>
                <a:lumOff val="0"/>
                <a:alphaOff val="0"/>
                <a:shade val="45000"/>
                <a:satMod val="155000"/>
              </a:schemeClr>
            </a:gs>
            <a:gs pos="60000">
              <a:schemeClr val="accent3">
                <a:alpha val="50000"/>
                <a:hueOff val="0"/>
                <a:satOff val="0"/>
                <a:lumOff val="0"/>
                <a:alphaOff val="0"/>
                <a:shade val="95000"/>
                <a:satMod val="150000"/>
              </a:schemeClr>
            </a:gs>
            <a:gs pos="100000">
              <a:schemeClr val="accent3">
                <a:alpha val="5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smtClean="0">
              <a:solidFill>
                <a:schemeClr val="bg1">
                  <a:lumMod val="95000"/>
                </a:schemeClr>
              </a:solidFill>
              <a:latin typeface="Tahoma" pitchFamily="34" charset="0"/>
              <a:ea typeface="Tahoma" pitchFamily="34" charset="0"/>
              <a:cs typeface="Tahoma" pitchFamily="34" charset="0"/>
            </a:rPr>
            <a:t>Thêm nhà cung cấp</a:t>
          </a:r>
          <a:endParaRPr lang="fr-FR" sz="1600" b="0" kern="1200">
            <a:solidFill>
              <a:schemeClr val="bg1">
                <a:lumMod val="95000"/>
              </a:schemeClr>
            </a:solidFill>
            <a:latin typeface="Tahoma" pitchFamily="34" charset="0"/>
            <a:ea typeface="Tahoma" pitchFamily="34" charset="0"/>
            <a:cs typeface="Tahoma" pitchFamily="34" charset="0"/>
          </a:endParaRPr>
        </a:p>
      </dsp:txBody>
      <dsp:txXfrm>
        <a:off x="4830426" y="2037884"/>
        <a:ext cx="1244767" cy="622383"/>
      </dsp:txXfrm>
    </dsp:sp>
    <dsp:sp modelId="{BF1A20E4-8A22-4A12-AA69-6F3DE6E603D4}">
      <dsp:nvSpPr>
        <dsp:cNvPr id="0" name=""/>
        <dsp:cNvSpPr/>
      </dsp:nvSpPr>
      <dsp:spPr>
        <a:xfrm>
          <a:off x="4830426" y="2921669"/>
          <a:ext cx="1244767" cy="622383"/>
        </a:xfrm>
        <a:prstGeom prst="rect">
          <a:avLst/>
        </a:prstGeom>
        <a:gradFill rotWithShape="0">
          <a:gsLst>
            <a:gs pos="0">
              <a:schemeClr val="accent3">
                <a:alpha val="50000"/>
                <a:hueOff val="0"/>
                <a:satOff val="0"/>
                <a:lumOff val="0"/>
                <a:alphaOff val="0"/>
                <a:shade val="45000"/>
                <a:satMod val="155000"/>
              </a:schemeClr>
            </a:gs>
            <a:gs pos="60000">
              <a:schemeClr val="accent3">
                <a:alpha val="50000"/>
                <a:hueOff val="0"/>
                <a:satOff val="0"/>
                <a:lumOff val="0"/>
                <a:alphaOff val="0"/>
                <a:shade val="95000"/>
                <a:satMod val="150000"/>
              </a:schemeClr>
            </a:gs>
            <a:gs pos="100000">
              <a:schemeClr val="accent3">
                <a:alpha val="5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smtClean="0">
              <a:solidFill>
                <a:schemeClr val="bg1">
                  <a:lumMod val="95000"/>
                </a:schemeClr>
              </a:solidFill>
              <a:latin typeface="Tahoma" pitchFamily="34" charset="0"/>
              <a:ea typeface="Tahoma" pitchFamily="34" charset="0"/>
              <a:cs typeface="Tahoma" pitchFamily="34" charset="0"/>
            </a:rPr>
            <a:t>Sửa nhà cung cấp</a:t>
          </a:r>
          <a:endParaRPr lang="fr-FR" sz="1600" b="0" kern="1200">
            <a:solidFill>
              <a:schemeClr val="bg1">
                <a:lumMod val="95000"/>
              </a:schemeClr>
            </a:solidFill>
            <a:latin typeface="Tahoma" pitchFamily="34" charset="0"/>
            <a:ea typeface="Tahoma" pitchFamily="34" charset="0"/>
            <a:cs typeface="Tahoma" pitchFamily="34" charset="0"/>
          </a:endParaRPr>
        </a:p>
      </dsp:txBody>
      <dsp:txXfrm>
        <a:off x="4830426" y="2921669"/>
        <a:ext cx="1244767" cy="622383"/>
      </dsp:txXfrm>
    </dsp:sp>
    <dsp:sp modelId="{D77CB269-F0DD-4834-AFC0-CCAE8F0737A6}">
      <dsp:nvSpPr>
        <dsp:cNvPr id="0" name=""/>
        <dsp:cNvSpPr/>
      </dsp:nvSpPr>
      <dsp:spPr>
        <a:xfrm>
          <a:off x="4830426" y="3805454"/>
          <a:ext cx="1244767" cy="622383"/>
        </a:xfrm>
        <a:prstGeom prst="rect">
          <a:avLst/>
        </a:prstGeom>
        <a:gradFill rotWithShape="0">
          <a:gsLst>
            <a:gs pos="0">
              <a:schemeClr val="accent3">
                <a:alpha val="50000"/>
                <a:hueOff val="0"/>
                <a:satOff val="0"/>
                <a:lumOff val="0"/>
                <a:alphaOff val="0"/>
                <a:shade val="45000"/>
                <a:satMod val="155000"/>
              </a:schemeClr>
            </a:gs>
            <a:gs pos="60000">
              <a:schemeClr val="accent3">
                <a:alpha val="50000"/>
                <a:hueOff val="0"/>
                <a:satOff val="0"/>
                <a:lumOff val="0"/>
                <a:alphaOff val="0"/>
                <a:shade val="95000"/>
                <a:satMod val="150000"/>
              </a:schemeClr>
            </a:gs>
            <a:gs pos="100000">
              <a:schemeClr val="accent3">
                <a:alpha val="5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smtClean="0">
              <a:solidFill>
                <a:schemeClr val="bg1">
                  <a:lumMod val="95000"/>
                </a:schemeClr>
              </a:solidFill>
              <a:latin typeface="Tahoma" pitchFamily="34" charset="0"/>
              <a:ea typeface="Tahoma" pitchFamily="34" charset="0"/>
              <a:cs typeface="Tahoma" pitchFamily="34" charset="0"/>
            </a:rPr>
            <a:t>Xóa nhà cung cấp</a:t>
          </a:r>
          <a:endParaRPr lang="fr-FR" sz="1600" b="0" kern="1200">
            <a:solidFill>
              <a:schemeClr val="bg1">
                <a:lumMod val="95000"/>
              </a:schemeClr>
            </a:solidFill>
            <a:latin typeface="Tahoma" pitchFamily="34" charset="0"/>
            <a:ea typeface="Tahoma" pitchFamily="34" charset="0"/>
            <a:cs typeface="Tahoma" pitchFamily="34" charset="0"/>
          </a:endParaRPr>
        </a:p>
      </dsp:txBody>
      <dsp:txXfrm>
        <a:off x="4830426" y="3805454"/>
        <a:ext cx="1244767" cy="622383"/>
      </dsp:txXfrm>
    </dsp:sp>
    <dsp:sp modelId="{D5BDB486-6705-44DD-93FF-25D0546EF342}">
      <dsp:nvSpPr>
        <dsp:cNvPr id="0" name=""/>
        <dsp:cNvSpPr/>
      </dsp:nvSpPr>
      <dsp:spPr>
        <a:xfrm>
          <a:off x="4830426" y="4689239"/>
          <a:ext cx="1244767" cy="622383"/>
        </a:xfrm>
        <a:prstGeom prst="rect">
          <a:avLst/>
        </a:prstGeom>
        <a:gradFill rotWithShape="0">
          <a:gsLst>
            <a:gs pos="0">
              <a:schemeClr val="accent3">
                <a:alpha val="50000"/>
                <a:hueOff val="0"/>
                <a:satOff val="0"/>
                <a:lumOff val="0"/>
                <a:alphaOff val="0"/>
                <a:shade val="45000"/>
                <a:satMod val="155000"/>
              </a:schemeClr>
            </a:gs>
            <a:gs pos="60000">
              <a:schemeClr val="accent3">
                <a:alpha val="50000"/>
                <a:hueOff val="0"/>
                <a:satOff val="0"/>
                <a:lumOff val="0"/>
                <a:alphaOff val="0"/>
                <a:shade val="95000"/>
                <a:satMod val="150000"/>
              </a:schemeClr>
            </a:gs>
            <a:gs pos="100000">
              <a:schemeClr val="accent3">
                <a:alpha val="5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smtClean="0">
              <a:solidFill>
                <a:schemeClr val="bg1">
                  <a:lumMod val="95000"/>
                </a:schemeClr>
              </a:solidFill>
              <a:latin typeface="Tahoma" pitchFamily="34" charset="0"/>
              <a:ea typeface="Tahoma" pitchFamily="34" charset="0"/>
              <a:cs typeface="Tahoma" pitchFamily="34" charset="0"/>
            </a:rPr>
            <a:t>Tìm kiếm nhà cung cấp</a:t>
          </a:r>
          <a:endParaRPr lang="fr-FR" sz="1600" b="0" kern="1200">
            <a:solidFill>
              <a:schemeClr val="bg1">
                <a:lumMod val="95000"/>
              </a:schemeClr>
            </a:solidFill>
            <a:latin typeface="Tahoma" pitchFamily="34" charset="0"/>
            <a:ea typeface="Tahoma" pitchFamily="34" charset="0"/>
            <a:cs typeface="Tahoma" pitchFamily="34" charset="0"/>
          </a:endParaRPr>
        </a:p>
      </dsp:txBody>
      <dsp:txXfrm>
        <a:off x="4830426" y="4689239"/>
        <a:ext cx="1244767" cy="622383"/>
      </dsp:txXfrm>
    </dsp:sp>
    <dsp:sp modelId="{647CD10E-12D7-4F73-93DE-6015D09122AB}">
      <dsp:nvSpPr>
        <dsp:cNvPr id="0" name=""/>
        <dsp:cNvSpPr/>
      </dsp:nvSpPr>
      <dsp:spPr>
        <a:xfrm>
          <a:off x="6025403" y="1154099"/>
          <a:ext cx="1244767" cy="622383"/>
        </a:xfrm>
        <a:prstGeom prst="rect">
          <a:avLst/>
        </a:prstGeom>
        <a:gradFill rotWithShape="0">
          <a:gsLst>
            <a:gs pos="0">
              <a:schemeClr val="accent3">
                <a:alpha val="70000"/>
                <a:hueOff val="0"/>
                <a:satOff val="0"/>
                <a:lumOff val="0"/>
                <a:alphaOff val="0"/>
                <a:shade val="45000"/>
                <a:satMod val="155000"/>
              </a:schemeClr>
            </a:gs>
            <a:gs pos="60000">
              <a:schemeClr val="accent3">
                <a:alpha val="70000"/>
                <a:hueOff val="0"/>
                <a:satOff val="0"/>
                <a:lumOff val="0"/>
                <a:alphaOff val="0"/>
                <a:shade val="95000"/>
                <a:satMod val="150000"/>
              </a:schemeClr>
            </a:gs>
            <a:gs pos="100000">
              <a:schemeClr val="accent3">
                <a:alpha val="7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smtClean="0">
              <a:solidFill>
                <a:schemeClr val="bg1">
                  <a:lumMod val="95000"/>
                </a:schemeClr>
              </a:solidFill>
              <a:latin typeface="Tahoma" pitchFamily="34" charset="0"/>
              <a:ea typeface="Tahoma" pitchFamily="34" charset="0"/>
              <a:cs typeface="Tahoma" pitchFamily="34" charset="0"/>
            </a:rPr>
            <a:t>Quản lý nhập hàng</a:t>
          </a:r>
          <a:endParaRPr lang="fr-FR" sz="1600" b="0" kern="1200">
            <a:solidFill>
              <a:schemeClr val="bg1">
                <a:lumMod val="95000"/>
              </a:schemeClr>
            </a:solidFill>
            <a:latin typeface="Tahoma" pitchFamily="34" charset="0"/>
            <a:ea typeface="Tahoma" pitchFamily="34" charset="0"/>
            <a:cs typeface="Tahoma" pitchFamily="34" charset="0"/>
          </a:endParaRPr>
        </a:p>
      </dsp:txBody>
      <dsp:txXfrm>
        <a:off x="6025403" y="1154099"/>
        <a:ext cx="1244767" cy="622383"/>
      </dsp:txXfrm>
    </dsp:sp>
    <dsp:sp modelId="{DCD728C3-0D8E-47F8-B801-F0E68EAE2D09}">
      <dsp:nvSpPr>
        <dsp:cNvPr id="0" name=""/>
        <dsp:cNvSpPr/>
      </dsp:nvSpPr>
      <dsp:spPr>
        <a:xfrm>
          <a:off x="6336595" y="2037884"/>
          <a:ext cx="1244767" cy="622383"/>
        </a:xfrm>
        <a:prstGeom prst="rect">
          <a:avLst/>
        </a:prstGeom>
        <a:gradFill rotWithShape="0">
          <a:gsLst>
            <a:gs pos="0">
              <a:schemeClr val="accent3">
                <a:alpha val="50000"/>
                <a:hueOff val="0"/>
                <a:satOff val="0"/>
                <a:lumOff val="0"/>
                <a:alphaOff val="0"/>
                <a:shade val="45000"/>
                <a:satMod val="155000"/>
              </a:schemeClr>
            </a:gs>
            <a:gs pos="60000">
              <a:schemeClr val="accent3">
                <a:alpha val="50000"/>
                <a:hueOff val="0"/>
                <a:satOff val="0"/>
                <a:lumOff val="0"/>
                <a:alphaOff val="0"/>
                <a:shade val="95000"/>
                <a:satMod val="150000"/>
              </a:schemeClr>
            </a:gs>
            <a:gs pos="100000">
              <a:schemeClr val="accent3">
                <a:alpha val="5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smtClean="0">
              <a:solidFill>
                <a:schemeClr val="bg1">
                  <a:lumMod val="95000"/>
                </a:schemeClr>
              </a:solidFill>
              <a:latin typeface="Tahoma" pitchFamily="34" charset="0"/>
              <a:ea typeface="Tahoma" pitchFamily="34" charset="0"/>
              <a:cs typeface="Tahoma" pitchFamily="34" charset="0"/>
            </a:rPr>
            <a:t>Thêm hóa đơn</a:t>
          </a:r>
          <a:endParaRPr lang="fr-FR" sz="1600" b="0" kern="1200">
            <a:solidFill>
              <a:schemeClr val="bg1">
                <a:lumMod val="95000"/>
              </a:schemeClr>
            </a:solidFill>
            <a:latin typeface="Tahoma" pitchFamily="34" charset="0"/>
            <a:ea typeface="Tahoma" pitchFamily="34" charset="0"/>
            <a:cs typeface="Tahoma" pitchFamily="34" charset="0"/>
          </a:endParaRPr>
        </a:p>
      </dsp:txBody>
      <dsp:txXfrm>
        <a:off x="6336595" y="2037884"/>
        <a:ext cx="1244767" cy="622383"/>
      </dsp:txXfrm>
    </dsp:sp>
    <dsp:sp modelId="{C6077304-CB18-4EE0-B7D6-D5A3CFA8922C}">
      <dsp:nvSpPr>
        <dsp:cNvPr id="0" name=""/>
        <dsp:cNvSpPr/>
      </dsp:nvSpPr>
      <dsp:spPr>
        <a:xfrm>
          <a:off x="6336595" y="2921669"/>
          <a:ext cx="1244767" cy="622383"/>
        </a:xfrm>
        <a:prstGeom prst="rect">
          <a:avLst/>
        </a:prstGeom>
        <a:gradFill rotWithShape="0">
          <a:gsLst>
            <a:gs pos="0">
              <a:schemeClr val="accent3">
                <a:alpha val="50000"/>
                <a:hueOff val="0"/>
                <a:satOff val="0"/>
                <a:lumOff val="0"/>
                <a:alphaOff val="0"/>
                <a:shade val="45000"/>
                <a:satMod val="155000"/>
              </a:schemeClr>
            </a:gs>
            <a:gs pos="60000">
              <a:schemeClr val="accent3">
                <a:alpha val="50000"/>
                <a:hueOff val="0"/>
                <a:satOff val="0"/>
                <a:lumOff val="0"/>
                <a:alphaOff val="0"/>
                <a:shade val="95000"/>
                <a:satMod val="150000"/>
              </a:schemeClr>
            </a:gs>
            <a:gs pos="100000">
              <a:schemeClr val="accent3">
                <a:alpha val="5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smtClean="0">
              <a:solidFill>
                <a:schemeClr val="bg1">
                  <a:lumMod val="95000"/>
                </a:schemeClr>
              </a:solidFill>
              <a:latin typeface="Tahoma" pitchFamily="34" charset="0"/>
              <a:ea typeface="Tahoma" pitchFamily="34" charset="0"/>
              <a:cs typeface="Tahoma" pitchFamily="34" charset="0"/>
            </a:rPr>
            <a:t>Tìm kiếm hóa đơn theo ngày</a:t>
          </a:r>
          <a:endParaRPr lang="fr-FR" sz="1600" b="0" kern="1200">
            <a:solidFill>
              <a:schemeClr val="bg1">
                <a:lumMod val="95000"/>
              </a:schemeClr>
            </a:solidFill>
            <a:latin typeface="Tahoma" pitchFamily="34" charset="0"/>
            <a:ea typeface="Tahoma" pitchFamily="34" charset="0"/>
            <a:cs typeface="Tahoma" pitchFamily="34" charset="0"/>
          </a:endParaRPr>
        </a:p>
      </dsp:txBody>
      <dsp:txXfrm>
        <a:off x="6336595" y="2921669"/>
        <a:ext cx="1244767" cy="622383"/>
      </dsp:txXfrm>
    </dsp:sp>
    <dsp:sp modelId="{37BC2F9E-0E6B-4D64-AE24-3BF12B402CA7}">
      <dsp:nvSpPr>
        <dsp:cNvPr id="0" name=""/>
        <dsp:cNvSpPr/>
      </dsp:nvSpPr>
      <dsp:spPr>
        <a:xfrm>
          <a:off x="6336595" y="3805454"/>
          <a:ext cx="1244767" cy="622383"/>
        </a:xfrm>
        <a:prstGeom prst="rect">
          <a:avLst/>
        </a:prstGeom>
        <a:gradFill rotWithShape="0">
          <a:gsLst>
            <a:gs pos="0">
              <a:schemeClr val="accent3">
                <a:alpha val="50000"/>
                <a:hueOff val="0"/>
                <a:satOff val="0"/>
                <a:lumOff val="0"/>
                <a:alphaOff val="0"/>
                <a:shade val="45000"/>
                <a:satMod val="155000"/>
              </a:schemeClr>
            </a:gs>
            <a:gs pos="60000">
              <a:schemeClr val="accent3">
                <a:alpha val="50000"/>
                <a:hueOff val="0"/>
                <a:satOff val="0"/>
                <a:lumOff val="0"/>
                <a:alphaOff val="0"/>
                <a:shade val="95000"/>
                <a:satMod val="150000"/>
              </a:schemeClr>
            </a:gs>
            <a:gs pos="100000">
              <a:schemeClr val="accent3">
                <a:alpha val="5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smtClean="0">
              <a:solidFill>
                <a:schemeClr val="bg1">
                  <a:lumMod val="95000"/>
                </a:schemeClr>
              </a:solidFill>
              <a:latin typeface="Tahoma" pitchFamily="34" charset="0"/>
              <a:ea typeface="Tahoma" pitchFamily="34" charset="0"/>
              <a:cs typeface="Tahoma" pitchFamily="34" charset="0"/>
            </a:rPr>
            <a:t>Tìm kiếm hóa đơn theo mã</a:t>
          </a:r>
          <a:endParaRPr lang="fr-FR" sz="1600" b="0" kern="1200">
            <a:solidFill>
              <a:schemeClr val="bg1">
                <a:lumMod val="95000"/>
              </a:schemeClr>
            </a:solidFill>
            <a:latin typeface="Tahoma" pitchFamily="34" charset="0"/>
            <a:ea typeface="Tahoma" pitchFamily="34" charset="0"/>
            <a:cs typeface="Tahoma" pitchFamily="34" charset="0"/>
          </a:endParaRPr>
        </a:p>
      </dsp:txBody>
      <dsp:txXfrm>
        <a:off x="6336595" y="3805454"/>
        <a:ext cx="1244767" cy="622383"/>
      </dsp:txXfrm>
    </dsp:sp>
    <dsp:sp modelId="{DAC679E2-A5E6-49E5-8482-D1540C02CF61}">
      <dsp:nvSpPr>
        <dsp:cNvPr id="0" name=""/>
        <dsp:cNvSpPr/>
      </dsp:nvSpPr>
      <dsp:spPr>
        <a:xfrm>
          <a:off x="6336595" y="4689239"/>
          <a:ext cx="1244767" cy="622383"/>
        </a:xfrm>
        <a:prstGeom prst="rect">
          <a:avLst/>
        </a:prstGeom>
        <a:gradFill rotWithShape="0">
          <a:gsLst>
            <a:gs pos="0">
              <a:schemeClr val="accent3">
                <a:alpha val="50000"/>
                <a:hueOff val="0"/>
                <a:satOff val="0"/>
                <a:lumOff val="0"/>
                <a:alphaOff val="0"/>
                <a:shade val="45000"/>
                <a:satMod val="155000"/>
              </a:schemeClr>
            </a:gs>
            <a:gs pos="60000">
              <a:schemeClr val="accent3">
                <a:alpha val="50000"/>
                <a:hueOff val="0"/>
                <a:satOff val="0"/>
                <a:lumOff val="0"/>
                <a:alphaOff val="0"/>
                <a:shade val="95000"/>
                <a:satMod val="150000"/>
              </a:schemeClr>
            </a:gs>
            <a:gs pos="100000">
              <a:schemeClr val="accent3">
                <a:alpha val="5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smtClean="0">
              <a:solidFill>
                <a:schemeClr val="bg1">
                  <a:lumMod val="95000"/>
                </a:schemeClr>
              </a:solidFill>
              <a:latin typeface="Tahoma" pitchFamily="34" charset="0"/>
              <a:ea typeface="Tahoma" pitchFamily="34" charset="0"/>
              <a:cs typeface="Tahoma" pitchFamily="34" charset="0"/>
            </a:rPr>
            <a:t>Xem chi tiết hóa đơn</a:t>
          </a:r>
          <a:endParaRPr lang="fr-FR" sz="1600" b="0" kern="1200">
            <a:solidFill>
              <a:schemeClr val="bg1">
                <a:lumMod val="95000"/>
              </a:schemeClr>
            </a:solidFill>
            <a:latin typeface="Tahoma" pitchFamily="34" charset="0"/>
            <a:ea typeface="Tahoma" pitchFamily="34" charset="0"/>
            <a:cs typeface="Tahoma" pitchFamily="34" charset="0"/>
          </a:endParaRPr>
        </a:p>
      </dsp:txBody>
      <dsp:txXfrm>
        <a:off x="6336595" y="4689239"/>
        <a:ext cx="1244767" cy="622383"/>
      </dsp:txXfrm>
    </dsp:sp>
    <dsp:sp modelId="{07D3BFA6-94A5-49F7-8086-B202A437639F}">
      <dsp:nvSpPr>
        <dsp:cNvPr id="0" name=""/>
        <dsp:cNvSpPr/>
      </dsp:nvSpPr>
      <dsp:spPr>
        <a:xfrm>
          <a:off x="7531572" y="1154099"/>
          <a:ext cx="1244767" cy="622383"/>
        </a:xfrm>
        <a:prstGeom prst="rect">
          <a:avLst/>
        </a:prstGeom>
        <a:gradFill rotWithShape="0">
          <a:gsLst>
            <a:gs pos="0">
              <a:schemeClr val="accent3">
                <a:alpha val="70000"/>
                <a:hueOff val="0"/>
                <a:satOff val="0"/>
                <a:lumOff val="0"/>
                <a:alphaOff val="0"/>
                <a:shade val="45000"/>
                <a:satMod val="155000"/>
              </a:schemeClr>
            </a:gs>
            <a:gs pos="60000">
              <a:schemeClr val="accent3">
                <a:alpha val="70000"/>
                <a:hueOff val="0"/>
                <a:satOff val="0"/>
                <a:lumOff val="0"/>
                <a:alphaOff val="0"/>
                <a:shade val="95000"/>
                <a:satMod val="150000"/>
              </a:schemeClr>
            </a:gs>
            <a:gs pos="100000">
              <a:schemeClr val="accent3">
                <a:alpha val="7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smtClean="0">
              <a:solidFill>
                <a:schemeClr val="bg1">
                  <a:lumMod val="95000"/>
                </a:schemeClr>
              </a:solidFill>
              <a:latin typeface="Tahoma" pitchFamily="34" charset="0"/>
              <a:ea typeface="Tahoma" pitchFamily="34" charset="0"/>
              <a:cs typeface="Tahoma" pitchFamily="34" charset="0"/>
            </a:rPr>
            <a:t>Quản lý người dùng</a:t>
          </a:r>
          <a:endParaRPr lang="fr-FR" sz="1600" b="0" kern="1200">
            <a:solidFill>
              <a:schemeClr val="bg1">
                <a:lumMod val="95000"/>
              </a:schemeClr>
            </a:solidFill>
            <a:latin typeface="Tahoma" pitchFamily="34" charset="0"/>
            <a:ea typeface="Tahoma" pitchFamily="34" charset="0"/>
            <a:cs typeface="Tahoma" pitchFamily="34" charset="0"/>
          </a:endParaRPr>
        </a:p>
      </dsp:txBody>
      <dsp:txXfrm>
        <a:off x="7531572" y="1154099"/>
        <a:ext cx="1244767" cy="622383"/>
      </dsp:txXfrm>
    </dsp:sp>
    <dsp:sp modelId="{93863EE7-F2D2-4928-A413-B64EF4FDFAFD}">
      <dsp:nvSpPr>
        <dsp:cNvPr id="0" name=""/>
        <dsp:cNvSpPr/>
      </dsp:nvSpPr>
      <dsp:spPr>
        <a:xfrm>
          <a:off x="7842763" y="2037884"/>
          <a:ext cx="1244767" cy="622383"/>
        </a:xfrm>
        <a:prstGeom prst="rect">
          <a:avLst/>
        </a:prstGeom>
        <a:gradFill rotWithShape="0">
          <a:gsLst>
            <a:gs pos="0">
              <a:schemeClr val="accent3">
                <a:alpha val="50000"/>
                <a:hueOff val="0"/>
                <a:satOff val="0"/>
                <a:lumOff val="0"/>
                <a:alphaOff val="0"/>
                <a:shade val="45000"/>
                <a:satMod val="155000"/>
              </a:schemeClr>
            </a:gs>
            <a:gs pos="60000">
              <a:schemeClr val="accent3">
                <a:alpha val="50000"/>
                <a:hueOff val="0"/>
                <a:satOff val="0"/>
                <a:lumOff val="0"/>
                <a:alphaOff val="0"/>
                <a:shade val="95000"/>
                <a:satMod val="150000"/>
              </a:schemeClr>
            </a:gs>
            <a:gs pos="100000">
              <a:schemeClr val="accent3">
                <a:alpha val="5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smtClean="0">
              <a:solidFill>
                <a:schemeClr val="bg1">
                  <a:lumMod val="95000"/>
                </a:schemeClr>
              </a:solidFill>
              <a:latin typeface="Tahoma" pitchFamily="34" charset="0"/>
              <a:ea typeface="Tahoma" pitchFamily="34" charset="0"/>
              <a:cs typeface="Tahoma" pitchFamily="34" charset="0"/>
            </a:rPr>
            <a:t>Thêm người dùng</a:t>
          </a:r>
          <a:endParaRPr lang="fr-FR" sz="1600" b="0" kern="1200">
            <a:solidFill>
              <a:schemeClr val="bg1">
                <a:lumMod val="95000"/>
              </a:schemeClr>
            </a:solidFill>
            <a:latin typeface="Tahoma" pitchFamily="34" charset="0"/>
            <a:ea typeface="Tahoma" pitchFamily="34" charset="0"/>
            <a:cs typeface="Tahoma" pitchFamily="34" charset="0"/>
          </a:endParaRPr>
        </a:p>
      </dsp:txBody>
      <dsp:txXfrm>
        <a:off x="7842763" y="2037884"/>
        <a:ext cx="1244767" cy="622383"/>
      </dsp:txXfrm>
    </dsp:sp>
    <dsp:sp modelId="{0093C4D6-9D3D-46F7-B85D-ED248A1B4D88}">
      <dsp:nvSpPr>
        <dsp:cNvPr id="0" name=""/>
        <dsp:cNvSpPr/>
      </dsp:nvSpPr>
      <dsp:spPr>
        <a:xfrm>
          <a:off x="7842763" y="2921669"/>
          <a:ext cx="1244767" cy="622383"/>
        </a:xfrm>
        <a:prstGeom prst="rect">
          <a:avLst/>
        </a:prstGeom>
        <a:gradFill rotWithShape="0">
          <a:gsLst>
            <a:gs pos="0">
              <a:schemeClr val="accent3">
                <a:alpha val="50000"/>
                <a:hueOff val="0"/>
                <a:satOff val="0"/>
                <a:lumOff val="0"/>
                <a:alphaOff val="0"/>
                <a:shade val="45000"/>
                <a:satMod val="155000"/>
              </a:schemeClr>
            </a:gs>
            <a:gs pos="60000">
              <a:schemeClr val="accent3">
                <a:alpha val="50000"/>
                <a:hueOff val="0"/>
                <a:satOff val="0"/>
                <a:lumOff val="0"/>
                <a:alphaOff val="0"/>
                <a:shade val="95000"/>
                <a:satMod val="150000"/>
              </a:schemeClr>
            </a:gs>
            <a:gs pos="100000">
              <a:schemeClr val="accent3">
                <a:alpha val="5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smtClean="0">
              <a:solidFill>
                <a:schemeClr val="bg1">
                  <a:lumMod val="95000"/>
                </a:schemeClr>
              </a:solidFill>
              <a:latin typeface="Tahoma" pitchFamily="34" charset="0"/>
              <a:ea typeface="Tahoma" pitchFamily="34" charset="0"/>
              <a:cs typeface="Tahoma" pitchFamily="34" charset="0"/>
            </a:rPr>
            <a:t>Sửa người dùng</a:t>
          </a:r>
          <a:endParaRPr lang="fr-FR" sz="1600" b="0" kern="1200">
            <a:solidFill>
              <a:schemeClr val="bg1">
                <a:lumMod val="95000"/>
              </a:schemeClr>
            </a:solidFill>
            <a:latin typeface="Tahoma" pitchFamily="34" charset="0"/>
            <a:ea typeface="Tahoma" pitchFamily="34" charset="0"/>
            <a:cs typeface="Tahoma" pitchFamily="34" charset="0"/>
          </a:endParaRPr>
        </a:p>
      </dsp:txBody>
      <dsp:txXfrm>
        <a:off x="7842763" y="2921669"/>
        <a:ext cx="1244767" cy="622383"/>
      </dsp:txXfrm>
    </dsp:sp>
    <dsp:sp modelId="{B7E0F1B4-FBF4-49E4-941B-1C1E55A72217}">
      <dsp:nvSpPr>
        <dsp:cNvPr id="0" name=""/>
        <dsp:cNvSpPr/>
      </dsp:nvSpPr>
      <dsp:spPr>
        <a:xfrm>
          <a:off x="7842763" y="3805454"/>
          <a:ext cx="1244767" cy="622383"/>
        </a:xfrm>
        <a:prstGeom prst="rect">
          <a:avLst/>
        </a:prstGeom>
        <a:gradFill rotWithShape="0">
          <a:gsLst>
            <a:gs pos="0">
              <a:schemeClr val="accent3">
                <a:alpha val="50000"/>
                <a:hueOff val="0"/>
                <a:satOff val="0"/>
                <a:lumOff val="0"/>
                <a:alphaOff val="0"/>
                <a:shade val="45000"/>
                <a:satMod val="155000"/>
              </a:schemeClr>
            </a:gs>
            <a:gs pos="60000">
              <a:schemeClr val="accent3">
                <a:alpha val="50000"/>
                <a:hueOff val="0"/>
                <a:satOff val="0"/>
                <a:lumOff val="0"/>
                <a:alphaOff val="0"/>
                <a:shade val="95000"/>
                <a:satMod val="150000"/>
              </a:schemeClr>
            </a:gs>
            <a:gs pos="100000">
              <a:schemeClr val="accent3">
                <a:alpha val="5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smtClean="0">
              <a:solidFill>
                <a:schemeClr val="bg1">
                  <a:lumMod val="95000"/>
                </a:schemeClr>
              </a:solidFill>
              <a:latin typeface="Tahoma" pitchFamily="34" charset="0"/>
              <a:ea typeface="Tahoma" pitchFamily="34" charset="0"/>
              <a:cs typeface="Tahoma" pitchFamily="34" charset="0"/>
            </a:rPr>
            <a:t>Xóa người dùng</a:t>
          </a:r>
          <a:endParaRPr lang="fr-FR" sz="1600" b="0" kern="1200">
            <a:solidFill>
              <a:schemeClr val="bg1">
                <a:lumMod val="95000"/>
              </a:schemeClr>
            </a:solidFill>
            <a:latin typeface="Tahoma" pitchFamily="34" charset="0"/>
            <a:ea typeface="Tahoma" pitchFamily="34" charset="0"/>
            <a:cs typeface="Tahoma" pitchFamily="34" charset="0"/>
          </a:endParaRPr>
        </a:p>
      </dsp:txBody>
      <dsp:txXfrm>
        <a:off x="7842763" y="3805454"/>
        <a:ext cx="1244767" cy="622383"/>
      </dsp:txXfrm>
    </dsp:sp>
    <dsp:sp modelId="{C1053E8D-76F8-44F5-84A9-6122C664DD0B}">
      <dsp:nvSpPr>
        <dsp:cNvPr id="0" name=""/>
        <dsp:cNvSpPr/>
      </dsp:nvSpPr>
      <dsp:spPr>
        <a:xfrm>
          <a:off x="7842763" y="4689239"/>
          <a:ext cx="1244767" cy="622383"/>
        </a:xfrm>
        <a:prstGeom prst="rect">
          <a:avLst/>
        </a:prstGeom>
        <a:gradFill rotWithShape="0">
          <a:gsLst>
            <a:gs pos="0">
              <a:schemeClr val="accent3">
                <a:alpha val="50000"/>
                <a:hueOff val="0"/>
                <a:satOff val="0"/>
                <a:lumOff val="0"/>
                <a:alphaOff val="0"/>
                <a:shade val="45000"/>
                <a:satMod val="155000"/>
              </a:schemeClr>
            </a:gs>
            <a:gs pos="60000">
              <a:schemeClr val="accent3">
                <a:alpha val="50000"/>
                <a:hueOff val="0"/>
                <a:satOff val="0"/>
                <a:lumOff val="0"/>
                <a:alphaOff val="0"/>
                <a:shade val="95000"/>
                <a:satMod val="150000"/>
              </a:schemeClr>
            </a:gs>
            <a:gs pos="100000">
              <a:schemeClr val="accent3">
                <a:alpha val="5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smtClean="0">
              <a:solidFill>
                <a:schemeClr val="bg1">
                  <a:lumMod val="95000"/>
                </a:schemeClr>
              </a:solidFill>
              <a:latin typeface="Tahoma" pitchFamily="34" charset="0"/>
              <a:ea typeface="Tahoma" pitchFamily="34" charset="0"/>
              <a:cs typeface="Tahoma" pitchFamily="34" charset="0"/>
            </a:rPr>
            <a:t>Tìm kiếm người dùng</a:t>
          </a:r>
          <a:endParaRPr lang="fr-FR" sz="1600" b="0" kern="1200">
            <a:solidFill>
              <a:schemeClr val="bg1">
                <a:lumMod val="95000"/>
              </a:schemeClr>
            </a:solidFill>
            <a:latin typeface="Tahoma" pitchFamily="34" charset="0"/>
            <a:ea typeface="Tahoma" pitchFamily="34" charset="0"/>
            <a:cs typeface="Tahoma" pitchFamily="34" charset="0"/>
          </a:endParaRPr>
        </a:p>
      </dsp:txBody>
      <dsp:txXfrm>
        <a:off x="7842763" y="4689239"/>
        <a:ext cx="1244767" cy="622383"/>
      </dsp:txXfrm>
    </dsp:sp>
    <dsp:sp modelId="{F5BA306F-8937-44C5-B535-20C4DA005FA5}">
      <dsp:nvSpPr>
        <dsp:cNvPr id="0" name=""/>
        <dsp:cNvSpPr/>
      </dsp:nvSpPr>
      <dsp:spPr>
        <a:xfrm>
          <a:off x="9037740" y="1154099"/>
          <a:ext cx="1244767" cy="622383"/>
        </a:xfrm>
        <a:prstGeom prst="rect">
          <a:avLst/>
        </a:prstGeom>
        <a:gradFill rotWithShape="0">
          <a:gsLst>
            <a:gs pos="0">
              <a:schemeClr val="accent3">
                <a:alpha val="70000"/>
                <a:hueOff val="0"/>
                <a:satOff val="0"/>
                <a:lumOff val="0"/>
                <a:alphaOff val="0"/>
                <a:shade val="45000"/>
                <a:satMod val="155000"/>
              </a:schemeClr>
            </a:gs>
            <a:gs pos="60000">
              <a:schemeClr val="accent3">
                <a:alpha val="70000"/>
                <a:hueOff val="0"/>
                <a:satOff val="0"/>
                <a:lumOff val="0"/>
                <a:alphaOff val="0"/>
                <a:shade val="95000"/>
                <a:satMod val="150000"/>
              </a:schemeClr>
            </a:gs>
            <a:gs pos="100000">
              <a:schemeClr val="accent3">
                <a:alpha val="7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smtClean="0">
              <a:solidFill>
                <a:schemeClr val="bg1">
                  <a:lumMod val="95000"/>
                </a:schemeClr>
              </a:solidFill>
              <a:latin typeface="Tahoma" pitchFamily="34" charset="0"/>
              <a:ea typeface="Tahoma" pitchFamily="34" charset="0"/>
              <a:cs typeface="Tahoma" pitchFamily="34" charset="0"/>
            </a:rPr>
            <a:t>Quản lý khách hàng</a:t>
          </a:r>
          <a:endParaRPr lang="fr-FR" sz="1600" b="0" kern="1200">
            <a:solidFill>
              <a:schemeClr val="bg1">
                <a:lumMod val="95000"/>
              </a:schemeClr>
            </a:solidFill>
            <a:latin typeface="Tahoma" pitchFamily="34" charset="0"/>
            <a:ea typeface="Tahoma" pitchFamily="34" charset="0"/>
            <a:cs typeface="Tahoma" pitchFamily="34" charset="0"/>
          </a:endParaRPr>
        </a:p>
      </dsp:txBody>
      <dsp:txXfrm>
        <a:off x="9037740" y="1154099"/>
        <a:ext cx="1244767" cy="622383"/>
      </dsp:txXfrm>
    </dsp:sp>
    <dsp:sp modelId="{15D6897E-F3D9-4350-A985-448F3E00E021}">
      <dsp:nvSpPr>
        <dsp:cNvPr id="0" name=""/>
        <dsp:cNvSpPr/>
      </dsp:nvSpPr>
      <dsp:spPr>
        <a:xfrm>
          <a:off x="9348932" y="2037884"/>
          <a:ext cx="1244767" cy="622383"/>
        </a:xfrm>
        <a:prstGeom prst="rect">
          <a:avLst/>
        </a:prstGeom>
        <a:gradFill rotWithShape="0">
          <a:gsLst>
            <a:gs pos="0">
              <a:schemeClr val="accent3">
                <a:alpha val="50000"/>
                <a:hueOff val="0"/>
                <a:satOff val="0"/>
                <a:lumOff val="0"/>
                <a:alphaOff val="0"/>
                <a:shade val="45000"/>
                <a:satMod val="155000"/>
              </a:schemeClr>
            </a:gs>
            <a:gs pos="60000">
              <a:schemeClr val="accent3">
                <a:alpha val="50000"/>
                <a:hueOff val="0"/>
                <a:satOff val="0"/>
                <a:lumOff val="0"/>
                <a:alphaOff val="0"/>
                <a:shade val="95000"/>
                <a:satMod val="150000"/>
              </a:schemeClr>
            </a:gs>
            <a:gs pos="100000">
              <a:schemeClr val="accent3">
                <a:alpha val="5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smtClean="0">
              <a:solidFill>
                <a:schemeClr val="bg1">
                  <a:lumMod val="95000"/>
                </a:schemeClr>
              </a:solidFill>
              <a:latin typeface="Tahoma" pitchFamily="34" charset="0"/>
              <a:ea typeface="Tahoma" pitchFamily="34" charset="0"/>
              <a:cs typeface="Tahoma" pitchFamily="34" charset="0"/>
            </a:rPr>
            <a:t>Thêm khách hàng</a:t>
          </a:r>
          <a:endParaRPr lang="fr-FR" sz="1600" b="0" kern="1200">
            <a:solidFill>
              <a:schemeClr val="bg1">
                <a:lumMod val="95000"/>
              </a:schemeClr>
            </a:solidFill>
            <a:latin typeface="Tahoma" pitchFamily="34" charset="0"/>
            <a:ea typeface="Tahoma" pitchFamily="34" charset="0"/>
            <a:cs typeface="Tahoma" pitchFamily="34" charset="0"/>
          </a:endParaRPr>
        </a:p>
      </dsp:txBody>
      <dsp:txXfrm>
        <a:off x="9348932" y="2037884"/>
        <a:ext cx="1244767" cy="622383"/>
      </dsp:txXfrm>
    </dsp:sp>
    <dsp:sp modelId="{4CA015D9-118E-4E46-9CF5-C2F17E5AD8C2}">
      <dsp:nvSpPr>
        <dsp:cNvPr id="0" name=""/>
        <dsp:cNvSpPr/>
      </dsp:nvSpPr>
      <dsp:spPr>
        <a:xfrm>
          <a:off x="9348932" y="2921669"/>
          <a:ext cx="1244767" cy="622383"/>
        </a:xfrm>
        <a:prstGeom prst="rect">
          <a:avLst/>
        </a:prstGeom>
        <a:gradFill rotWithShape="0">
          <a:gsLst>
            <a:gs pos="0">
              <a:schemeClr val="accent3">
                <a:alpha val="50000"/>
                <a:hueOff val="0"/>
                <a:satOff val="0"/>
                <a:lumOff val="0"/>
                <a:alphaOff val="0"/>
                <a:shade val="45000"/>
                <a:satMod val="155000"/>
              </a:schemeClr>
            </a:gs>
            <a:gs pos="60000">
              <a:schemeClr val="accent3">
                <a:alpha val="50000"/>
                <a:hueOff val="0"/>
                <a:satOff val="0"/>
                <a:lumOff val="0"/>
                <a:alphaOff val="0"/>
                <a:shade val="95000"/>
                <a:satMod val="150000"/>
              </a:schemeClr>
            </a:gs>
            <a:gs pos="100000">
              <a:schemeClr val="accent3">
                <a:alpha val="5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smtClean="0">
              <a:solidFill>
                <a:schemeClr val="bg1">
                  <a:lumMod val="95000"/>
                </a:schemeClr>
              </a:solidFill>
              <a:latin typeface="Tahoma" pitchFamily="34" charset="0"/>
              <a:ea typeface="Tahoma" pitchFamily="34" charset="0"/>
              <a:cs typeface="Tahoma" pitchFamily="34" charset="0"/>
            </a:rPr>
            <a:t>Cập nhật khách hàng</a:t>
          </a:r>
          <a:endParaRPr lang="fr-FR" sz="1600" b="0" kern="1200">
            <a:solidFill>
              <a:schemeClr val="bg1">
                <a:lumMod val="95000"/>
              </a:schemeClr>
            </a:solidFill>
            <a:latin typeface="Tahoma" pitchFamily="34" charset="0"/>
            <a:ea typeface="Tahoma" pitchFamily="34" charset="0"/>
            <a:cs typeface="Tahoma" pitchFamily="34" charset="0"/>
          </a:endParaRPr>
        </a:p>
      </dsp:txBody>
      <dsp:txXfrm>
        <a:off x="9348932" y="2921669"/>
        <a:ext cx="1244767" cy="622383"/>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B52DE3-0C1C-D343-84A0-7EDAA10F5F5C}" type="datetimeFigureOut">
              <a:rPr lang="en-US" smtClean="0"/>
              <a:t>10/11/2017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ED6C64-EA1F-AE4E-9F0F-D0F085A6F2A0}" type="slidenum">
              <a:rPr lang="en-US" smtClean="0"/>
              <a:t>‹#›</a:t>
            </a:fld>
            <a:endParaRPr lang="en-US"/>
          </a:p>
        </p:txBody>
      </p:sp>
    </p:spTree>
    <p:extLst>
      <p:ext uri="{BB962C8B-B14F-4D97-AF65-F5344CB8AC3E}">
        <p14:creationId xmlns:p14="http://schemas.microsoft.com/office/powerpoint/2010/main" val="1540039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558129" y="434162"/>
            <a:ext cx="11075745"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963168" y="1820206"/>
            <a:ext cx="103632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963168" y="3685032"/>
            <a:ext cx="103632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B61BEF0D-F0BB-DE4B-95CE-6DB70DBA9567}" type="datetimeFigureOut">
              <a:rPr lang="en-US" smtClean="0"/>
              <a:pPr/>
              <a:t>10/11/2017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D57F1E4F-1CFF-5643-939E-217C01CDF56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70560" y="530352"/>
            <a:ext cx="1091184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61BEF0D-F0BB-DE4B-95CE-6DB70DBA9567}" type="datetimeFigureOut">
              <a:rPr lang="en-US" smtClean="0"/>
              <a:pPr/>
              <a:t>10/11/2017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57F1E4F-1CFF-5643-939E-217C01CDF56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533405"/>
            <a:ext cx="26416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711200" y="533403"/>
            <a:ext cx="79248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61BEF0D-F0BB-DE4B-95CE-6DB70DBA9567}" type="datetimeFigureOut">
              <a:rPr lang="en-US" smtClean="0"/>
              <a:pPr/>
              <a:t>10/11/2017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57F1E4F-1CFF-5643-939E-217C01CDF56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670560" y="530352"/>
            <a:ext cx="1091184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61BEF0D-F0BB-DE4B-95CE-6DB70DBA9567}" type="datetimeFigureOut">
              <a:rPr lang="en-US" smtClean="0"/>
              <a:pPr/>
              <a:t>10/11/2017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57F1E4F-1CFF-5643-939E-217C01CDF56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558129" y="434163"/>
            <a:ext cx="11075745"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624459" y="4928616"/>
            <a:ext cx="1091184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24459" y="5624484"/>
            <a:ext cx="1091184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61BEF0D-F0BB-DE4B-95CE-6DB70DBA9567}" type="datetimeFigureOut">
              <a:rPr lang="en-US" smtClean="0"/>
              <a:pPr/>
              <a:t>10/11/2017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57F1E4F-1CFF-5643-939E-217C01CDF56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85803" y="530352"/>
            <a:ext cx="524256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340480" y="530352"/>
            <a:ext cx="524256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61BEF0D-F0BB-DE4B-95CE-6DB70DBA9567}" type="datetimeFigureOut">
              <a:rPr lang="en-US" smtClean="0"/>
              <a:pPr/>
              <a:t>10/11/2017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57F1E4F-1CFF-5643-939E-217C01CDF56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809632" y="579438"/>
            <a:ext cx="524256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202892" y="579438"/>
            <a:ext cx="524256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809632" y="1447800"/>
            <a:ext cx="524256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202892" y="1447800"/>
            <a:ext cx="524256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61BEF0D-F0BB-DE4B-95CE-6DB70DBA9567}" type="datetimeFigureOut">
              <a:rPr lang="en-US" smtClean="0"/>
              <a:pPr/>
              <a:t>10/11/2017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D57F1E4F-1CFF-5643-939E-217C01CDF56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B61BEF0D-F0BB-DE4B-95CE-6DB70DBA9567}" type="datetimeFigureOut">
              <a:rPr lang="en-US" smtClean="0"/>
              <a:pPr/>
              <a:t>10/11/2017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D57F1E4F-1CFF-5643-939E-217C01CDF56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B61BEF0D-F0BB-DE4B-95CE-6DB70DBA9567}" type="datetimeFigureOut">
              <a:rPr lang="en-US" smtClean="0"/>
              <a:pPr/>
              <a:t>10/11/2017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D57F1E4F-1CFF-5643-939E-217C01CDF56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85045" y="533400"/>
            <a:ext cx="39624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7385129" y="1447802"/>
            <a:ext cx="39624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1015163" y="930144"/>
            <a:ext cx="6168212"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61BEF0D-F0BB-DE4B-95CE-6DB70DBA9567}" type="datetimeFigureOut">
              <a:rPr lang="en-US" smtClean="0"/>
              <a:pPr/>
              <a:t>10/11/2017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57F1E4F-1CFF-5643-939E-217C01CDF56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8534401" y="434162"/>
            <a:ext cx="3099473"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609600" y="5012056"/>
            <a:ext cx="109728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8616949" y="533400"/>
            <a:ext cx="298704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61BEF0D-F0BB-DE4B-95CE-6DB70DBA9567}" type="datetimeFigureOut">
              <a:rPr lang="en-US" smtClean="0"/>
              <a:pPr/>
              <a:t>10/11/2017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57F1E4F-1CFF-5643-939E-217C01CDF565}" type="slidenum">
              <a:rPr lang="en-US" smtClean="0"/>
              <a:pPr/>
              <a:t>‹#›</a:t>
            </a:fld>
            <a:endParaRPr lang="en-US"/>
          </a:p>
        </p:txBody>
      </p:sp>
      <p:sp>
        <p:nvSpPr>
          <p:cNvPr id="3" name="Picture Placeholder 2"/>
          <p:cNvSpPr>
            <a:spLocks noGrp="1"/>
          </p:cNvSpPr>
          <p:nvPr>
            <p:ph type="pic" idx="1"/>
          </p:nvPr>
        </p:nvSpPr>
        <p:spPr>
          <a:xfrm>
            <a:off x="561973" y="435768"/>
            <a:ext cx="7900416"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558129" y="434162"/>
            <a:ext cx="11075745"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670560" y="4985590"/>
            <a:ext cx="1091184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670560" y="530352"/>
            <a:ext cx="1091184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5035104" y="6111876"/>
            <a:ext cx="3048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B61BEF0D-F0BB-DE4B-95CE-6DB70DBA9567}" type="datetimeFigureOut">
              <a:rPr lang="en-US" smtClean="0"/>
              <a:pPr/>
              <a:t>10/11/2017</a:t>
            </a:fld>
            <a:endParaRPr lang="en-US"/>
          </a:p>
        </p:txBody>
      </p:sp>
      <p:sp>
        <p:nvSpPr>
          <p:cNvPr id="18" name="Footer Placeholder 17"/>
          <p:cNvSpPr>
            <a:spLocks noGrp="1"/>
          </p:cNvSpPr>
          <p:nvPr>
            <p:ph type="ftr" sz="quarter" idx="3"/>
          </p:nvPr>
        </p:nvSpPr>
        <p:spPr>
          <a:xfrm>
            <a:off x="8083104" y="6111876"/>
            <a:ext cx="3048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11131104" y="6111876"/>
            <a:ext cx="6096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D57F1E4F-1CFF-5643-939E-217C01CDF56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220"/>
            <a:ext cx="12191999" cy="1168757"/>
          </a:xfrm>
          <a:solidFill>
            <a:schemeClr val="bg1">
              <a:lumMod val="50000"/>
            </a:schemeClr>
          </a:solidFill>
        </p:spPr>
        <p:txBody>
          <a:bodyPr anchor="ctr">
            <a:normAutofit fontScale="90000"/>
          </a:bodyPr>
          <a:lstStyle/>
          <a:p>
            <a:pPr algn="ctr">
              <a:lnSpc>
                <a:spcPct val="150000"/>
              </a:lnSpc>
            </a:pPr>
            <a:r>
              <a:rPr lang="en-US" sz="2600" smtClean="0">
                <a:solidFill>
                  <a:schemeClr val="bg1"/>
                </a:solidFill>
                <a:latin typeface="Tahoma" pitchFamily="34" charset="0"/>
                <a:ea typeface="Tahoma" pitchFamily="34" charset="0"/>
                <a:cs typeface="Tahoma" pitchFamily="34" charset="0"/>
              </a:rPr>
              <a:t>HỌC VIỆN KỸ THUẬT QUÂN SỰ</a:t>
            </a:r>
            <a:br>
              <a:rPr lang="en-US" sz="2600" smtClean="0">
                <a:solidFill>
                  <a:schemeClr val="bg1"/>
                </a:solidFill>
                <a:latin typeface="Tahoma" pitchFamily="34" charset="0"/>
                <a:ea typeface="Tahoma" pitchFamily="34" charset="0"/>
                <a:cs typeface="Tahoma" pitchFamily="34" charset="0"/>
              </a:rPr>
            </a:br>
            <a:r>
              <a:rPr lang="en-US" sz="2600" smtClean="0">
                <a:solidFill>
                  <a:schemeClr val="bg1"/>
                </a:solidFill>
                <a:latin typeface="Tahoma" pitchFamily="34" charset="0"/>
                <a:ea typeface="Tahoma" pitchFamily="34" charset="0"/>
                <a:cs typeface="Tahoma" pitchFamily="34" charset="0"/>
              </a:rPr>
              <a:t>KHOA CÔNG NGHỆ THÔNG TIN</a:t>
            </a:r>
            <a:endParaRPr lang="en-US" sz="2600">
              <a:solidFill>
                <a:schemeClr val="bg1"/>
              </a:solidFill>
              <a:latin typeface="Tahoma" pitchFamily="34" charset="0"/>
              <a:ea typeface="Tahoma" pitchFamily="34" charset="0"/>
              <a:cs typeface="Tahoma" pitchFamily="34" charset="0"/>
            </a:endParaRPr>
          </a:p>
        </p:txBody>
      </p:sp>
      <p:sp>
        <p:nvSpPr>
          <p:cNvPr id="3" name="Subtitle 2"/>
          <p:cNvSpPr>
            <a:spLocks noGrp="1"/>
          </p:cNvSpPr>
          <p:nvPr>
            <p:ph type="subTitle" idx="1"/>
          </p:nvPr>
        </p:nvSpPr>
        <p:spPr>
          <a:xfrm>
            <a:off x="1550482" y="1094086"/>
            <a:ext cx="8860665" cy="1313647"/>
          </a:xfrm>
        </p:spPr>
        <p:txBody>
          <a:bodyPr anchor="ctr">
            <a:normAutofit/>
          </a:bodyPr>
          <a:lstStyle/>
          <a:p>
            <a:pPr algn="ctr"/>
            <a:r>
              <a:rPr lang="en-US" sz="2800" b="1" dirty="0" smtClean="0">
                <a:solidFill>
                  <a:schemeClr val="accent2"/>
                </a:solidFill>
                <a:latin typeface="Tahoma" pitchFamily="34" charset="0"/>
                <a:ea typeface="Tahoma" pitchFamily="34" charset="0"/>
                <a:cs typeface="Tahoma" pitchFamily="34" charset="0"/>
              </a:rPr>
              <a:t>KHÓA LUẬN TỐT NGHIỆP ĐẠI HỌC</a:t>
            </a:r>
            <a:endParaRPr lang="en-US" sz="2800" b="1" dirty="0">
              <a:solidFill>
                <a:schemeClr val="accent2"/>
              </a:solidFill>
              <a:latin typeface="Tahoma" pitchFamily="34" charset="0"/>
              <a:ea typeface="Tahoma" pitchFamily="34" charset="0"/>
              <a:cs typeface="Tahoma" pitchFamily="34" charset="0"/>
            </a:endParaRPr>
          </a:p>
        </p:txBody>
      </p:sp>
      <p:sp>
        <p:nvSpPr>
          <p:cNvPr id="6" name="Subtitle 2"/>
          <p:cNvSpPr txBox="1">
            <a:spLocks/>
          </p:cNvSpPr>
          <p:nvPr/>
        </p:nvSpPr>
        <p:spPr>
          <a:xfrm>
            <a:off x="1527400" y="1931627"/>
            <a:ext cx="9388700" cy="1809469"/>
          </a:xfrm>
          <a:prstGeom prst="rect">
            <a:avLst/>
          </a:prstGeom>
        </p:spPr>
        <p:txBody>
          <a:bodyPr vert="horz" lIns="91440" tIns="45720" rIns="91440" bIns="45720" rtlCol="0" anchor="ctr">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US" sz="2400" u="sng" dirty="0" smtClean="0">
                <a:solidFill>
                  <a:schemeClr val="accent3">
                    <a:lumMod val="50000"/>
                  </a:schemeClr>
                </a:solidFill>
                <a:latin typeface="Tahoma" pitchFamily="34" charset="0"/>
                <a:ea typeface="Tahoma" pitchFamily="34" charset="0"/>
                <a:cs typeface="Tahoma" pitchFamily="34" charset="0"/>
              </a:rPr>
              <a:t>ĐỀ TÀI</a:t>
            </a:r>
          </a:p>
          <a:p>
            <a:pPr algn="ctr"/>
            <a:r>
              <a:rPr lang="en-US" sz="2400" dirty="0" smtClean="0">
                <a:solidFill>
                  <a:schemeClr val="accent3">
                    <a:lumMod val="50000"/>
                  </a:schemeClr>
                </a:solidFill>
                <a:latin typeface="Tahoma" pitchFamily="34" charset="0"/>
                <a:ea typeface="Tahoma" pitchFamily="34" charset="0"/>
                <a:cs typeface="Tahoma" pitchFamily="34" charset="0"/>
              </a:rPr>
              <a:t>XÂY DỰNG PHẦN MỀM QUẢN LÝ HỖ TRỢ CỬA HÀNG </a:t>
            </a:r>
          </a:p>
          <a:p>
            <a:pPr algn="ctr"/>
            <a:r>
              <a:rPr lang="en-US" sz="2400" dirty="0" smtClean="0">
                <a:solidFill>
                  <a:schemeClr val="accent3">
                    <a:lumMod val="50000"/>
                  </a:schemeClr>
                </a:solidFill>
                <a:latin typeface="Tahoma" pitchFamily="34" charset="0"/>
                <a:ea typeface="Tahoma" pitchFamily="34" charset="0"/>
                <a:cs typeface="Tahoma" pitchFamily="34" charset="0"/>
              </a:rPr>
              <a:t>KINH DOANH CÂY CẢNH VĂN PHÒNG</a:t>
            </a:r>
            <a:endParaRPr lang="en-US" sz="2400" dirty="0">
              <a:solidFill>
                <a:schemeClr val="accent3">
                  <a:lumMod val="50000"/>
                </a:schemeClr>
              </a:solidFill>
              <a:latin typeface="Tahoma" pitchFamily="34" charset="0"/>
              <a:ea typeface="Tahoma" pitchFamily="34" charset="0"/>
              <a:cs typeface="Tahoma"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4276692502"/>
              </p:ext>
            </p:extLst>
          </p:nvPr>
        </p:nvGraphicFramePr>
        <p:xfrm>
          <a:off x="1656691" y="4282919"/>
          <a:ext cx="6568227" cy="1529545"/>
        </p:xfrm>
        <a:graphic>
          <a:graphicData uri="http://schemas.openxmlformats.org/drawingml/2006/table">
            <a:tbl>
              <a:tblPr>
                <a:tableStyleId>{5C22544A-7EE6-4342-B048-85BDC9FD1C3A}</a:tableStyleId>
              </a:tblPr>
              <a:tblGrid>
                <a:gridCol w="2575254"/>
                <a:gridCol w="3992973"/>
              </a:tblGrid>
              <a:tr h="537568">
                <a:tc>
                  <a:txBody>
                    <a:bodyPr/>
                    <a:lstStyle/>
                    <a:p>
                      <a:r>
                        <a:rPr lang="en-US" sz="2000" smtClean="0">
                          <a:solidFill>
                            <a:schemeClr val="accent3">
                              <a:lumMod val="50000"/>
                            </a:schemeClr>
                          </a:solidFill>
                          <a:latin typeface="Tahoma" pitchFamily="34" charset="0"/>
                          <a:ea typeface="Tahoma" pitchFamily="34" charset="0"/>
                          <a:cs typeface="Tahoma" pitchFamily="34" charset="0"/>
                        </a:rPr>
                        <a:t>Giáo</a:t>
                      </a:r>
                      <a:r>
                        <a:rPr lang="en-US" sz="2000" baseline="0" smtClean="0">
                          <a:solidFill>
                            <a:schemeClr val="accent3">
                              <a:lumMod val="50000"/>
                            </a:schemeClr>
                          </a:solidFill>
                          <a:latin typeface="Tahoma" pitchFamily="34" charset="0"/>
                          <a:ea typeface="Tahoma" pitchFamily="34" charset="0"/>
                          <a:cs typeface="Tahoma" pitchFamily="34" charset="0"/>
                        </a:rPr>
                        <a:t> viên hướng dẫn</a:t>
                      </a:r>
                      <a:endParaRPr lang="en-US" sz="2000">
                        <a:solidFill>
                          <a:schemeClr val="accent3">
                            <a:lumMod val="50000"/>
                          </a:schemeClr>
                        </a:solidFill>
                        <a:latin typeface="Tahoma" pitchFamily="34" charset="0"/>
                        <a:ea typeface="Tahoma" pitchFamily="34" charset="0"/>
                        <a:cs typeface="Tahoma"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000" smtClean="0">
                          <a:solidFill>
                            <a:schemeClr val="accent3">
                              <a:lumMod val="50000"/>
                            </a:schemeClr>
                          </a:solidFill>
                          <a:latin typeface="Tahoma" pitchFamily="34" charset="0"/>
                          <a:ea typeface="Tahoma" pitchFamily="34" charset="0"/>
                          <a:cs typeface="Tahoma" pitchFamily="34" charset="0"/>
                        </a:rPr>
                        <a:t>Thiếu</a:t>
                      </a:r>
                      <a:r>
                        <a:rPr lang="en-US" sz="2000" baseline="0" smtClean="0">
                          <a:solidFill>
                            <a:schemeClr val="accent3">
                              <a:lumMod val="50000"/>
                            </a:schemeClr>
                          </a:solidFill>
                          <a:latin typeface="Tahoma" pitchFamily="34" charset="0"/>
                          <a:ea typeface="Tahoma" pitchFamily="34" charset="0"/>
                          <a:cs typeface="Tahoma" pitchFamily="34" charset="0"/>
                        </a:rPr>
                        <a:t> tá, TS. Nguyễn Việt Hùng</a:t>
                      </a:r>
                      <a:endParaRPr lang="en-US" sz="2000">
                        <a:solidFill>
                          <a:schemeClr val="accent3">
                            <a:lumMod val="50000"/>
                          </a:schemeClr>
                        </a:solidFill>
                        <a:latin typeface="Tahoma" pitchFamily="34" charset="0"/>
                        <a:ea typeface="Tahoma" pitchFamily="34" charset="0"/>
                        <a:cs typeface="Tahoma"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537568">
                <a:tc>
                  <a:txBody>
                    <a:bodyPr/>
                    <a:lstStyle/>
                    <a:p>
                      <a:r>
                        <a:rPr lang="en-US" sz="2000" smtClean="0">
                          <a:solidFill>
                            <a:schemeClr val="accent3">
                              <a:lumMod val="50000"/>
                            </a:schemeClr>
                          </a:solidFill>
                          <a:latin typeface="Tahoma" pitchFamily="34" charset="0"/>
                          <a:ea typeface="Tahoma" pitchFamily="34" charset="0"/>
                          <a:cs typeface="Tahoma" pitchFamily="34" charset="0"/>
                        </a:rPr>
                        <a:t>Sinh viên</a:t>
                      </a:r>
                      <a:r>
                        <a:rPr lang="en-US" sz="2000" baseline="0" smtClean="0">
                          <a:solidFill>
                            <a:schemeClr val="accent3">
                              <a:lumMod val="50000"/>
                            </a:schemeClr>
                          </a:solidFill>
                          <a:latin typeface="Tahoma" pitchFamily="34" charset="0"/>
                          <a:ea typeface="Tahoma" pitchFamily="34" charset="0"/>
                          <a:cs typeface="Tahoma" pitchFamily="34" charset="0"/>
                        </a:rPr>
                        <a:t> thực hiện</a:t>
                      </a:r>
                      <a:endParaRPr lang="en-US" sz="2000">
                        <a:solidFill>
                          <a:schemeClr val="accent3">
                            <a:lumMod val="50000"/>
                          </a:schemeClr>
                        </a:solidFill>
                        <a:latin typeface="Tahoma" pitchFamily="34" charset="0"/>
                        <a:ea typeface="Tahoma" pitchFamily="34" charset="0"/>
                        <a:cs typeface="Tahoma"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000" smtClean="0">
                          <a:solidFill>
                            <a:schemeClr val="accent3">
                              <a:lumMod val="50000"/>
                            </a:schemeClr>
                          </a:solidFill>
                          <a:latin typeface="Tahoma" pitchFamily="34" charset="0"/>
                          <a:ea typeface="Tahoma" pitchFamily="34" charset="0"/>
                          <a:cs typeface="Tahoma" pitchFamily="34" charset="0"/>
                        </a:rPr>
                        <a:t>Vũ</a:t>
                      </a:r>
                      <a:r>
                        <a:rPr lang="en-US" sz="2000" baseline="0" smtClean="0">
                          <a:solidFill>
                            <a:schemeClr val="accent3">
                              <a:lumMod val="50000"/>
                            </a:schemeClr>
                          </a:solidFill>
                          <a:latin typeface="Tahoma" pitchFamily="34" charset="0"/>
                          <a:ea typeface="Tahoma" pitchFamily="34" charset="0"/>
                          <a:cs typeface="Tahoma" pitchFamily="34" charset="0"/>
                        </a:rPr>
                        <a:t> Hoàng Mai Tây Hà</a:t>
                      </a:r>
                      <a:endParaRPr lang="en-US" sz="2000">
                        <a:solidFill>
                          <a:schemeClr val="accent3">
                            <a:lumMod val="50000"/>
                          </a:schemeClr>
                        </a:solidFill>
                        <a:latin typeface="Tahoma" pitchFamily="34" charset="0"/>
                        <a:ea typeface="Tahoma" pitchFamily="34" charset="0"/>
                        <a:cs typeface="Tahoma"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54409">
                <a:tc>
                  <a:txBody>
                    <a:bodyPr/>
                    <a:lstStyle/>
                    <a:p>
                      <a:r>
                        <a:rPr lang="en-US" sz="2000" smtClean="0">
                          <a:solidFill>
                            <a:schemeClr val="accent3">
                              <a:lumMod val="50000"/>
                            </a:schemeClr>
                          </a:solidFill>
                          <a:latin typeface="Tahoma" pitchFamily="34" charset="0"/>
                          <a:ea typeface="Tahoma" pitchFamily="34" charset="0"/>
                          <a:cs typeface="Tahoma" pitchFamily="34" charset="0"/>
                        </a:rPr>
                        <a:t>Lớp</a:t>
                      </a:r>
                      <a:endParaRPr lang="en-US" sz="2000">
                        <a:solidFill>
                          <a:schemeClr val="accent3">
                            <a:lumMod val="50000"/>
                          </a:schemeClr>
                        </a:solidFill>
                        <a:latin typeface="Tahoma" pitchFamily="34" charset="0"/>
                        <a:ea typeface="Tahoma" pitchFamily="34" charset="0"/>
                        <a:cs typeface="Tahoma"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000" smtClean="0">
                          <a:solidFill>
                            <a:schemeClr val="accent3">
                              <a:lumMod val="50000"/>
                            </a:schemeClr>
                          </a:solidFill>
                          <a:latin typeface="Tahoma" pitchFamily="34" charset="0"/>
                          <a:ea typeface="Tahoma" pitchFamily="34" charset="0"/>
                          <a:cs typeface="Tahoma" pitchFamily="34" charset="0"/>
                        </a:rPr>
                        <a:t>TH.12A</a:t>
                      </a:r>
                      <a:endParaRPr lang="en-US" sz="2000">
                        <a:solidFill>
                          <a:schemeClr val="accent3">
                            <a:lumMod val="50000"/>
                          </a:schemeClr>
                        </a:solidFill>
                        <a:latin typeface="Tahoma" pitchFamily="34" charset="0"/>
                        <a:ea typeface="Tahoma" pitchFamily="34" charset="0"/>
                        <a:cs typeface="Tahoma"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14164219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3221"/>
            <a:ext cx="12191999" cy="795270"/>
          </a:xfrm>
          <a:prstGeom prst="rect">
            <a:avLst/>
          </a:prstGeom>
          <a:solidFill>
            <a:schemeClr val="bg1">
              <a:lumMod val="50000"/>
            </a:schemeClr>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000" b="1" smtClean="0">
                <a:solidFill>
                  <a:schemeClr val="bg1"/>
                </a:solidFill>
                <a:latin typeface="Tahoma" pitchFamily="34" charset="0"/>
                <a:ea typeface="Tahoma" pitchFamily="34" charset="0"/>
                <a:cs typeface="Tahoma" pitchFamily="34" charset="0"/>
              </a:rPr>
              <a:t>CÁCH THIẾT KẾ THỰC HIỆN</a:t>
            </a:r>
            <a:endParaRPr lang="en-US" sz="3000" b="1">
              <a:solidFill>
                <a:schemeClr val="bg1"/>
              </a:solidFill>
              <a:latin typeface="Tahoma" pitchFamily="34" charset="0"/>
              <a:ea typeface="Tahoma" pitchFamily="34" charset="0"/>
              <a:cs typeface="Tahoma" pitchFamily="34" charset="0"/>
            </a:endParaRPr>
          </a:p>
        </p:txBody>
      </p:sp>
      <p:sp>
        <p:nvSpPr>
          <p:cNvPr id="7" name="TextBox 6"/>
          <p:cNvSpPr txBox="1"/>
          <p:nvPr/>
        </p:nvSpPr>
        <p:spPr>
          <a:xfrm>
            <a:off x="589095" y="832953"/>
            <a:ext cx="4802712" cy="338554"/>
          </a:xfrm>
          <a:prstGeom prst="rect">
            <a:avLst/>
          </a:prstGeom>
          <a:noFill/>
        </p:spPr>
        <p:txBody>
          <a:bodyPr wrap="square" rtlCol="0" anchor="ctr">
            <a:spAutoFit/>
          </a:bodyPr>
          <a:lstStyle/>
          <a:p>
            <a:r>
              <a:rPr lang="en-US" sz="1600" b="1" u="sng" smtClean="0">
                <a:solidFill>
                  <a:schemeClr val="accent3">
                    <a:lumMod val="50000"/>
                  </a:schemeClr>
                </a:solidFill>
                <a:latin typeface="Tahoma" pitchFamily="34" charset="0"/>
                <a:ea typeface="Tahoma" pitchFamily="34" charset="0"/>
                <a:cs typeface="Tahoma" pitchFamily="34" charset="0"/>
              </a:rPr>
              <a:t>Mô hình ca sử dụng mức tổng quát</a:t>
            </a:r>
            <a:endParaRPr lang="en-US" sz="1600" b="1" u="sng">
              <a:solidFill>
                <a:schemeClr val="accent3">
                  <a:lumMod val="50000"/>
                </a:schemeClr>
              </a:solidFill>
              <a:latin typeface="Tahoma" pitchFamily="34" charset="0"/>
              <a:ea typeface="Tahoma" pitchFamily="34" charset="0"/>
              <a:cs typeface="Tahoma"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529" y="1240119"/>
            <a:ext cx="1568742" cy="1568742"/>
          </a:xfrm>
          <a:prstGeom prst="rect">
            <a:avLst/>
          </a:prstGeom>
        </p:spPr>
      </p:pic>
      <p:sp>
        <p:nvSpPr>
          <p:cNvPr id="4" name="Oval 3"/>
          <p:cNvSpPr/>
          <p:nvPr/>
        </p:nvSpPr>
        <p:spPr>
          <a:xfrm>
            <a:off x="4826874" y="798491"/>
            <a:ext cx="3452649" cy="661330"/>
          </a:xfrm>
          <a:prstGeom prst="ellipse">
            <a:avLst/>
          </a:prstGeom>
          <a:solidFill>
            <a:schemeClr val="bg1"/>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smtClean="0">
                <a:solidFill>
                  <a:schemeClr val="accent3">
                    <a:lumMod val="50000"/>
                  </a:schemeClr>
                </a:solidFill>
                <a:latin typeface="Tahoma" pitchFamily="34" charset="0"/>
                <a:ea typeface="Tahoma" pitchFamily="34" charset="0"/>
                <a:cs typeface="Tahoma" pitchFamily="34" charset="0"/>
              </a:rPr>
              <a:t>Quản Lý Xuất Hàng</a:t>
            </a:r>
            <a:endParaRPr lang="fr-FR" sz="1600" b="1">
              <a:solidFill>
                <a:schemeClr val="accent3">
                  <a:lumMod val="50000"/>
                </a:schemeClr>
              </a:solidFill>
              <a:latin typeface="Tahoma" pitchFamily="34" charset="0"/>
              <a:ea typeface="Tahoma" pitchFamily="34" charset="0"/>
              <a:cs typeface="Tahoma" pitchFamily="34" charset="0"/>
            </a:endParaRPr>
          </a:p>
        </p:txBody>
      </p:sp>
      <p:sp>
        <p:nvSpPr>
          <p:cNvPr id="9" name="Oval 8"/>
          <p:cNvSpPr/>
          <p:nvPr/>
        </p:nvSpPr>
        <p:spPr>
          <a:xfrm>
            <a:off x="4826874" y="1543492"/>
            <a:ext cx="3452649" cy="661330"/>
          </a:xfrm>
          <a:prstGeom prst="ellipse">
            <a:avLst/>
          </a:prstGeom>
          <a:solidFill>
            <a:schemeClr val="bg1"/>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smtClean="0">
                <a:solidFill>
                  <a:schemeClr val="accent3">
                    <a:lumMod val="50000"/>
                  </a:schemeClr>
                </a:solidFill>
                <a:latin typeface="Tahoma" pitchFamily="34" charset="0"/>
                <a:ea typeface="Tahoma" pitchFamily="34" charset="0"/>
                <a:cs typeface="Tahoma" pitchFamily="34" charset="0"/>
              </a:rPr>
              <a:t>Quản Lý Khách Hàng</a:t>
            </a:r>
            <a:endParaRPr lang="fr-FR" sz="1600" b="1">
              <a:solidFill>
                <a:schemeClr val="accent3">
                  <a:lumMod val="50000"/>
                </a:schemeClr>
              </a:solidFill>
              <a:latin typeface="Tahoma" pitchFamily="34" charset="0"/>
              <a:ea typeface="Tahoma" pitchFamily="34" charset="0"/>
              <a:cs typeface="Tahoma" pitchFamily="34" charset="0"/>
            </a:endParaRPr>
          </a:p>
        </p:txBody>
      </p:sp>
      <p:sp>
        <p:nvSpPr>
          <p:cNvPr id="12" name="Oval 11"/>
          <p:cNvSpPr/>
          <p:nvPr/>
        </p:nvSpPr>
        <p:spPr>
          <a:xfrm>
            <a:off x="4826874" y="2262626"/>
            <a:ext cx="3452649" cy="661330"/>
          </a:xfrm>
          <a:prstGeom prst="ellipse">
            <a:avLst/>
          </a:prstGeom>
          <a:solidFill>
            <a:schemeClr val="bg1"/>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smtClean="0">
                <a:solidFill>
                  <a:schemeClr val="accent3">
                    <a:lumMod val="50000"/>
                  </a:schemeClr>
                </a:solidFill>
                <a:latin typeface="Tahoma" pitchFamily="34" charset="0"/>
                <a:ea typeface="Tahoma" pitchFamily="34" charset="0"/>
                <a:cs typeface="Tahoma" pitchFamily="34" charset="0"/>
              </a:rPr>
              <a:t>QuảnLý Cây</a:t>
            </a:r>
            <a:endParaRPr lang="fr-FR" sz="1600" b="1">
              <a:solidFill>
                <a:schemeClr val="accent3">
                  <a:lumMod val="50000"/>
                </a:schemeClr>
              </a:solidFill>
              <a:latin typeface="Tahoma" pitchFamily="34" charset="0"/>
              <a:ea typeface="Tahoma" pitchFamily="34" charset="0"/>
              <a:cs typeface="Tahoma" pitchFamily="34" charset="0"/>
            </a:endParaRPr>
          </a:p>
        </p:txBody>
      </p:sp>
      <p:sp>
        <p:nvSpPr>
          <p:cNvPr id="13" name="Oval 12"/>
          <p:cNvSpPr/>
          <p:nvPr/>
        </p:nvSpPr>
        <p:spPr>
          <a:xfrm>
            <a:off x="4826874" y="2991861"/>
            <a:ext cx="3452649" cy="661330"/>
          </a:xfrm>
          <a:prstGeom prst="ellipse">
            <a:avLst/>
          </a:prstGeom>
          <a:solidFill>
            <a:schemeClr val="bg1"/>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smtClean="0">
                <a:solidFill>
                  <a:schemeClr val="accent3">
                    <a:lumMod val="50000"/>
                  </a:schemeClr>
                </a:solidFill>
                <a:latin typeface="Tahoma" pitchFamily="34" charset="0"/>
                <a:ea typeface="Tahoma" pitchFamily="34" charset="0"/>
                <a:cs typeface="Tahoma" pitchFamily="34" charset="0"/>
              </a:rPr>
              <a:t>Quản Lý Nhóm Cây</a:t>
            </a:r>
            <a:endParaRPr lang="fr-FR" sz="1600" b="1">
              <a:solidFill>
                <a:schemeClr val="accent3">
                  <a:lumMod val="50000"/>
                </a:schemeClr>
              </a:solidFill>
              <a:latin typeface="Tahoma" pitchFamily="34" charset="0"/>
              <a:ea typeface="Tahoma" pitchFamily="34" charset="0"/>
              <a:cs typeface="Tahoma" pitchFamily="34" charset="0"/>
            </a:endParaRPr>
          </a:p>
        </p:txBody>
      </p:sp>
      <p:sp>
        <p:nvSpPr>
          <p:cNvPr id="14" name="Oval 13"/>
          <p:cNvSpPr/>
          <p:nvPr/>
        </p:nvSpPr>
        <p:spPr>
          <a:xfrm>
            <a:off x="4842640" y="3726761"/>
            <a:ext cx="3452649" cy="661330"/>
          </a:xfrm>
          <a:prstGeom prst="ellipse">
            <a:avLst/>
          </a:prstGeom>
          <a:solidFill>
            <a:schemeClr val="bg1"/>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smtClean="0">
                <a:solidFill>
                  <a:schemeClr val="accent3">
                    <a:lumMod val="50000"/>
                  </a:schemeClr>
                </a:solidFill>
                <a:latin typeface="Tahoma" pitchFamily="34" charset="0"/>
                <a:ea typeface="Tahoma" pitchFamily="34" charset="0"/>
                <a:cs typeface="Tahoma" pitchFamily="34" charset="0"/>
              </a:rPr>
              <a:t>QuảnLý Cây</a:t>
            </a:r>
            <a:endParaRPr lang="fr-FR" sz="1600" b="1">
              <a:solidFill>
                <a:schemeClr val="accent3">
                  <a:lumMod val="50000"/>
                </a:schemeClr>
              </a:solidFill>
              <a:latin typeface="Tahoma" pitchFamily="34" charset="0"/>
              <a:ea typeface="Tahoma" pitchFamily="34" charset="0"/>
              <a:cs typeface="Tahoma" pitchFamily="34" charset="0"/>
            </a:endParaRPr>
          </a:p>
        </p:txBody>
      </p:sp>
      <p:sp>
        <p:nvSpPr>
          <p:cNvPr id="15" name="Oval 14"/>
          <p:cNvSpPr/>
          <p:nvPr/>
        </p:nvSpPr>
        <p:spPr>
          <a:xfrm>
            <a:off x="4842640" y="4440230"/>
            <a:ext cx="3452649" cy="661330"/>
          </a:xfrm>
          <a:prstGeom prst="ellipse">
            <a:avLst/>
          </a:prstGeom>
          <a:solidFill>
            <a:schemeClr val="bg1"/>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smtClean="0">
                <a:solidFill>
                  <a:schemeClr val="accent3">
                    <a:lumMod val="50000"/>
                  </a:schemeClr>
                </a:solidFill>
                <a:latin typeface="Tahoma" pitchFamily="34" charset="0"/>
                <a:ea typeface="Tahoma" pitchFamily="34" charset="0"/>
                <a:cs typeface="Tahoma" pitchFamily="34" charset="0"/>
              </a:rPr>
              <a:t>Quản Lý Nhân Viên</a:t>
            </a:r>
            <a:endParaRPr lang="fr-FR" sz="1600" b="1">
              <a:solidFill>
                <a:schemeClr val="accent3">
                  <a:lumMod val="50000"/>
                </a:schemeClr>
              </a:solidFill>
              <a:latin typeface="Tahoma" pitchFamily="34" charset="0"/>
              <a:ea typeface="Tahoma" pitchFamily="34" charset="0"/>
              <a:cs typeface="Tahoma" pitchFamily="34" charset="0"/>
            </a:endParaRPr>
          </a:p>
        </p:txBody>
      </p:sp>
      <p:sp>
        <p:nvSpPr>
          <p:cNvPr id="18" name="Oval 17"/>
          <p:cNvSpPr/>
          <p:nvPr/>
        </p:nvSpPr>
        <p:spPr>
          <a:xfrm>
            <a:off x="4826873" y="5233255"/>
            <a:ext cx="3452649" cy="661330"/>
          </a:xfrm>
          <a:prstGeom prst="ellipse">
            <a:avLst/>
          </a:prstGeom>
          <a:solidFill>
            <a:schemeClr val="bg1"/>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smtClean="0">
                <a:solidFill>
                  <a:schemeClr val="accent3">
                    <a:lumMod val="50000"/>
                  </a:schemeClr>
                </a:solidFill>
                <a:latin typeface="Tahoma" pitchFamily="34" charset="0"/>
                <a:ea typeface="Tahoma" pitchFamily="34" charset="0"/>
                <a:cs typeface="Tahoma" pitchFamily="34" charset="0"/>
              </a:rPr>
              <a:t>Quản Lý Nhà Cung Cấp</a:t>
            </a:r>
            <a:endParaRPr lang="fr-FR" sz="1600" b="1">
              <a:solidFill>
                <a:schemeClr val="accent3">
                  <a:lumMod val="50000"/>
                </a:schemeClr>
              </a:solidFill>
              <a:latin typeface="Tahoma" pitchFamily="34" charset="0"/>
              <a:ea typeface="Tahoma" pitchFamily="34" charset="0"/>
              <a:cs typeface="Tahoma" pitchFamily="34" charset="0"/>
            </a:endParaRPr>
          </a:p>
        </p:txBody>
      </p:sp>
      <p:cxnSp>
        <p:nvCxnSpPr>
          <p:cNvPr id="19" name="Straight Arrow Connector 18"/>
          <p:cNvCxnSpPr/>
          <p:nvPr/>
        </p:nvCxnSpPr>
        <p:spPr>
          <a:xfrm flipV="1">
            <a:off x="2396359" y="1129156"/>
            <a:ext cx="2286000" cy="873065"/>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21" name="Straight Arrow Connector 20"/>
          <p:cNvCxnSpPr>
            <a:endCxn id="9" idx="2"/>
          </p:cNvCxnSpPr>
          <p:nvPr/>
        </p:nvCxnSpPr>
        <p:spPr>
          <a:xfrm flipV="1">
            <a:off x="2396359" y="1874157"/>
            <a:ext cx="2430515" cy="128064"/>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095" y="3372189"/>
            <a:ext cx="2072176" cy="2072176"/>
          </a:xfrm>
          <a:prstGeom prst="rect">
            <a:avLst/>
          </a:prstGeom>
        </p:spPr>
      </p:pic>
      <p:cxnSp>
        <p:nvCxnSpPr>
          <p:cNvPr id="25" name="Straight Arrow Connector 24"/>
          <p:cNvCxnSpPr/>
          <p:nvPr/>
        </p:nvCxnSpPr>
        <p:spPr>
          <a:xfrm flipV="1">
            <a:off x="2396359" y="2593291"/>
            <a:ext cx="2286000" cy="1846939"/>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27" name="Straight Arrow Connector 26"/>
          <p:cNvCxnSpPr>
            <a:endCxn id="13" idx="2"/>
          </p:cNvCxnSpPr>
          <p:nvPr/>
        </p:nvCxnSpPr>
        <p:spPr>
          <a:xfrm flipV="1">
            <a:off x="2396359" y="3322526"/>
            <a:ext cx="2430515" cy="1117704"/>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29" name="Straight Arrow Connector 28"/>
          <p:cNvCxnSpPr>
            <a:endCxn id="14" idx="2"/>
          </p:cNvCxnSpPr>
          <p:nvPr/>
        </p:nvCxnSpPr>
        <p:spPr>
          <a:xfrm flipV="1">
            <a:off x="2396359" y="4057426"/>
            <a:ext cx="2446281" cy="382804"/>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31" name="Straight Arrow Connector 30"/>
          <p:cNvCxnSpPr>
            <a:endCxn id="15" idx="2"/>
          </p:cNvCxnSpPr>
          <p:nvPr/>
        </p:nvCxnSpPr>
        <p:spPr>
          <a:xfrm>
            <a:off x="2396359" y="4440230"/>
            <a:ext cx="2446281" cy="330665"/>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33" name="Straight Arrow Connector 32"/>
          <p:cNvCxnSpPr>
            <a:endCxn id="18" idx="2"/>
          </p:cNvCxnSpPr>
          <p:nvPr/>
        </p:nvCxnSpPr>
        <p:spPr>
          <a:xfrm>
            <a:off x="2396359" y="4440230"/>
            <a:ext cx="2430514" cy="112369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sp>
        <p:nvSpPr>
          <p:cNvPr id="34" name="Oval 33"/>
          <p:cNvSpPr/>
          <p:nvPr/>
        </p:nvSpPr>
        <p:spPr>
          <a:xfrm>
            <a:off x="9632731" y="2808861"/>
            <a:ext cx="1923394" cy="707899"/>
          </a:xfrm>
          <a:prstGeom prst="ellipse">
            <a:avLst/>
          </a:prstGeom>
          <a:solidFill>
            <a:schemeClr val="accent2">
              <a:lumMod val="50000"/>
            </a:schemeClr>
          </a:solidFill>
          <a:ln>
            <a:solidFill>
              <a:schemeClr val="bg1">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smtClean="0">
                <a:latin typeface="Tahoma" pitchFamily="34" charset="0"/>
                <a:ea typeface="Tahoma" pitchFamily="34" charset="0"/>
                <a:cs typeface="Tahoma" pitchFamily="34" charset="0"/>
              </a:rPr>
              <a:t>Đăng nhập</a:t>
            </a:r>
            <a:endParaRPr lang="fr-FR" sz="1600">
              <a:latin typeface="Tahoma" pitchFamily="34" charset="0"/>
              <a:ea typeface="Tahoma" pitchFamily="34" charset="0"/>
              <a:cs typeface="Tahoma" pitchFamily="34" charset="0"/>
            </a:endParaRPr>
          </a:p>
        </p:txBody>
      </p:sp>
      <p:cxnSp>
        <p:nvCxnSpPr>
          <p:cNvPr id="36" name="Straight Arrow Connector 35"/>
          <p:cNvCxnSpPr/>
          <p:nvPr/>
        </p:nvCxnSpPr>
        <p:spPr>
          <a:xfrm>
            <a:off x="8295289" y="1240119"/>
            <a:ext cx="2819401" cy="1568742"/>
          </a:xfrm>
          <a:prstGeom prst="straightConnector1">
            <a:avLst/>
          </a:prstGeom>
          <a:ln>
            <a:solidFill>
              <a:srgbClr val="006699"/>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9" idx="6"/>
          </p:cNvCxnSpPr>
          <p:nvPr/>
        </p:nvCxnSpPr>
        <p:spPr>
          <a:xfrm>
            <a:off x="8279523" y="1874157"/>
            <a:ext cx="1810408" cy="1049799"/>
          </a:xfrm>
          <a:prstGeom prst="straightConnector1">
            <a:avLst/>
          </a:prstGeom>
          <a:ln>
            <a:solidFill>
              <a:srgbClr val="006699"/>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2" idx="6"/>
            <a:endCxn id="34" idx="2"/>
          </p:cNvCxnSpPr>
          <p:nvPr/>
        </p:nvCxnSpPr>
        <p:spPr>
          <a:xfrm>
            <a:off x="8279523" y="2593291"/>
            <a:ext cx="1353208" cy="569520"/>
          </a:xfrm>
          <a:prstGeom prst="straightConnector1">
            <a:avLst/>
          </a:prstGeom>
          <a:ln>
            <a:solidFill>
              <a:srgbClr val="006699"/>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3" idx="6"/>
          </p:cNvCxnSpPr>
          <p:nvPr/>
        </p:nvCxnSpPr>
        <p:spPr>
          <a:xfrm>
            <a:off x="8279523" y="3322526"/>
            <a:ext cx="1425466" cy="0"/>
          </a:xfrm>
          <a:prstGeom prst="straightConnector1">
            <a:avLst/>
          </a:prstGeom>
          <a:ln>
            <a:solidFill>
              <a:srgbClr val="006699"/>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4" idx="6"/>
          </p:cNvCxnSpPr>
          <p:nvPr/>
        </p:nvCxnSpPr>
        <p:spPr>
          <a:xfrm flipV="1">
            <a:off x="8295289" y="3516760"/>
            <a:ext cx="1794642" cy="540666"/>
          </a:xfrm>
          <a:prstGeom prst="straightConnector1">
            <a:avLst/>
          </a:prstGeom>
          <a:ln>
            <a:solidFill>
              <a:srgbClr val="006699"/>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5" idx="6"/>
          </p:cNvCxnSpPr>
          <p:nvPr/>
        </p:nvCxnSpPr>
        <p:spPr>
          <a:xfrm flipV="1">
            <a:off x="8295289" y="3516760"/>
            <a:ext cx="2488325" cy="1254135"/>
          </a:xfrm>
          <a:prstGeom prst="straightConnector1">
            <a:avLst/>
          </a:prstGeom>
          <a:ln>
            <a:solidFill>
              <a:srgbClr val="006699"/>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8" idx="6"/>
          </p:cNvCxnSpPr>
          <p:nvPr/>
        </p:nvCxnSpPr>
        <p:spPr>
          <a:xfrm flipV="1">
            <a:off x="8279522" y="3322526"/>
            <a:ext cx="3134712" cy="2241394"/>
          </a:xfrm>
          <a:prstGeom prst="straightConnector1">
            <a:avLst/>
          </a:prstGeom>
          <a:ln>
            <a:solidFill>
              <a:srgbClr val="006699"/>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rot="1605705">
            <a:off x="8751825" y="1785433"/>
            <a:ext cx="1811721" cy="338554"/>
          </a:xfrm>
          <a:prstGeom prst="rect">
            <a:avLst/>
          </a:prstGeom>
          <a:noFill/>
        </p:spPr>
        <p:txBody>
          <a:bodyPr wrap="square" rtlCol="0">
            <a:spAutoFit/>
          </a:bodyPr>
          <a:lstStyle/>
          <a:p>
            <a:r>
              <a:rPr lang="en-US" sz="1600" smtClean="0">
                <a:solidFill>
                  <a:schemeClr val="accent3">
                    <a:lumMod val="50000"/>
                  </a:schemeClr>
                </a:solidFill>
                <a:latin typeface="Tahoma" pitchFamily="34" charset="0"/>
                <a:ea typeface="Tahoma" pitchFamily="34" charset="0"/>
                <a:cs typeface="Tahoma" pitchFamily="34" charset="0"/>
              </a:rPr>
              <a:t>&lt;&lt;Include&gt;&gt;</a:t>
            </a:r>
            <a:endParaRPr lang="fr-FR" sz="1600">
              <a:solidFill>
                <a:schemeClr val="accent3">
                  <a:lumMod val="50000"/>
                </a:schemeClr>
              </a:solidFill>
              <a:latin typeface="Tahoma" pitchFamily="34" charset="0"/>
              <a:ea typeface="Tahoma" pitchFamily="34" charset="0"/>
              <a:cs typeface="Tahoma" pitchFamily="34" charset="0"/>
            </a:endParaRPr>
          </a:p>
        </p:txBody>
      </p:sp>
      <p:sp>
        <p:nvSpPr>
          <p:cNvPr id="58" name="TextBox 57"/>
          <p:cNvSpPr txBox="1"/>
          <p:nvPr/>
        </p:nvSpPr>
        <p:spPr>
          <a:xfrm rot="1859683">
            <a:off x="8468710" y="2344743"/>
            <a:ext cx="1811721" cy="338554"/>
          </a:xfrm>
          <a:prstGeom prst="rect">
            <a:avLst/>
          </a:prstGeom>
          <a:noFill/>
        </p:spPr>
        <p:txBody>
          <a:bodyPr wrap="square" rtlCol="0">
            <a:spAutoFit/>
          </a:bodyPr>
          <a:lstStyle/>
          <a:p>
            <a:r>
              <a:rPr lang="en-US" sz="1600" smtClean="0">
                <a:solidFill>
                  <a:schemeClr val="accent3">
                    <a:lumMod val="50000"/>
                  </a:schemeClr>
                </a:solidFill>
                <a:latin typeface="Tahoma" pitchFamily="34" charset="0"/>
                <a:ea typeface="Tahoma" pitchFamily="34" charset="0"/>
                <a:cs typeface="Tahoma" pitchFamily="34" charset="0"/>
              </a:rPr>
              <a:t>&lt;&lt;Include&gt;&gt;</a:t>
            </a:r>
            <a:endParaRPr lang="fr-FR" sz="1600">
              <a:solidFill>
                <a:schemeClr val="accent3">
                  <a:lumMod val="50000"/>
                </a:schemeClr>
              </a:solidFill>
              <a:latin typeface="Tahoma" pitchFamily="34" charset="0"/>
              <a:ea typeface="Tahoma" pitchFamily="34" charset="0"/>
              <a:cs typeface="Tahoma" pitchFamily="34" charset="0"/>
            </a:endParaRPr>
          </a:p>
        </p:txBody>
      </p:sp>
      <p:sp>
        <p:nvSpPr>
          <p:cNvPr id="59" name="TextBox 58"/>
          <p:cNvSpPr txBox="1"/>
          <p:nvPr/>
        </p:nvSpPr>
        <p:spPr>
          <a:xfrm rot="1058414">
            <a:off x="8301661" y="2714750"/>
            <a:ext cx="1444511" cy="338554"/>
          </a:xfrm>
          <a:prstGeom prst="rect">
            <a:avLst/>
          </a:prstGeom>
          <a:noFill/>
        </p:spPr>
        <p:txBody>
          <a:bodyPr wrap="square" rtlCol="0">
            <a:spAutoFit/>
          </a:bodyPr>
          <a:lstStyle/>
          <a:p>
            <a:r>
              <a:rPr lang="en-US" sz="1600" smtClean="0">
                <a:solidFill>
                  <a:schemeClr val="accent3">
                    <a:lumMod val="50000"/>
                  </a:schemeClr>
                </a:solidFill>
                <a:latin typeface="Tahoma" pitchFamily="34" charset="0"/>
                <a:ea typeface="Tahoma" pitchFamily="34" charset="0"/>
                <a:cs typeface="Tahoma" pitchFamily="34" charset="0"/>
              </a:rPr>
              <a:t>&lt;&lt;Include&gt;&gt;</a:t>
            </a:r>
            <a:endParaRPr lang="fr-FR" sz="1600">
              <a:solidFill>
                <a:schemeClr val="accent3">
                  <a:lumMod val="50000"/>
                </a:schemeClr>
              </a:solidFill>
              <a:latin typeface="Tahoma" pitchFamily="34" charset="0"/>
              <a:ea typeface="Tahoma" pitchFamily="34" charset="0"/>
              <a:cs typeface="Tahoma" pitchFamily="34" charset="0"/>
            </a:endParaRPr>
          </a:p>
        </p:txBody>
      </p:sp>
      <p:sp>
        <p:nvSpPr>
          <p:cNvPr id="60" name="TextBox 59"/>
          <p:cNvSpPr txBox="1"/>
          <p:nvPr/>
        </p:nvSpPr>
        <p:spPr>
          <a:xfrm>
            <a:off x="8341274" y="3161468"/>
            <a:ext cx="1505604" cy="338554"/>
          </a:xfrm>
          <a:prstGeom prst="rect">
            <a:avLst/>
          </a:prstGeom>
          <a:noFill/>
        </p:spPr>
        <p:txBody>
          <a:bodyPr wrap="square" rtlCol="0">
            <a:spAutoFit/>
          </a:bodyPr>
          <a:lstStyle/>
          <a:p>
            <a:r>
              <a:rPr lang="en-US" sz="1600" smtClean="0">
                <a:solidFill>
                  <a:schemeClr val="accent3">
                    <a:lumMod val="50000"/>
                  </a:schemeClr>
                </a:solidFill>
                <a:latin typeface="Tahoma" pitchFamily="34" charset="0"/>
                <a:ea typeface="Tahoma" pitchFamily="34" charset="0"/>
                <a:cs typeface="Tahoma" pitchFamily="34" charset="0"/>
              </a:rPr>
              <a:t>&lt;&lt;Include&gt;&gt;</a:t>
            </a:r>
            <a:endParaRPr lang="fr-FR" sz="1600">
              <a:solidFill>
                <a:schemeClr val="accent3">
                  <a:lumMod val="50000"/>
                </a:schemeClr>
              </a:solidFill>
              <a:latin typeface="Tahoma" pitchFamily="34" charset="0"/>
              <a:ea typeface="Tahoma" pitchFamily="34" charset="0"/>
              <a:cs typeface="Tahoma" pitchFamily="34" charset="0"/>
            </a:endParaRPr>
          </a:p>
        </p:txBody>
      </p:sp>
      <p:sp>
        <p:nvSpPr>
          <p:cNvPr id="61" name="TextBox 60"/>
          <p:cNvSpPr txBox="1"/>
          <p:nvPr/>
        </p:nvSpPr>
        <p:spPr>
          <a:xfrm rot="20597342">
            <a:off x="8476598" y="3541502"/>
            <a:ext cx="1811721" cy="338554"/>
          </a:xfrm>
          <a:prstGeom prst="rect">
            <a:avLst/>
          </a:prstGeom>
          <a:noFill/>
        </p:spPr>
        <p:txBody>
          <a:bodyPr wrap="square" rtlCol="0">
            <a:spAutoFit/>
          </a:bodyPr>
          <a:lstStyle/>
          <a:p>
            <a:r>
              <a:rPr lang="en-US" sz="1600" smtClean="0">
                <a:solidFill>
                  <a:schemeClr val="accent3">
                    <a:lumMod val="50000"/>
                  </a:schemeClr>
                </a:solidFill>
                <a:latin typeface="Tahoma" pitchFamily="34" charset="0"/>
                <a:ea typeface="Tahoma" pitchFamily="34" charset="0"/>
                <a:cs typeface="Tahoma" pitchFamily="34" charset="0"/>
              </a:rPr>
              <a:t>&lt;&lt;Include&gt;&gt;</a:t>
            </a:r>
            <a:endParaRPr lang="fr-FR" sz="1600">
              <a:solidFill>
                <a:schemeClr val="accent3">
                  <a:lumMod val="50000"/>
                </a:schemeClr>
              </a:solidFill>
              <a:latin typeface="Tahoma" pitchFamily="34" charset="0"/>
              <a:ea typeface="Tahoma" pitchFamily="34" charset="0"/>
              <a:cs typeface="Tahoma" pitchFamily="34" charset="0"/>
            </a:endParaRPr>
          </a:p>
        </p:txBody>
      </p:sp>
      <p:sp>
        <p:nvSpPr>
          <p:cNvPr id="62" name="TextBox 61"/>
          <p:cNvSpPr txBox="1"/>
          <p:nvPr/>
        </p:nvSpPr>
        <p:spPr>
          <a:xfrm rot="19941690">
            <a:off x="8688987" y="3938259"/>
            <a:ext cx="1811721" cy="338554"/>
          </a:xfrm>
          <a:prstGeom prst="rect">
            <a:avLst/>
          </a:prstGeom>
          <a:noFill/>
        </p:spPr>
        <p:txBody>
          <a:bodyPr wrap="square" rtlCol="0">
            <a:spAutoFit/>
          </a:bodyPr>
          <a:lstStyle/>
          <a:p>
            <a:r>
              <a:rPr lang="en-US" sz="1600" smtClean="0">
                <a:solidFill>
                  <a:schemeClr val="accent3">
                    <a:lumMod val="50000"/>
                  </a:schemeClr>
                </a:solidFill>
                <a:latin typeface="Tahoma" pitchFamily="34" charset="0"/>
                <a:ea typeface="Tahoma" pitchFamily="34" charset="0"/>
                <a:cs typeface="Tahoma" pitchFamily="34" charset="0"/>
              </a:rPr>
              <a:t>&lt;&lt;Include&gt;&gt;</a:t>
            </a:r>
            <a:endParaRPr lang="fr-FR" sz="1600">
              <a:solidFill>
                <a:schemeClr val="accent3">
                  <a:lumMod val="50000"/>
                </a:schemeClr>
              </a:solidFill>
              <a:latin typeface="Tahoma" pitchFamily="34" charset="0"/>
              <a:ea typeface="Tahoma" pitchFamily="34" charset="0"/>
              <a:cs typeface="Tahoma" pitchFamily="34" charset="0"/>
            </a:endParaRPr>
          </a:p>
        </p:txBody>
      </p:sp>
      <p:sp>
        <p:nvSpPr>
          <p:cNvPr id="63" name="TextBox 62"/>
          <p:cNvSpPr txBox="1"/>
          <p:nvPr/>
        </p:nvSpPr>
        <p:spPr>
          <a:xfrm rot="19644806">
            <a:off x="8881295" y="4278626"/>
            <a:ext cx="1811721" cy="338554"/>
          </a:xfrm>
          <a:prstGeom prst="rect">
            <a:avLst/>
          </a:prstGeom>
          <a:noFill/>
        </p:spPr>
        <p:txBody>
          <a:bodyPr wrap="square" rtlCol="0">
            <a:spAutoFit/>
          </a:bodyPr>
          <a:lstStyle/>
          <a:p>
            <a:r>
              <a:rPr lang="en-US" sz="1600" smtClean="0">
                <a:solidFill>
                  <a:schemeClr val="accent3">
                    <a:lumMod val="50000"/>
                  </a:schemeClr>
                </a:solidFill>
                <a:latin typeface="Tahoma" pitchFamily="34" charset="0"/>
                <a:ea typeface="Tahoma" pitchFamily="34" charset="0"/>
                <a:cs typeface="Tahoma" pitchFamily="34" charset="0"/>
              </a:rPr>
              <a:t>&lt;&lt;Include&gt;&gt;</a:t>
            </a:r>
            <a:endParaRPr lang="fr-FR" sz="1600">
              <a:solidFill>
                <a:schemeClr val="accent3">
                  <a:lumMod val="50000"/>
                </a:schemeClr>
              </a:solidFill>
              <a:latin typeface="Tahoma" pitchFamily="34" charset="0"/>
              <a:ea typeface="Tahoma" pitchFamily="34" charset="0"/>
              <a:cs typeface="Tahoma" pitchFamily="34" charset="0"/>
            </a:endParaRPr>
          </a:p>
        </p:txBody>
      </p:sp>
      <p:sp>
        <p:nvSpPr>
          <p:cNvPr id="64" name="TextBox 63"/>
          <p:cNvSpPr txBox="1"/>
          <p:nvPr/>
        </p:nvSpPr>
        <p:spPr>
          <a:xfrm>
            <a:off x="1304741" y="2758875"/>
            <a:ext cx="1090363" cy="338554"/>
          </a:xfrm>
          <a:prstGeom prst="rect">
            <a:avLst/>
          </a:prstGeom>
          <a:noFill/>
        </p:spPr>
        <p:txBody>
          <a:bodyPr wrap="none" rtlCol="0">
            <a:spAutoFit/>
          </a:bodyPr>
          <a:lstStyle/>
          <a:p>
            <a:r>
              <a:rPr lang="en-US" sz="1600" smtClean="0">
                <a:latin typeface="Tahoma" pitchFamily="34" charset="0"/>
                <a:ea typeface="Tahoma" pitchFamily="34" charset="0"/>
                <a:cs typeface="Tahoma" pitchFamily="34" charset="0"/>
              </a:rPr>
              <a:t>Nhân viên</a:t>
            </a:r>
            <a:endParaRPr lang="fr-FR" sz="1600">
              <a:latin typeface="Tahoma" pitchFamily="34" charset="0"/>
              <a:ea typeface="Tahoma" pitchFamily="34" charset="0"/>
              <a:cs typeface="Tahoma" pitchFamily="34" charset="0"/>
            </a:endParaRPr>
          </a:p>
        </p:txBody>
      </p:sp>
      <p:sp>
        <p:nvSpPr>
          <p:cNvPr id="66" name="TextBox 65"/>
          <p:cNvSpPr txBox="1"/>
          <p:nvPr/>
        </p:nvSpPr>
        <p:spPr>
          <a:xfrm>
            <a:off x="1305996" y="5444365"/>
            <a:ext cx="1353256" cy="338554"/>
          </a:xfrm>
          <a:prstGeom prst="rect">
            <a:avLst/>
          </a:prstGeom>
          <a:noFill/>
        </p:spPr>
        <p:txBody>
          <a:bodyPr wrap="none" rtlCol="0">
            <a:spAutoFit/>
          </a:bodyPr>
          <a:lstStyle/>
          <a:p>
            <a:r>
              <a:rPr lang="en-US" sz="1600" smtClean="0">
                <a:latin typeface="Tahoma" pitchFamily="34" charset="0"/>
                <a:ea typeface="Tahoma" pitchFamily="34" charset="0"/>
                <a:cs typeface="Tahoma" pitchFamily="34" charset="0"/>
              </a:rPr>
              <a:t>Quản trị viên</a:t>
            </a:r>
            <a:endParaRPr lang="fr-FR" sz="160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381904197"/>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954216" y="202976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TextBox 7"/>
          <p:cNvSpPr txBox="1"/>
          <p:nvPr/>
        </p:nvSpPr>
        <p:spPr>
          <a:xfrm>
            <a:off x="589095" y="832953"/>
            <a:ext cx="4802712" cy="338554"/>
          </a:xfrm>
          <a:prstGeom prst="rect">
            <a:avLst/>
          </a:prstGeom>
          <a:noFill/>
        </p:spPr>
        <p:txBody>
          <a:bodyPr wrap="square" rtlCol="0" anchor="ctr">
            <a:spAutoFit/>
          </a:bodyPr>
          <a:lstStyle/>
          <a:p>
            <a:r>
              <a:rPr lang="en-US" sz="1600" b="1" u="sng" smtClean="0">
                <a:solidFill>
                  <a:schemeClr val="accent3">
                    <a:lumMod val="50000"/>
                  </a:schemeClr>
                </a:solidFill>
                <a:latin typeface="Tahoma" pitchFamily="34" charset="0"/>
                <a:ea typeface="Tahoma" pitchFamily="34" charset="0"/>
                <a:cs typeface="Tahoma" pitchFamily="34" charset="0"/>
              </a:rPr>
              <a:t>Mô hình ca sử dụng gói quản lý cây</a:t>
            </a:r>
            <a:endParaRPr lang="en-US" sz="1600" b="1" u="sng">
              <a:solidFill>
                <a:schemeClr val="accent3">
                  <a:lumMod val="50000"/>
                </a:schemeClr>
              </a:solidFill>
              <a:latin typeface="Tahoma" pitchFamily="34" charset="0"/>
              <a:ea typeface="Tahoma" pitchFamily="34" charset="0"/>
              <a:cs typeface="Tahoma" pitchFamily="34" charset="0"/>
            </a:endParaRPr>
          </a:p>
        </p:txBody>
      </p:sp>
      <p:sp>
        <p:nvSpPr>
          <p:cNvPr id="9" name="Oval 8"/>
          <p:cNvSpPr/>
          <p:nvPr/>
        </p:nvSpPr>
        <p:spPr>
          <a:xfrm>
            <a:off x="5835868" y="1594509"/>
            <a:ext cx="3452649" cy="661330"/>
          </a:xfrm>
          <a:prstGeom prst="ellipse">
            <a:avLst/>
          </a:prstGeom>
          <a:solidFill>
            <a:schemeClr val="bg1"/>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smtClean="0">
                <a:solidFill>
                  <a:schemeClr val="accent3">
                    <a:lumMod val="50000"/>
                  </a:schemeClr>
                </a:solidFill>
                <a:latin typeface="Tahoma" pitchFamily="34" charset="0"/>
                <a:ea typeface="Tahoma" pitchFamily="34" charset="0"/>
                <a:cs typeface="Tahoma" pitchFamily="34" charset="0"/>
              </a:rPr>
              <a:t>Thêm Cây</a:t>
            </a:r>
            <a:endParaRPr lang="fr-FR" sz="1600" b="1">
              <a:solidFill>
                <a:schemeClr val="accent3">
                  <a:lumMod val="50000"/>
                </a:schemeClr>
              </a:solidFill>
              <a:latin typeface="Tahoma" pitchFamily="34" charset="0"/>
              <a:ea typeface="Tahoma" pitchFamily="34" charset="0"/>
              <a:cs typeface="Tahoma" pitchFamily="34" charset="0"/>
            </a:endParaRPr>
          </a:p>
        </p:txBody>
      </p:sp>
      <p:sp>
        <p:nvSpPr>
          <p:cNvPr id="10" name="Oval 9"/>
          <p:cNvSpPr/>
          <p:nvPr/>
        </p:nvSpPr>
        <p:spPr>
          <a:xfrm>
            <a:off x="5835868" y="2323744"/>
            <a:ext cx="3452649" cy="661330"/>
          </a:xfrm>
          <a:prstGeom prst="ellipse">
            <a:avLst/>
          </a:prstGeom>
          <a:solidFill>
            <a:schemeClr val="bg1"/>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smtClean="0">
                <a:solidFill>
                  <a:schemeClr val="accent3">
                    <a:lumMod val="50000"/>
                  </a:schemeClr>
                </a:solidFill>
                <a:latin typeface="Tahoma" pitchFamily="34" charset="0"/>
                <a:ea typeface="Tahoma" pitchFamily="34" charset="0"/>
                <a:cs typeface="Tahoma" pitchFamily="34" charset="0"/>
              </a:rPr>
              <a:t>Sửa Cây</a:t>
            </a:r>
            <a:endParaRPr lang="fr-FR" sz="1600" b="1">
              <a:solidFill>
                <a:schemeClr val="accent3">
                  <a:lumMod val="50000"/>
                </a:schemeClr>
              </a:solidFill>
              <a:latin typeface="Tahoma" pitchFamily="34" charset="0"/>
              <a:ea typeface="Tahoma" pitchFamily="34" charset="0"/>
              <a:cs typeface="Tahoma" pitchFamily="34" charset="0"/>
            </a:endParaRPr>
          </a:p>
        </p:txBody>
      </p:sp>
      <p:sp>
        <p:nvSpPr>
          <p:cNvPr id="11" name="Oval 10"/>
          <p:cNvSpPr/>
          <p:nvPr/>
        </p:nvSpPr>
        <p:spPr>
          <a:xfrm>
            <a:off x="5851634" y="3058644"/>
            <a:ext cx="3452649" cy="661330"/>
          </a:xfrm>
          <a:prstGeom prst="ellipse">
            <a:avLst/>
          </a:prstGeom>
          <a:solidFill>
            <a:schemeClr val="bg1"/>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smtClean="0">
                <a:solidFill>
                  <a:schemeClr val="accent3">
                    <a:lumMod val="50000"/>
                  </a:schemeClr>
                </a:solidFill>
                <a:latin typeface="Tahoma" pitchFamily="34" charset="0"/>
                <a:ea typeface="Tahoma" pitchFamily="34" charset="0"/>
                <a:cs typeface="Tahoma" pitchFamily="34" charset="0"/>
              </a:rPr>
              <a:t>Xóa Cây</a:t>
            </a:r>
            <a:endParaRPr lang="fr-FR" sz="1600" b="1">
              <a:solidFill>
                <a:schemeClr val="accent3">
                  <a:lumMod val="50000"/>
                </a:schemeClr>
              </a:solidFill>
              <a:latin typeface="Tahoma" pitchFamily="34" charset="0"/>
              <a:ea typeface="Tahoma" pitchFamily="34" charset="0"/>
              <a:cs typeface="Tahoma" pitchFamily="34" charset="0"/>
            </a:endParaRPr>
          </a:p>
        </p:txBody>
      </p:sp>
      <p:sp>
        <p:nvSpPr>
          <p:cNvPr id="12" name="Oval 11"/>
          <p:cNvSpPr/>
          <p:nvPr/>
        </p:nvSpPr>
        <p:spPr>
          <a:xfrm>
            <a:off x="5851634" y="3772113"/>
            <a:ext cx="3452649" cy="661330"/>
          </a:xfrm>
          <a:prstGeom prst="ellipse">
            <a:avLst/>
          </a:prstGeom>
          <a:solidFill>
            <a:schemeClr val="bg1"/>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smtClean="0">
                <a:solidFill>
                  <a:schemeClr val="accent3">
                    <a:lumMod val="50000"/>
                  </a:schemeClr>
                </a:solidFill>
                <a:latin typeface="Tahoma" pitchFamily="34" charset="0"/>
                <a:ea typeface="Tahoma" pitchFamily="34" charset="0"/>
                <a:cs typeface="Tahoma" pitchFamily="34" charset="0"/>
              </a:rPr>
              <a:t>Tìm kiếm cây</a:t>
            </a:r>
            <a:endParaRPr lang="fr-FR" sz="1600" b="1">
              <a:solidFill>
                <a:schemeClr val="accent3">
                  <a:lumMod val="50000"/>
                </a:schemeClr>
              </a:solidFill>
              <a:latin typeface="Tahoma" pitchFamily="34" charset="0"/>
              <a:ea typeface="Tahoma" pitchFamily="34" charset="0"/>
              <a:cs typeface="Tahoma" pitchFamily="34" charset="0"/>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8089" y="2654409"/>
            <a:ext cx="2072176" cy="2072176"/>
          </a:xfrm>
          <a:prstGeom prst="rect">
            <a:avLst/>
          </a:prstGeom>
        </p:spPr>
      </p:pic>
      <p:cxnSp>
        <p:nvCxnSpPr>
          <p:cNvPr id="14" name="Straight Arrow Connector 13"/>
          <p:cNvCxnSpPr/>
          <p:nvPr/>
        </p:nvCxnSpPr>
        <p:spPr>
          <a:xfrm flipV="1">
            <a:off x="3405353" y="1925174"/>
            <a:ext cx="2286000" cy="1846939"/>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15" name="Straight Arrow Connector 14"/>
          <p:cNvCxnSpPr>
            <a:endCxn id="10" idx="2"/>
          </p:cNvCxnSpPr>
          <p:nvPr/>
        </p:nvCxnSpPr>
        <p:spPr>
          <a:xfrm flipV="1">
            <a:off x="3405353" y="2654409"/>
            <a:ext cx="2430515" cy="1117704"/>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16" name="Straight Arrow Connector 15"/>
          <p:cNvCxnSpPr>
            <a:endCxn id="11" idx="2"/>
          </p:cNvCxnSpPr>
          <p:nvPr/>
        </p:nvCxnSpPr>
        <p:spPr>
          <a:xfrm flipV="1">
            <a:off x="3405353" y="3389309"/>
            <a:ext cx="2446281" cy="382804"/>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17" name="Straight Arrow Connector 16"/>
          <p:cNvCxnSpPr>
            <a:endCxn id="12" idx="2"/>
          </p:cNvCxnSpPr>
          <p:nvPr/>
        </p:nvCxnSpPr>
        <p:spPr>
          <a:xfrm>
            <a:off x="3405353" y="3772113"/>
            <a:ext cx="2446281" cy="330665"/>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sp>
        <p:nvSpPr>
          <p:cNvPr id="18" name="Title 1"/>
          <p:cNvSpPr txBox="1">
            <a:spLocks/>
          </p:cNvSpPr>
          <p:nvPr/>
        </p:nvSpPr>
        <p:spPr>
          <a:xfrm>
            <a:off x="0" y="3221"/>
            <a:ext cx="12191999" cy="795270"/>
          </a:xfrm>
          <a:prstGeom prst="rect">
            <a:avLst/>
          </a:prstGeom>
          <a:solidFill>
            <a:schemeClr val="bg1">
              <a:lumMod val="50000"/>
            </a:schemeClr>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000" b="1" smtClean="0">
                <a:solidFill>
                  <a:schemeClr val="bg1"/>
                </a:solidFill>
                <a:latin typeface="Tahoma" pitchFamily="34" charset="0"/>
                <a:ea typeface="Tahoma" pitchFamily="34" charset="0"/>
                <a:cs typeface="Tahoma" pitchFamily="34" charset="0"/>
              </a:rPr>
              <a:t>CÁCH THIẾT KẾ THỰC HIỆN</a:t>
            </a:r>
            <a:endParaRPr lang="en-US" sz="3000" b="1">
              <a:solidFill>
                <a:schemeClr val="bg1"/>
              </a:solidFill>
              <a:latin typeface="Tahoma" pitchFamily="34" charset="0"/>
              <a:ea typeface="Tahoma" pitchFamily="34" charset="0"/>
              <a:cs typeface="Tahoma" pitchFamily="34" charset="0"/>
            </a:endParaRPr>
          </a:p>
        </p:txBody>
      </p:sp>
      <p:sp>
        <p:nvSpPr>
          <p:cNvPr id="19" name="TextBox 18"/>
          <p:cNvSpPr txBox="1"/>
          <p:nvPr/>
        </p:nvSpPr>
        <p:spPr>
          <a:xfrm>
            <a:off x="2277588" y="4805427"/>
            <a:ext cx="1353256" cy="338554"/>
          </a:xfrm>
          <a:prstGeom prst="rect">
            <a:avLst/>
          </a:prstGeom>
          <a:noFill/>
        </p:spPr>
        <p:txBody>
          <a:bodyPr wrap="none" rtlCol="0">
            <a:spAutoFit/>
          </a:bodyPr>
          <a:lstStyle/>
          <a:p>
            <a:r>
              <a:rPr lang="en-US" sz="1600" smtClean="0">
                <a:latin typeface="Tahoma" pitchFamily="34" charset="0"/>
                <a:ea typeface="Tahoma" pitchFamily="34" charset="0"/>
                <a:cs typeface="Tahoma" pitchFamily="34" charset="0"/>
              </a:rPr>
              <a:t>Quản trị viên</a:t>
            </a:r>
            <a:endParaRPr lang="fr-FR" sz="160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1483555339"/>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084844" y="246184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Title 1"/>
          <p:cNvSpPr txBox="1">
            <a:spLocks/>
          </p:cNvSpPr>
          <p:nvPr/>
        </p:nvSpPr>
        <p:spPr>
          <a:xfrm>
            <a:off x="0" y="3221"/>
            <a:ext cx="12191999" cy="795270"/>
          </a:xfrm>
          <a:prstGeom prst="rect">
            <a:avLst/>
          </a:prstGeom>
          <a:solidFill>
            <a:schemeClr val="bg1">
              <a:lumMod val="50000"/>
            </a:schemeClr>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000" b="1" smtClean="0">
                <a:solidFill>
                  <a:schemeClr val="bg1"/>
                </a:solidFill>
                <a:latin typeface="Tahoma" pitchFamily="34" charset="0"/>
                <a:ea typeface="Tahoma" pitchFamily="34" charset="0"/>
                <a:cs typeface="Tahoma" pitchFamily="34" charset="0"/>
              </a:rPr>
              <a:t>CÁCH THIẾT KẾ THỰC HIỆN</a:t>
            </a:r>
            <a:endParaRPr lang="en-US" sz="3000" b="1">
              <a:solidFill>
                <a:schemeClr val="bg1"/>
              </a:solidFill>
              <a:latin typeface="Tahoma" pitchFamily="34" charset="0"/>
              <a:ea typeface="Tahoma" pitchFamily="34" charset="0"/>
              <a:cs typeface="Tahoma" pitchFamily="34" charset="0"/>
            </a:endParaRPr>
          </a:p>
        </p:txBody>
      </p:sp>
      <p:sp>
        <p:nvSpPr>
          <p:cNvPr id="9" name="TextBox 8"/>
          <p:cNvSpPr txBox="1"/>
          <p:nvPr/>
        </p:nvSpPr>
        <p:spPr>
          <a:xfrm>
            <a:off x="589095" y="832953"/>
            <a:ext cx="4802712" cy="338554"/>
          </a:xfrm>
          <a:prstGeom prst="rect">
            <a:avLst/>
          </a:prstGeom>
          <a:noFill/>
        </p:spPr>
        <p:txBody>
          <a:bodyPr wrap="square" rtlCol="0" anchor="ctr">
            <a:spAutoFit/>
          </a:bodyPr>
          <a:lstStyle/>
          <a:p>
            <a:r>
              <a:rPr lang="en-US" sz="1600" b="1" u="sng" smtClean="0">
                <a:solidFill>
                  <a:schemeClr val="accent3">
                    <a:lumMod val="50000"/>
                  </a:schemeClr>
                </a:solidFill>
                <a:latin typeface="Tahoma" pitchFamily="34" charset="0"/>
                <a:ea typeface="Tahoma" pitchFamily="34" charset="0"/>
                <a:cs typeface="Tahoma" pitchFamily="34" charset="0"/>
              </a:rPr>
              <a:t>Mô hình ca sử dụng gói quản lý  nhóm cây</a:t>
            </a:r>
            <a:endParaRPr lang="en-US" sz="1600" b="1" u="sng">
              <a:solidFill>
                <a:schemeClr val="accent3">
                  <a:lumMod val="50000"/>
                </a:schemeClr>
              </a:solidFill>
              <a:latin typeface="Tahoma" pitchFamily="34" charset="0"/>
              <a:ea typeface="Tahoma" pitchFamily="34" charset="0"/>
              <a:cs typeface="Tahoma" pitchFamily="34" charset="0"/>
            </a:endParaRPr>
          </a:p>
        </p:txBody>
      </p:sp>
      <p:sp>
        <p:nvSpPr>
          <p:cNvPr id="10" name="Oval 9"/>
          <p:cNvSpPr/>
          <p:nvPr/>
        </p:nvSpPr>
        <p:spPr>
          <a:xfrm>
            <a:off x="5835868" y="1594509"/>
            <a:ext cx="3452649" cy="661330"/>
          </a:xfrm>
          <a:prstGeom prst="ellipse">
            <a:avLst/>
          </a:prstGeom>
          <a:solidFill>
            <a:schemeClr val="bg1"/>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smtClean="0">
                <a:solidFill>
                  <a:schemeClr val="accent3">
                    <a:lumMod val="50000"/>
                  </a:schemeClr>
                </a:solidFill>
                <a:latin typeface="Tahoma" pitchFamily="34" charset="0"/>
                <a:ea typeface="Tahoma" pitchFamily="34" charset="0"/>
                <a:cs typeface="Tahoma" pitchFamily="34" charset="0"/>
              </a:rPr>
              <a:t>Thêm Nhóm Cây</a:t>
            </a:r>
            <a:endParaRPr lang="fr-FR" sz="1600" b="1">
              <a:solidFill>
                <a:schemeClr val="accent3">
                  <a:lumMod val="50000"/>
                </a:schemeClr>
              </a:solidFill>
              <a:latin typeface="Tahoma" pitchFamily="34" charset="0"/>
              <a:ea typeface="Tahoma" pitchFamily="34" charset="0"/>
              <a:cs typeface="Tahoma" pitchFamily="34" charset="0"/>
            </a:endParaRPr>
          </a:p>
        </p:txBody>
      </p:sp>
      <p:sp>
        <p:nvSpPr>
          <p:cNvPr id="11" name="Oval 10"/>
          <p:cNvSpPr/>
          <p:nvPr/>
        </p:nvSpPr>
        <p:spPr>
          <a:xfrm>
            <a:off x="5835868" y="2323744"/>
            <a:ext cx="3452649" cy="661330"/>
          </a:xfrm>
          <a:prstGeom prst="ellipse">
            <a:avLst/>
          </a:prstGeom>
          <a:solidFill>
            <a:schemeClr val="bg1"/>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smtClean="0">
                <a:solidFill>
                  <a:schemeClr val="accent3">
                    <a:lumMod val="50000"/>
                  </a:schemeClr>
                </a:solidFill>
                <a:latin typeface="Tahoma" pitchFamily="34" charset="0"/>
                <a:ea typeface="Tahoma" pitchFamily="34" charset="0"/>
                <a:cs typeface="Tahoma" pitchFamily="34" charset="0"/>
              </a:rPr>
              <a:t>Sửa </a:t>
            </a:r>
            <a:r>
              <a:rPr lang="en-US" sz="1600" b="1">
                <a:solidFill>
                  <a:schemeClr val="accent3">
                    <a:lumMod val="50000"/>
                  </a:schemeClr>
                </a:solidFill>
                <a:latin typeface="Tahoma" pitchFamily="34" charset="0"/>
                <a:ea typeface="Tahoma" pitchFamily="34" charset="0"/>
                <a:cs typeface="Tahoma" pitchFamily="34" charset="0"/>
              </a:rPr>
              <a:t>Nhóm </a:t>
            </a:r>
            <a:r>
              <a:rPr lang="en-US" sz="1600" b="1" smtClean="0">
                <a:solidFill>
                  <a:schemeClr val="accent3">
                    <a:lumMod val="50000"/>
                  </a:schemeClr>
                </a:solidFill>
                <a:latin typeface="Tahoma" pitchFamily="34" charset="0"/>
                <a:ea typeface="Tahoma" pitchFamily="34" charset="0"/>
                <a:cs typeface="Tahoma" pitchFamily="34" charset="0"/>
              </a:rPr>
              <a:t>Cây</a:t>
            </a:r>
            <a:endParaRPr lang="fr-FR" sz="1600" b="1">
              <a:solidFill>
                <a:schemeClr val="accent3">
                  <a:lumMod val="50000"/>
                </a:schemeClr>
              </a:solidFill>
              <a:latin typeface="Tahoma" pitchFamily="34" charset="0"/>
              <a:ea typeface="Tahoma" pitchFamily="34" charset="0"/>
              <a:cs typeface="Tahoma" pitchFamily="34" charset="0"/>
            </a:endParaRPr>
          </a:p>
        </p:txBody>
      </p:sp>
      <p:sp>
        <p:nvSpPr>
          <p:cNvPr id="12" name="Oval 11"/>
          <p:cNvSpPr/>
          <p:nvPr/>
        </p:nvSpPr>
        <p:spPr>
          <a:xfrm>
            <a:off x="5851634" y="3058644"/>
            <a:ext cx="3452649" cy="661330"/>
          </a:xfrm>
          <a:prstGeom prst="ellipse">
            <a:avLst/>
          </a:prstGeom>
          <a:solidFill>
            <a:schemeClr val="bg1"/>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smtClean="0">
                <a:solidFill>
                  <a:schemeClr val="accent3">
                    <a:lumMod val="50000"/>
                  </a:schemeClr>
                </a:solidFill>
                <a:latin typeface="Tahoma" pitchFamily="34" charset="0"/>
                <a:ea typeface="Tahoma" pitchFamily="34" charset="0"/>
                <a:cs typeface="Tahoma" pitchFamily="34" charset="0"/>
              </a:rPr>
              <a:t>Xóa Nhóm</a:t>
            </a:r>
            <a:r>
              <a:rPr lang="en-US" sz="1600" b="1">
                <a:solidFill>
                  <a:schemeClr val="accent3">
                    <a:lumMod val="50000"/>
                  </a:schemeClr>
                </a:solidFill>
                <a:latin typeface="Tahoma" pitchFamily="34" charset="0"/>
                <a:ea typeface="Tahoma" pitchFamily="34" charset="0"/>
                <a:cs typeface="Tahoma" pitchFamily="34" charset="0"/>
              </a:rPr>
              <a:t> </a:t>
            </a:r>
            <a:r>
              <a:rPr lang="en-US" sz="1600" b="1" smtClean="0">
                <a:solidFill>
                  <a:schemeClr val="accent3">
                    <a:lumMod val="50000"/>
                  </a:schemeClr>
                </a:solidFill>
                <a:latin typeface="Tahoma" pitchFamily="34" charset="0"/>
                <a:ea typeface="Tahoma" pitchFamily="34" charset="0"/>
                <a:cs typeface="Tahoma" pitchFamily="34" charset="0"/>
              </a:rPr>
              <a:t>Cây</a:t>
            </a:r>
            <a:endParaRPr lang="fr-FR" sz="1600" b="1">
              <a:solidFill>
                <a:schemeClr val="accent3">
                  <a:lumMod val="50000"/>
                </a:schemeClr>
              </a:solidFill>
              <a:latin typeface="Tahoma" pitchFamily="34" charset="0"/>
              <a:ea typeface="Tahoma" pitchFamily="34" charset="0"/>
              <a:cs typeface="Tahoma" pitchFamily="34" charset="0"/>
            </a:endParaRPr>
          </a:p>
        </p:txBody>
      </p:sp>
      <p:sp>
        <p:nvSpPr>
          <p:cNvPr id="13" name="Oval 12"/>
          <p:cNvSpPr/>
          <p:nvPr/>
        </p:nvSpPr>
        <p:spPr>
          <a:xfrm>
            <a:off x="5851634" y="3772113"/>
            <a:ext cx="3452649" cy="661330"/>
          </a:xfrm>
          <a:prstGeom prst="ellipse">
            <a:avLst/>
          </a:prstGeom>
          <a:solidFill>
            <a:schemeClr val="bg1"/>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smtClean="0">
                <a:solidFill>
                  <a:schemeClr val="accent3">
                    <a:lumMod val="50000"/>
                  </a:schemeClr>
                </a:solidFill>
                <a:latin typeface="Tahoma" pitchFamily="34" charset="0"/>
                <a:ea typeface="Tahoma" pitchFamily="34" charset="0"/>
                <a:cs typeface="Tahoma" pitchFamily="34" charset="0"/>
              </a:rPr>
              <a:t>Tìm kiếm</a:t>
            </a:r>
            <a:r>
              <a:rPr lang="en-US" sz="1600" b="1">
                <a:solidFill>
                  <a:schemeClr val="accent3">
                    <a:lumMod val="50000"/>
                  </a:schemeClr>
                </a:solidFill>
                <a:latin typeface="Tahoma" pitchFamily="34" charset="0"/>
                <a:ea typeface="Tahoma" pitchFamily="34" charset="0"/>
                <a:cs typeface="Tahoma" pitchFamily="34" charset="0"/>
              </a:rPr>
              <a:t> Nhóm</a:t>
            </a:r>
            <a:r>
              <a:rPr lang="en-US" sz="1600" b="1" smtClean="0">
                <a:solidFill>
                  <a:schemeClr val="accent3">
                    <a:lumMod val="50000"/>
                  </a:schemeClr>
                </a:solidFill>
                <a:latin typeface="Tahoma" pitchFamily="34" charset="0"/>
                <a:ea typeface="Tahoma" pitchFamily="34" charset="0"/>
                <a:cs typeface="Tahoma" pitchFamily="34" charset="0"/>
              </a:rPr>
              <a:t> cây</a:t>
            </a:r>
            <a:endParaRPr lang="fr-FR" sz="1600" b="1">
              <a:solidFill>
                <a:schemeClr val="accent3">
                  <a:lumMod val="50000"/>
                </a:schemeClr>
              </a:solidFill>
              <a:latin typeface="Tahoma" pitchFamily="34" charset="0"/>
              <a:ea typeface="Tahoma" pitchFamily="34" charset="0"/>
              <a:cs typeface="Tahoma" pitchFamily="34" charset="0"/>
            </a:endParaRP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8089" y="2654409"/>
            <a:ext cx="2072176" cy="2072176"/>
          </a:xfrm>
          <a:prstGeom prst="rect">
            <a:avLst/>
          </a:prstGeom>
        </p:spPr>
      </p:pic>
      <p:cxnSp>
        <p:nvCxnSpPr>
          <p:cNvPr id="15" name="Straight Arrow Connector 14"/>
          <p:cNvCxnSpPr/>
          <p:nvPr/>
        </p:nvCxnSpPr>
        <p:spPr>
          <a:xfrm flipV="1">
            <a:off x="3405353" y="1925174"/>
            <a:ext cx="2286000" cy="1846939"/>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16" name="Straight Arrow Connector 15"/>
          <p:cNvCxnSpPr>
            <a:endCxn id="11" idx="2"/>
          </p:cNvCxnSpPr>
          <p:nvPr/>
        </p:nvCxnSpPr>
        <p:spPr>
          <a:xfrm flipV="1">
            <a:off x="3405353" y="2654409"/>
            <a:ext cx="2430515" cy="1117704"/>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17" name="Straight Arrow Connector 16"/>
          <p:cNvCxnSpPr>
            <a:endCxn id="12" idx="2"/>
          </p:cNvCxnSpPr>
          <p:nvPr/>
        </p:nvCxnSpPr>
        <p:spPr>
          <a:xfrm flipV="1">
            <a:off x="3405353" y="3389309"/>
            <a:ext cx="2446281" cy="382804"/>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18" name="Straight Arrow Connector 17"/>
          <p:cNvCxnSpPr>
            <a:endCxn id="13" idx="2"/>
          </p:cNvCxnSpPr>
          <p:nvPr/>
        </p:nvCxnSpPr>
        <p:spPr>
          <a:xfrm>
            <a:off x="3405353" y="3772113"/>
            <a:ext cx="2446281" cy="330665"/>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sp>
        <p:nvSpPr>
          <p:cNvPr id="19" name="TextBox 18"/>
          <p:cNvSpPr txBox="1"/>
          <p:nvPr/>
        </p:nvSpPr>
        <p:spPr>
          <a:xfrm>
            <a:off x="2130927" y="4742365"/>
            <a:ext cx="1353256" cy="338554"/>
          </a:xfrm>
          <a:prstGeom prst="rect">
            <a:avLst/>
          </a:prstGeom>
          <a:noFill/>
        </p:spPr>
        <p:txBody>
          <a:bodyPr wrap="none" rtlCol="0">
            <a:spAutoFit/>
          </a:bodyPr>
          <a:lstStyle/>
          <a:p>
            <a:r>
              <a:rPr lang="en-US" sz="1600" smtClean="0">
                <a:latin typeface="Tahoma" pitchFamily="34" charset="0"/>
                <a:ea typeface="Tahoma" pitchFamily="34" charset="0"/>
                <a:cs typeface="Tahoma" pitchFamily="34" charset="0"/>
              </a:rPr>
              <a:t>Quản trị viên</a:t>
            </a:r>
            <a:endParaRPr lang="fr-FR" sz="160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1829440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60739" y="988832"/>
            <a:ext cx="6128792" cy="338554"/>
          </a:xfrm>
          <a:prstGeom prst="rect">
            <a:avLst/>
          </a:prstGeom>
          <a:noFill/>
        </p:spPr>
        <p:txBody>
          <a:bodyPr wrap="square" rtlCol="0" anchor="ctr">
            <a:spAutoFit/>
          </a:bodyPr>
          <a:lstStyle/>
          <a:p>
            <a:r>
              <a:rPr lang="en-US" sz="1600" b="1" u="sng">
                <a:solidFill>
                  <a:schemeClr val="accent3">
                    <a:lumMod val="50000"/>
                  </a:schemeClr>
                </a:solidFill>
                <a:latin typeface="Tahoma" pitchFamily="34" charset="0"/>
                <a:ea typeface="Tahoma" pitchFamily="34" charset="0"/>
                <a:cs typeface="Tahoma" pitchFamily="34" charset="0"/>
              </a:rPr>
              <a:t>Mô hình ca sử dụng gói quản </a:t>
            </a:r>
            <a:r>
              <a:rPr lang="en-US" sz="1600" b="1" u="sng" smtClean="0">
                <a:solidFill>
                  <a:schemeClr val="accent3">
                    <a:lumMod val="50000"/>
                  </a:schemeClr>
                </a:solidFill>
                <a:latin typeface="Tahoma" pitchFamily="34" charset="0"/>
                <a:ea typeface="Tahoma" pitchFamily="34" charset="0"/>
                <a:cs typeface="Tahoma" pitchFamily="34" charset="0"/>
              </a:rPr>
              <a:t>lý nhân viên</a:t>
            </a:r>
            <a:endParaRPr lang="en-US" sz="1600" b="1" u="sng">
              <a:solidFill>
                <a:schemeClr val="accent3">
                  <a:lumMod val="50000"/>
                </a:schemeClr>
              </a:solidFill>
              <a:latin typeface="Tahoma" pitchFamily="34" charset="0"/>
              <a:ea typeface="Tahoma" pitchFamily="34" charset="0"/>
              <a:cs typeface="Tahoma" pitchFamily="34" charset="0"/>
            </a:endParaRPr>
          </a:p>
        </p:txBody>
      </p:sp>
      <p:sp>
        <p:nvSpPr>
          <p:cNvPr id="2" name="Rectangle 2"/>
          <p:cNvSpPr>
            <a:spLocks noChangeArrowheads="1"/>
          </p:cNvSpPr>
          <p:nvPr/>
        </p:nvSpPr>
        <p:spPr bwMode="auto">
          <a:xfrm>
            <a:off x="2703007" y="253218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Oval 7"/>
          <p:cNvSpPr/>
          <p:nvPr/>
        </p:nvSpPr>
        <p:spPr>
          <a:xfrm>
            <a:off x="5835868" y="1594509"/>
            <a:ext cx="3452649" cy="661330"/>
          </a:xfrm>
          <a:prstGeom prst="ellipse">
            <a:avLst/>
          </a:prstGeom>
          <a:solidFill>
            <a:schemeClr val="bg1"/>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smtClean="0">
                <a:solidFill>
                  <a:schemeClr val="accent3">
                    <a:lumMod val="50000"/>
                  </a:schemeClr>
                </a:solidFill>
                <a:latin typeface="Tahoma" pitchFamily="34" charset="0"/>
                <a:ea typeface="Tahoma" pitchFamily="34" charset="0"/>
                <a:cs typeface="Tahoma" pitchFamily="34" charset="0"/>
              </a:rPr>
              <a:t>Thêm Người Dùng</a:t>
            </a:r>
            <a:endParaRPr lang="fr-FR" sz="1600" b="1">
              <a:solidFill>
                <a:schemeClr val="accent3">
                  <a:lumMod val="50000"/>
                </a:schemeClr>
              </a:solidFill>
              <a:latin typeface="Tahoma" pitchFamily="34" charset="0"/>
              <a:ea typeface="Tahoma" pitchFamily="34" charset="0"/>
              <a:cs typeface="Tahoma" pitchFamily="34" charset="0"/>
            </a:endParaRPr>
          </a:p>
        </p:txBody>
      </p:sp>
      <p:sp>
        <p:nvSpPr>
          <p:cNvPr id="9" name="Oval 8"/>
          <p:cNvSpPr/>
          <p:nvPr/>
        </p:nvSpPr>
        <p:spPr>
          <a:xfrm>
            <a:off x="5835868" y="2323744"/>
            <a:ext cx="3452649" cy="661330"/>
          </a:xfrm>
          <a:prstGeom prst="ellipse">
            <a:avLst/>
          </a:prstGeom>
          <a:solidFill>
            <a:schemeClr val="bg1"/>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smtClean="0">
                <a:solidFill>
                  <a:schemeClr val="accent3">
                    <a:lumMod val="50000"/>
                  </a:schemeClr>
                </a:solidFill>
                <a:latin typeface="Tahoma" pitchFamily="34" charset="0"/>
                <a:ea typeface="Tahoma" pitchFamily="34" charset="0"/>
                <a:cs typeface="Tahoma" pitchFamily="34" charset="0"/>
              </a:rPr>
              <a:t>Sửa </a:t>
            </a:r>
            <a:r>
              <a:rPr lang="en-US" sz="1600" b="1">
                <a:solidFill>
                  <a:schemeClr val="accent3">
                    <a:lumMod val="50000"/>
                  </a:schemeClr>
                </a:solidFill>
                <a:latin typeface="Tahoma" pitchFamily="34" charset="0"/>
                <a:ea typeface="Tahoma" pitchFamily="34" charset="0"/>
                <a:cs typeface="Tahoma" pitchFamily="34" charset="0"/>
              </a:rPr>
              <a:t>Người </a:t>
            </a:r>
            <a:r>
              <a:rPr lang="en-US" sz="1600" b="1" smtClean="0">
                <a:solidFill>
                  <a:schemeClr val="accent3">
                    <a:lumMod val="50000"/>
                  </a:schemeClr>
                </a:solidFill>
                <a:latin typeface="Tahoma" pitchFamily="34" charset="0"/>
                <a:ea typeface="Tahoma" pitchFamily="34" charset="0"/>
                <a:cs typeface="Tahoma" pitchFamily="34" charset="0"/>
              </a:rPr>
              <a:t>Dùng</a:t>
            </a:r>
            <a:endParaRPr lang="fr-FR" sz="1600" b="1">
              <a:solidFill>
                <a:schemeClr val="accent3">
                  <a:lumMod val="50000"/>
                </a:schemeClr>
              </a:solidFill>
              <a:latin typeface="Tahoma" pitchFamily="34" charset="0"/>
              <a:ea typeface="Tahoma" pitchFamily="34" charset="0"/>
              <a:cs typeface="Tahoma" pitchFamily="34" charset="0"/>
            </a:endParaRPr>
          </a:p>
        </p:txBody>
      </p:sp>
      <p:sp>
        <p:nvSpPr>
          <p:cNvPr id="10" name="Oval 9"/>
          <p:cNvSpPr/>
          <p:nvPr/>
        </p:nvSpPr>
        <p:spPr>
          <a:xfrm>
            <a:off x="5851634" y="3058644"/>
            <a:ext cx="3452649" cy="661330"/>
          </a:xfrm>
          <a:prstGeom prst="ellipse">
            <a:avLst/>
          </a:prstGeom>
          <a:solidFill>
            <a:schemeClr val="bg1"/>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smtClean="0">
              <a:solidFill>
                <a:schemeClr val="accent3">
                  <a:lumMod val="50000"/>
                </a:schemeClr>
              </a:solidFill>
              <a:latin typeface="Tahoma" pitchFamily="34" charset="0"/>
              <a:ea typeface="Tahoma" pitchFamily="34" charset="0"/>
              <a:cs typeface="Tahoma" pitchFamily="34" charset="0"/>
            </a:endParaRPr>
          </a:p>
          <a:p>
            <a:pPr algn="ctr"/>
            <a:endParaRPr lang="en-US" sz="1600" b="1">
              <a:solidFill>
                <a:schemeClr val="accent3">
                  <a:lumMod val="50000"/>
                </a:schemeClr>
              </a:solidFill>
              <a:latin typeface="Tahoma" pitchFamily="34" charset="0"/>
              <a:ea typeface="Tahoma" pitchFamily="34" charset="0"/>
              <a:cs typeface="Tahoma" pitchFamily="34" charset="0"/>
            </a:endParaRPr>
          </a:p>
          <a:p>
            <a:pPr algn="ctr"/>
            <a:r>
              <a:rPr lang="en-US" sz="1600" b="1" smtClean="0">
                <a:solidFill>
                  <a:schemeClr val="accent3">
                    <a:lumMod val="50000"/>
                  </a:schemeClr>
                </a:solidFill>
                <a:latin typeface="Tahoma" pitchFamily="34" charset="0"/>
                <a:ea typeface="Tahoma" pitchFamily="34" charset="0"/>
                <a:cs typeface="Tahoma" pitchFamily="34" charset="0"/>
              </a:rPr>
              <a:t>Xóa Người </a:t>
            </a:r>
            <a:r>
              <a:rPr lang="en-US" sz="1600" b="1">
                <a:solidFill>
                  <a:schemeClr val="accent3">
                    <a:lumMod val="50000"/>
                  </a:schemeClr>
                </a:solidFill>
                <a:latin typeface="Tahoma" pitchFamily="34" charset="0"/>
                <a:ea typeface="Tahoma" pitchFamily="34" charset="0"/>
                <a:cs typeface="Tahoma" pitchFamily="34" charset="0"/>
              </a:rPr>
              <a:t>Dùng</a:t>
            </a:r>
            <a:endParaRPr lang="fr-FR" sz="1600" b="1">
              <a:solidFill>
                <a:schemeClr val="accent3">
                  <a:lumMod val="50000"/>
                </a:schemeClr>
              </a:solidFill>
              <a:latin typeface="Tahoma" pitchFamily="34" charset="0"/>
              <a:ea typeface="Tahoma" pitchFamily="34" charset="0"/>
              <a:cs typeface="Tahoma" pitchFamily="34" charset="0"/>
            </a:endParaRPr>
          </a:p>
          <a:p>
            <a:pPr algn="ctr"/>
            <a:endParaRPr lang="fr-FR" sz="1600" b="1">
              <a:solidFill>
                <a:schemeClr val="accent3">
                  <a:lumMod val="50000"/>
                </a:schemeClr>
              </a:solidFill>
              <a:latin typeface="Tahoma" pitchFamily="34" charset="0"/>
              <a:ea typeface="Tahoma" pitchFamily="34" charset="0"/>
              <a:cs typeface="Tahoma" pitchFamily="34" charset="0"/>
            </a:endParaRPr>
          </a:p>
          <a:p>
            <a:pPr algn="ctr"/>
            <a:endParaRPr lang="fr-FR" sz="1600" b="1">
              <a:solidFill>
                <a:schemeClr val="accent3">
                  <a:lumMod val="50000"/>
                </a:schemeClr>
              </a:solidFill>
              <a:latin typeface="Tahoma" pitchFamily="34" charset="0"/>
              <a:ea typeface="Tahoma" pitchFamily="34" charset="0"/>
              <a:cs typeface="Tahoma" pitchFamily="34" charset="0"/>
            </a:endParaRPr>
          </a:p>
        </p:txBody>
      </p:sp>
      <p:sp>
        <p:nvSpPr>
          <p:cNvPr id="11" name="Oval 10"/>
          <p:cNvSpPr/>
          <p:nvPr/>
        </p:nvSpPr>
        <p:spPr>
          <a:xfrm>
            <a:off x="5851634" y="3772113"/>
            <a:ext cx="3452649" cy="661330"/>
          </a:xfrm>
          <a:prstGeom prst="ellipse">
            <a:avLst/>
          </a:prstGeom>
          <a:solidFill>
            <a:schemeClr val="bg1"/>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smtClean="0">
                <a:solidFill>
                  <a:schemeClr val="accent3">
                    <a:lumMod val="50000"/>
                  </a:schemeClr>
                </a:solidFill>
                <a:latin typeface="Tahoma" pitchFamily="34" charset="0"/>
                <a:ea typeface="Tahoma" pitchFamily="34" charset="0"/>
                <a:cs typeface="Tahoma" pitchFamily="34" charset="0"/>
              </a:rPr>
              <a:t>Tìm kiếm</a:t>
            </a:r>
            <a:r>
              <a:rPr lang="en-US" sz="1600" b="1">
                <a:solidFill>
                  <a:schemeClr val="accent3">
                    <a:lumMod val="50000"/>
                  </a:schemeClr>
                </a:solidFill>
                <a:latin typeface="Tahoma" pitchFamily="34" charset="0"/>
                <a:ea typeface="Tahoma" pitchFamily="34" charset="0"/>
                <a:cs typeface="Tahoma" pitchFamily="34" charset="0"/>
              </a:rPr>
              <a:t> Người Dùng</a:t>
            </a:r>
            <a:endParaRPr lang="fr-FR" sz="1600" b="1">
              <a:solidFill>
                <a:schemeClr val="accent3">
                  <a:lumMod val="50000"/>
                </a:schemeClr>
              </a:solidFill>
              <a:latin typeface="Tahoma" pitchFamily="34" charset="0"/>
              <a:ea typeface="Tahoma" pitchFamily="34" charset="0"/>
              <a:cs typeface="Tahoma" pitchFamily="34" charset="0"/>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8089" y="2654409"/>
            <a:ext cx="2072176" cy="2072176"/>
          </a:xfrm>
          <a:prstGeom prst="rect">
            <a:avLst/>
          </a:prstGeom>
        </p:spPr>
      </p:pic>
      <p:cxnSp>
        <p:nvCxnSpPr>
          <p:cNvPr id="13" name="Straight Arrow Connector 12"/>
          <p:cNvCxnSpPr/>
          <p:nvPr/>
        </p:nvCxnSpPr>
        <p:spPr>
          <a:xfrm flipV="1">
            <a:off x="3405353" y="1925174"/>
            <a:ext cx="2286000" cy="1846939"/>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14" name="Straight Arrow Connector 13"/>
          <p:cNvCxnSpPr>
            <a:endCxn id="9" idx="2"/>
          </p:cNvCxnSpPr>
          <p:nvPr/>
        </p:nvCxnSpPr>
        <p:spPr>
          <a:xfrm flipV="1">
            <a:off x="3405353" y="2654409"/>
            <a:ext cx="2430515" cy="1117704"/>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15" name="Straight Arrow Connector 14"/>
          <p:cNvCxnSpPr>
            <a:endCxn id="10" idx="2"/>
          </p:cNvCxnSpPr>
          <p:nvPr/>
        </p:nvCxnSpPr>
        <p:spPr>
          <a:xfrm flipV="1">
            <a:off x="3405353" y="3389309"/>
            <a:ext cx="2446281" cy="382804"/>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16" name="Straight Arrow Connector 15"/>
          <p:cNvCxnSpPr>
            <a:endCxn id="11" idx="2"/>
          </p:cNvCxnSpPr>
          <p:nvPr/>
        </p:nvCxnSpPr>
        <p:spPr>
          <a:xfrm>
            <a:off x="3405353" y="3772113"/>
            <a:ext cx="2446281" cy="330665"/>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sp>
        <p:nvSpPr>
          <p:cNvPr id="17" name="Title 1"/>
          <p:cNvSpPr txBox="1">
            <a:spLocks/>
          </p:cNvSpPr>
          <p:nvPr/>
        </p:nvSpPr>
        <p:spPr>
          <a:xfrm>
            <a:off x="0" y="3221"/>
            <a:ext cx="12191999" cy="795270"/>
          </a:xfrm>
          <a:prstGeom prst="rect">
            <a:avLst/>
          </a:prstGeom>
          <a:solidFill>
            <a:schemeClr val="bg1">
              <a:lumMod val="50000"/>
            </a:schemeClr>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000" b="1" smtClean="0">
                <a:solidFill>
                  <a:schemeClr val="bg1"/>
                </a:solidFill>
                <a:latin typeface="Tahoma" pitchFamily="34" charset="0"/>
                <a:ea typeface="Tahoma" pitchFamily="34" charset="0"/>
                <a:cs typeface="Tahoma" pitchFamily="34" charset="0"/>
              </a:rPr>
              <a:t>CÁCH THIẾT KẾ THỰC HIỆN</a:t>
            </a:r>
            <a:endParaRPr lang="en-US" sz="3000" b="1">
              <a:solidFill>
                <a:schemeClr val="bg1"/>
              </a:solidFill>
              <a:latin typeface="Tahoma" pitchFamily="34" charset="0"/>
              <a:ea typeface="Tahoma" pitchFamily="34" charset="0"/>
              <a:cs typeface="Tahoma" pitchFamily="34" charset="0"/>
            </a:endParaRPr>
          </a:p>
        </p:txBody>
      </p:sp>
      <p:sp>
        <p:nvSpPr>
          <p:cNvPr id="18" name="TextBox 17"/>
          <p:cNvSpPr txBox="1"/>
          <p:nvPr/>
        </p:nvSpPr>
        <p:spPr>
          <a:xfrm>
            <a:off x="2184505" y="4758130"/>
            <a:ext cx="1353256" cy="338554"/>
          </a:xfrm>
          <a:prstGeom prst="rect">
            <a:avLst/>
          </a:prstGeom>
          <a:noFill/>
        </p:spPr>
        <p:txBody>
          <a:bodyPr wrap="none" rtlCol="0">
            <a:spAutoFit/>
          </a:bodyPr>
          <a:lstStyle/>
          <a:p>
            <a:r>
              <a:rPr lang="en-US" sz="1600" smtClean="0">
                <a:latin typeface="Tahoma" pitchFamily="34" charset="0"/>
                <a:ea typeface="Tahoma" pitchFamily="34" charset="0"/>
                <a:cs typeface="Tahoma" pitchFamily="34" charset="0"/>
              </a:rPr>
              <a:t>Quản trị viên</a:t>
            </a:r>
            <a:endParaRPr lang="fr-FR" sz="160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1889882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069960" y="23111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Title 1"/>
          <p:cNvSpPr txBox="1">
            <a:spLocks/>
          </p:cNvSpPr>
          <p:nvPr/>
        </p:nvSpPr>
        <p:spPr>
          <a:xfrm>
            <a:off x="0" y="3221"/>
            <a:ext cx="12191999" cy="795270"/>
          </a:xfrm>
          <a:prstGeom prst="rect">
            <a:avLst/>
          </a:prstGeom>
          <a:solidFill>
            <a:schemeClr val="bg1">
              <a:lumMod val="50000"/>
            </a:schemeClr>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000" b="1" smtClean="0">
                <a:solidFill>
                  <a:schemeClr val="bg1"/>
                </a:solidFill>
                <a:latin typeface="Tahoma" pitchFamily="34" charset="0"/>
                <a:ea typeface="Tahoma" pitchFamily="34" charset="0"/>
                <a:cs typeface="Tahoma" pitchFamily="34" charset="0"/>
              </a:rPr>
              <a:t>CÁCH THIẾT KẾ THỰC HIỆN</a:t>
            </a:r>
            <a:endParaRPr lang="en-US" sz="3000" b="1">
              <a:solidFill>
                <a:schemeClr val="bg1"/>
              </a:solidFill>
              <a:latin typeface="Tahoma" pitchFamily="34" charset="0"/>
              <a:ea typeface="Tahoma" pitchFamily="34" charset="0"/>
              <a:cs typeface="Tahoma" pitchFamily="34" charset="0"/>
            </a:endParaRPr>
          </a:p>
        </p:txBody>
      </p:sp>
      <p:sp>
        <p:nvSpPr>
          <p:cNvPr id="9" name="TextBox 8"/>
          <p:cNvSpPr txBox="1"/>
          <p:nvPr/>
        </p:nvSpPr>
        <p:spPr>
          <a:xfrm>
            <a:off x="760739" y="988832"/>
            <a:ext cx="6128792" cy="338554"/>
          </a:xfrm>
          <a:prstGeom prst="rect">
            <a:avLst/>
          </a:prstGeom>
          <a:noFill/>
        </p:spPr>
        <p:txBody>
          <a:bodyPr wrap="square" rtlCol="0" anchor="ctr">
            <a:spAutoFit/>
          </a:bodyPr>
          <a:lstStyle/>
          <a:p>
            <a:r>
              <a:rPr lang="en-US" sz="1600" b="1" u="sng">
                <a:solidFill>
                  <a:schemeClr val="accent3">
                    <a:lumMod val="50000"/>
                  </a:schemeClr>
                </a:solidFill>
                <a:latin typeface="Tahoma" pitchFamily="34" charset="0"/>
                <a:ea typeface="Tahoma" pitchFamily="34" charset="0"/>
                <a:cs typeface="Tahoma" pitchFamily="34" charset="0"/>
              </a:rPr>
              <a:t>Mô hình ca sử dụng gói quản </a:t>
            </a:r>
            <a:r>
              <a:rPr lang="en-US" sz="1600" b="1" u="sng" smtClean="0">
                <a:solidFill>
                  <a:schemeClr val="accent3">
                    <a:lumMod val="50000"/>
                  </a:schemeClr>
                </a:solidFill>
                <a:latin typeface="Tahoma" pitchFamily="34" charset="0"/>
                <a:ea typeface="Tahoma" pitchFamily="34" charset="0"/>
                <a:cs typeface="Tahoma" pitchFamily="34" charset="0"/>
              </a:rPr>
              <a:t>lý nhập hàng</a:t>
            </a:r>
            <a:endParaRPr lang="en-US" sz="1600" b="1" u="sng">
              <a:solidFill>
                <a:schemeClr val="accent3">
                  <a:lumMod val="50000"/>
                </a:schemeClr>
              </a:solidFill>
              <a:latin typeface="Tahoma" pitchFamily="34" charset="0"/>
              <a:ea typeface="Tahoma" pitchFamily="34" charset="0"/>
              <a:cs typeface="Tahoma" pitchFamily="34" charset="0"/>
            </a:endParaRPr>
          </a:p>
        </p:txBody>
      </p:sp>
      <p:sp>
        <p:nvSpPr>
          <p:cNvPr id="10" name="Oval 9"/>
          <p:cNvSpPr/>
          <p:nvPr/>
        </p:nvSpPr>
        <p:spPr>
          <a:xfrm>
            <a:off x="5691353" y="1594509"/>
            <a:ext cx="4135242" cy="661330"/>
          </a:xfrm>
          <a:prstGeom prst="ellipse">
            <a:avLst/>
          </a:prstGeom>
          <a:solidFill>
            <a:schemeClr val="bg1"/>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smtClean="0">
                <a:solidFill>
                  <a:schemeClr val="accent3">
                    <a:lumMod val="50000"/>
                  </a:schemeClr>
                </a:solidFill>
                <a:latin typeface="Tahoma" pitchFamily="34" charset="0"/>
                <a:ea typeface="Tahoma" pitchFamily="34" charset="0"/>
                <a:cs typeface="Tahoma" pitchFamily="34" charset="0"/>
              </a:rPr>
              <a:t>Tìm Kiếm Hóa Đơn Nhập Hàng Theo Mã Hóa Đơn</a:t>
            </a:r>
            <a:endParaRPr lang="fr-FR" sz="1600" b="1">
              <a:solidFill>
                <a:schemeClr val="accent3">
                  <a:lumMod val="50000"/>
                </a:schemeClr>
              </a:solidFill>
              <a:latin typeface="Tahoma" pitchFamily="34" charset="0"/>
              <a:ea typeface="Tahoma" pitchFamily="34" charset="0"/>
              <a:cs typeface="Tahoma" pitchFamily="34" charset="0"/>
            </a:endParaRPr>
          </a:p>
        </p:txBody>
      </p:sp>
      <p:sp>
        <p:nvSpPr>
          <p:cNvPr id="11" name="Oval 10"/>
          <p:cNvSpPr/>
          <p:nvPr/>
        </p:nvSpPr>
        <p:spPr>
          <a:xfrm>
            <a:off x="5835868" y="2323744"/>
            <a:ext cx="3990727" cy="661330"/>
          </a:xfrm>
          <a:prstGeom prst="ellipse">
            <a:avLst/>
          </a:prstGeom>
          <a:solidFill>
            <a:schemeClr val="bg1"/>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a:solidFill>
                <a:schemeClr val="accent3">
                  <a:lumMod val="50000"/>
                </a:schemeClr>
              </a:solidFill>
              <a:latin typeface="Tahoma" pitchFamily="34" charset="0"/>
              <a:ea typeface="Tahoma" pitchFamily="34" charset="0"/>
              <a:cs typeface="Tahoma" pitchFamily="34" charset="0"/>
            </a:endParaRPr>
          </a:p>
          <a:p>
            <a:pPr algn="ctr"/>
            <a:r>
              <a:rPr lang="en-US" sz="1600" b="1" smtClean="0">
                <a:solidFill>
                  <a:schemeClr val="accent3">
                    <a:lumMod val="50000"/>
                  </a:schemeClr>
                </a:solidFill>
                <a:latin typeface="Tahoma" pitchFamily="34" charset="0"/>
                <a:ea typeface="Tahoma" pitchFamily="34" charset="0"/>
                <a:cs typeface="Tahoma" pitchFamily="34" charset="0"/>
              </a:rPr>
              <a:t>Tìm </a:t>
            </a:r>
            <a:r>
              <a:rPr lang="en-US" sz="1600" b="1">
                <a:solidFill>
                  <a:schemeClr val="accent3">
                    <a:lumMod val="50000"/>
                  </a:schemeClr>
                </a:solidFill>
                <a:latin typeface="Tahoma" pitchFamily="34" charset="0"/>
                <a:ea typeface="Tahoma" pitchFamily="34" charset="0"/>
                <a:cs typeface="Tahoma" pitchFamily="34" charset="0"/>
              </a:rPr>
              <a:t>Kiếm Hóa Đơn Nhập </a:t>
            </a:r>
            <a:r>
              <a:rPr lang="en-US" sz="1600" b="1" smtClean="0">
                <a:solidFill>
                  <a:schemeClr val="accent3">
                    <a:lumMod val="50000"/>
                  </a:schemeClr>
                </a:solidFill>
                <a:latin typeface="Tahoma" pitchFamily="34" charset="0"/>
                <a:ea typeface="Tahoma" pitchFamily="34" charset="0"/>
                <a:cs typeface="Tahoma" pitchFamily="34" charset="0"/>
              </a:rPr>
              <a:t>Hàng Theo Ngày Tạo</a:t>
            </a:r>
            <a:endParaRPr lang="fr-FR" sz="1600" b="1">
              <a:solidFill>
                <a:schemeClr val="accent3">
                  <a:lumMod val="50000"/>
                </a:schemeClr>
              </a:solidFill>
              <a:latin typeface="Tahoma" pitchFamily="34" charset="0"/>
              <a:ea typeface="Tahoma" pitchFamily="34" charset="0"/>
              <a:cs typeface="Tahoma" pitchFamily="34" charset="0"/>
            </a:endParaRPr>
          </a:p>
          <a:p>
            <a:pPr algn="ctr"/>
            <a:endParaRPr lang="fr-FR" sz="1600" b="1">
              <a:solidFill>
                <a:schemeClr val="accent3">
                  <a:lumMod val="50000"/>
                </a:schemeClr>
              </a:solidFill>
              <a:latin typeface="Tahoma" pitchFamily="34" charset="0"/>
              <a:ea typeface="Tahoma" pitchFamily="34" charset="0"/>
              <a:cs typeface="Tahoma" pitchFamily="34" charset="0"/>
            </a:endParaRPr>
          </a:p>
        </p:txBody>
      </p:sp>
      <p:sp>
        <p:nvSpPr>
          <p:cNvPr id="12" name="Oval 11"/>
          <p:cNvSpPr/>
          <p:nvPr/>
        </p:nvSpPr>
        <p:spPr>
          <a:xfrm>
            <a:off x="5851633" y="3058644"/>
            <a:ext cx="3974961" cy="661330"/>
          </a:xfrm>
          <a:prstGeom prst="ellipse">
            <a:avLst/>
          </a:prstGeom>
          <a:solidFill>
            <a:schemeClr val="bg1"/>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smtClean="0">
              <a:solidFill>
                <a:schemeClr val="accent3">
                  <a:lumMod val="50000"/>
                </a:schemeClr>
              </a:solidFill>
              <a:latin typeface="Tahoma" pitchFamily="34" charset="0"/>
              <a:ea typeface="Tahoma" pitchFamily="34" charset="0"/>
              <a:cs typeface="Tahoma" pitchFamily="34" charset="0"/>
            </a:endParaRPr>
          </a:p>
          <a:p>
            <a:pPr algn="ctr"/>
            <a:endParaRPr lang="en-US" sz="1600" b="1">
              <a:solidFill>
                <a:schemeClr val="accent3">
                  <a:lumMod val="50000"/>
                </a:schemeClr>
              </a:solidFill>
              <a:latin typeface="Tahoma" pitchFamily="34" charset="0"/>
              <a:ea typeface="Tahoma" pitchFamily="34" charset="0"/>
              <a:cs typeface="Tahoma" pitchFamily="34" charset="0"/>
            </a:endParaRPr>
          </a:p>
          <a:p>
            <a:pPr algn="ctr"/>
            <a:r>
              <a:rPr lang="en-US" sz="1600" b="1" smtClean="0">
                <a:solidFill>
                  <a:schemeClr val="accent3">
                    <a:lumMod val="50000"/>
                  </a:schemeClr>
                </a:solidFill>
                <a:latin typeface="Tahoma" pitchFamily="34" charset="0"/>
                <a:ea typeface="Tahoma" pitchFamily="34" charset="0"/>
                <a:cs typeface="Tahoma" pitchFamily="34" charset="0"/>
              </a:rPr>
              <a:t>Xem Chi Tiết Hóa Đơn</a:t>
            </a:r>
            <a:endParaRPr lang="fr-FR" sz="1600" b="1">
              <a:solidFill>
                <a:schemeClr val="accent3">
                  <a:lumMod val="50000"/>
                </a:schemeClr>
              </a:solidFill>
              <a:latin typeface="Tahoma" pitchFamily="34" charset="0"/>
              <a:ea typeface="Tahoma" pitchFamily="34" charset="0"/>
              <a:cs typeface="Tahoma" pitchFamily="34" charset="0"/>
            </a:endParaRPr>
          </a:p>
          <a:p>
            <a:pPr algn="ctr"/>
            <a:endParaRPr lang="fr-FR" sz="1600" b="1">
              <a:solidFill>
                <a:schemeClr val="accent3">
                  <a:lumMod val="50000"/>
                </a:schemeClr>
              </a:solidFill>
              <a:latin typeface="Tahoma" pitchFamily="34" charset="0"/>
              <a:ea typeface="Tahoma" pitchFamily="34" charset="0"/>
              <a:cs typeface="Tahoma" pitchFamily="34" charset="0"/>
            </a:endParaRPr>
          </a:p>
          <a:p>
            <a:pPr algn="ctr"/>
            <a:endParaRPr lang="fr-FR" sz="1600" b="1">
              <a:solidFill>
                <a:schemeClr val="accent3">
                  <a:lumMod val="50000"/>
                </a:schemeClr>
              </a:solidFill>
              <a:latin typeface="Tahoma" pitchFamily="34" charset="0"/>
              <a:ea typeface="Tahoma" pitchFamily="34" charset="0"/>
              <a:cs typeface="Tahoma" pitchFamily="34" charset="0"/>
            </a:endParaRPr>
          </a:p>
        </p:txBody>
      </p:sp>
      <p:sp>
        <p:nvSpPr>
          <p:cNvPr id="13" name="Oval 12"/>
          <p:cNvSpPr/>
          <p:nvPr/>
        </p:nvSpPr>
        <p:spPr>
          <a:xfrm>
            <a:off x="5851634" y="3772113"/>
            <a:ext cx="3974961" cy="661330"/>
          </a:xfrm>
          <a:prstGeom prst="ellipse">
            <a:avLst/>
          </a:prstGeom>
          <a:solidFill>
            <a:schemeClr val="bg1"/>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smtClean="0">
                <a:solidFill>
                  <a:schemeClr val="accent3">
                    <a:lumMod val="50000"/>
                  </a:schemeClr>
                </a:solidFill>
                <a:latin typeface="Tahoma" pitchFamily="34" charset="0"/>
                <a:ea typeface="Tahoma" pitchFamily="34" charset="0"/>
                <a:cs typeface="Tahoma" pitchFamily="34" charset="0"/>
              </a:rPr>
              <a:t>Thêm Hóa Đơn Nhập Hàng</a:t>
            </a:r>
            <a:endParaRPr lang="fr-FR" sz="1600" b="1">
              <a:solidFill>
                <a:schemeClr val="accent3">
                  <a:lumMod val="50000"/>
                </a:schemeClr>
              </a:solidFill>
              <a:latin typeface="Tahoma" pitchFamily="34" charset="0"/>
              <a:ea typeface="Tahoma" pitchFamily="34" charset="0"/>
              <a:cs typeface="Tahoma" pitchFamily="34" charset="0"/>
            </a:endParaRP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8089" y="2654409"/>
            <a:ext cx="2072176" cy="2072176"/>
          </a:xfrm>
          <a:prstGeom prst="rect">
            <a:avLst/>
          </a:prstGeom>
        </p:spPr>
      </p:pic>
      <p:cxnSp>
        <p:nvCxnSpPr>
          <p:cNvPr id="15" name="Straight Arrow Connector 14"/>
          <p:cNvCxnSpPr/>
          <p:nvPr/>
        </p:nvCxnSpPr>
        <p:spPr>
          <a:xfrm flipV="1">
            <a:off x="3405353" y="1925174"/>
            <a:ext cx="2286000" cy="1846939"/>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16" name="Straight Arrow Connector 15"/>
          <p:cNvCxnSpPr>
            <a:endCxn id="11" idx="2"/>
          </p:cNvCxnSpPr>
          <p:nvPr/>
        </p:nvCxnSpPr>
        <p:spPr>
          <a:xfrm flipV="1">
            <a:off x="3405353" y="2654409"/>
            <a:ext cx="2430515" cy="1117704"/>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17" name="Straight Arrow Connector 16"/>
          <p:cNvCxnSpPr>
            <a:endCxn id="12" idx="2"/>
          </p:cNvCxnSpPr>
          <p:nvPr/>
        </p:nvCxnSpPr>
        <p:spPr>
          <a:xfrm flipV="1">
            <a:off x="3405353" y="3389309"/>
            <a:ext cx="2446280" cy="382804"/>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18" name="Straight Arrow Connector 17"/>
          <p:cNvCxnSpPr>
            <a:endCxn id="13" idx="2"/>
          </p:cNvCxnSpPr>
          <p:nvPr/>
        </p:nvCxnSpPr>
        <p:spPr>
          <a:xfrm>
            <a:off x="3405353" y="3772113"/>
            <a:ext cx="2446281" cy="330665"/>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sp>
        <p:nvSpPr>
          <p:cNvPr id="25" name="TextBox 24"/>
          <p:cNvSpPr txBox="1"/>
          <p:nvPr/>
        </p:nvSpPr>
        <p:spPr>
          <a:xfrm>
            <a:off x="2200271" y="4758130"/>
            <a:ext cx="1353256" cy="338554"/>
          </a:xfrm>
          <a:prstGeom prst="rect">
            <a:avLst/>
          </a:prstGeom>
          <a:noFill/>
        </p:spPr>
        <p:txBody>
          <a:bodyPr wrap="none" rtlCol="0">
            <a:spAutoFit/>
          </a:bodyPr>
          <a:lstStyle/>
          <a:p>
            <a:r>
              <a:rPr lang="en-US" sz="1600" smtClean="0">
                <a:latin typeface="Tahoma" pitchFamily="34" charset="0"/>
                <a:ea typeface="Tahoma" pitchFamily="34" charset="0"/>
                <a:cs typeface="Tahoma" pitchFamily="34" charset="0"/>
              </a:rPr>
              <a:t>Quản trị viên</a:t>
            </a:r>
            <a:endParaRPr lang="fr-FR" sz="160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1974088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602523" y="217044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Title 1"/>
          <p:cNvSpPr txBox="1">
            <a:spLocks/>
          </p:cNvSpPr>
          <p:nvPr/>
        </p:nvSpPr>
        <p:spPr>
          <a:xfrm>
            <a:off x="0" y="3221"/>
            <a:ext cx="12191999" cy="795270"/>
          </a:xfrm>
          <a:prstGeom prst="rect">
            <a:avLst/>
          </a:prstGeom>
          <a:solidFill>
            <a:schemeClr val="bg1">
              <a:lumMod val="50000"/>
            </a:schemeClr>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000" b="1" smtClean="0">
                <a:solidFill>
                  <a:schemeClr val="bg1"/>
                </a:solidFill>
                <a:latin typeface="Tahoma" pitchFamily="34" charset="0"/>
                <a:ea typeface="Tahoma" pitchFamily="34" charset="0"/>
                <a:cs typeface="Tahoma" pitchFamily="34" charset="0"/>
              </a:rPr>
              <a:t>CÁCH THIẾT KẾ THỰC HIỆN</a:t>
            </a:r>
            <a:endParaRPr lang="en-US" sz="3000" b="1">
              <a:solidFill>
                <a:schemeClr val="bg1"/>
              </a:solidFill>
              <a:latin typeface="Tahoma" pitchFamily="34" charset="0"/>
              <a:ea typeface="Tahoma" pitchFamily="34" charset="0"/>
              <a:cs typeface="Tahoma" pitchFamily="34" charset="0"/>
            </a:endParaRPr>
          </a:p>
        </p:txBody>
      </p:sp>
      <p:sp>
        <p:nvSpPr>
          <p:cNvPr id="9" name="TextBox 8"/>
          <p:cNvSpPr txBox="1"/>
          <p:nvPr/>
        </p:nvSpPr>
        <p:spPr>
          <a:xfrm>
            <a:off x="760739" y="988832"/>
            <a:ext cx="6128792" cy="338554"/>
          </a:xfrm>
          <a:prstGeom prst="rect">
            <a:avLst/>
          </a:prstGeom>
          <a:noFill/>
        </p:spPr>
        <p:txBody>
          <a:bodyPr wrap="square" rtlCol="0" anchor="ctr">
            <a:spAutoFit/>
          </a:bodyPr>
          <a:lstStyle/>
          <a:p>
            <a:r>
              <a:rPr lang="en-US" sz="1600" b="1" u="sng">
                <a:solidFill>
                  <a:schemeClr val="accent3">
                    <a:lumMod val="50000"/>
                  </a:schemeClr>
                </a:solidFill>
                <a:latin typeface="Tahoma" pitchFamily="34" charset="0"/>
                <a:ea typeface="Tahoma" pitchFamily="34" charset="0"/>
                <a:cs typeface="Tahoma" pitchFamily="34" charset="0"/>
              </a:rPr>
              <a:t>Mô hình ca sử dụng gói quản </a:t>
            </a:r>
            <a:r>
              <a:rPr lang="en-US" sz="1600" b="1" u="sng" smtClean="0">
                <a:solidFill>
                  <a:schemeClr val="accent3">
                    <a:lumMod val="50000"/>
                  </a:schemeClr>
                </a:solidFill>
                <a:latin typeface="Tahoma" pitchFamily="34" charset="0"/>
                <a:ea typeface="Tahoma" pitchFamily="34" charset="0"/>
                <a:cs typeface="Tahoma" pitchFamily="34" charset="0"/>
              </a:rPr>
              <a:t>lý xuất hàng</a:t>
            </a:r>
            <a:endParaRPr lang="en-US" sz="1600" b="1" u="sng">
              <a:solidFill>
                <a:schemeClr val="accent3">
                  <a:lumMod val="50000"/>
                </a:schemeClr>
              </a:solidFill>
              <a:latin typeface="Tahoma" pitchFamily="34" charset="0"/>
              <a:ea typeface="Tahoma" pitchFamily="34" charset="0"/>
              <a:cs typeface="Tahoma" pitchFamily="34" charset="0"/>
            </a:endParaRPr>
          </a:p>
        </p:txBody>
      </p:sp>
      <p:sp>
        <p:nvSpPr>
          <p:cNvPr id="10" name="Oval 9"/>
          <p:cNvSpPr/>
          <p:nvPr/>
        </p:nvSpPr>
        <p:spPr>
          <a:xfrm>
            <a:off x="5691353" y="1594509"/>
            <a:ext cx="4135242" cy="661330"/>
          </a:xfrm>
          <a:prstGeom prst="ellipse">
            <a:avLst/>
          </a:prstGeom>
          <a:solidFill>
            <a:schemeClr val="bg1"/>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smtClean="0">
                <a:solidFill>
                  <a:schemeClr val="accent3">
                    <a:lumMod val="50000"/>
                  </a:schemeClr>
                </a:solidFill>
                <a:latin typeface="Tahoma" pitchFamily="34" charset="0"/>
                <a:ea typeface="Tahoma" pitchFamily="34" charset="0"/>
                <a:cs typeface="Tahoma" pitchFamily="34" charset="0"/>
              </a:rPr>
              <a:t>Tìm Kiếm Hóa Đơn Xuất Hàng Theo Mã Hóa Đơn</a:t>
            </a:r>
            <a:endParaRPr lang="fr-FR" sz="1600" b="1">
              <a:solidFill>
                <a:schemeClr val="accent3">
                  <a:lumMod val="50000"/>
                </a:schemeClr>
              </a:solidFill>
              <a:latin typeface="Tahoma" pitchFamily="34" charset="0"/>
              <a:ea typeface="Tahoma" pitchFamily="34" charset="0"/>
              <a:cs typeface="Tahoma" pitchFamily="34" charset="0"/>
            </a:endParaRPr>
          </a:p>
        </p:txBody>
      </p:sp>
      <p:sp>
        <p:nvSpPr>
          <p:cNvPr id="11" name="Oval 10"/>
          <p:cNvSpPr/>
          <p:nvPr/>
        </p:nvSpPr>
        <p:spPr>
          <a:xfrm>
            <a:off x="5835868" y="2323744"/>
            <a:ext cx="3990727" cy="661330"/>
          </a:xfrm>
          <a:prstGeom prst="ellipse">
            <a:avLst/>
          </a:prstGeom>
          <a:solidFill>
            <a:schemeClr val="bg1"/>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a:solidFill>
                <a:schemeClr val="accent3">
                  <a:lumMod val="50000"/>
                </a:schemeClr>
              </a:solidFill>
              <a:latin typeface="Tahoma" pitchFamily="34" charset="0"/>
              <a:ea typeface="Tahoma" pitchFamily="34" charset="0"/>
              <a:cs typeface="Tahoma" pitchFamily="34" charset="0"/>
            </a:endParaRPr>
          </a:p>
          <a:p>
            <a:pPr algn="ctr"/>
            <a:r>
              <a:rPr lang="en-US" sz="1600" b="1" smtClean="0">
                <a:solidFill>
                  <a:schemeClr val="accent3">
                    <a:lumMod val="50000"/>
                  </a:schemeClr>
                </a:solidFill>
                <a:latin typeface="Tahoma" pitchFamily="34" charset="0"/>
                <a:ea typeface="Tahoma" pitchFamily="34" charset="0"/>
                <a:cs typeface="Tahoma" pitchFamily="34" charset="0"/>
              </a:rPr>
              <a:t>Tìm </a:t>
            </a:r>
            <a:r>
              <a:rPr lang="en-US" sz="1600" b="1">
                <a:solidFill>
                  <a:schemeClr val="accent3">
                    <a:lumMod val="50000"/>
                  </a:schemeClr>
                </a:solidFill>
                <a:latin typeface="Tahoma" pitchFamily="34" charset="0"/>
                <a:ea typeface="Tahoma" pitchFamily="34" charset="0"/>
                <a:cs typeface="Tahoma" pitchFamily="34" charset="0"/>
              </a:rPr>
              <a:t>Kiếm Hóa Đơn </a:t>
            </a:r>
            <a:r>
              <a:rPr lang="en-US" sz="1600" b="1" smtClean="0">
                <a:solidFill>
                  <a:schemeClr val="accent3">
                    <a:lumMod val="50000"/>
                  </a:schemeClr>
                </a:solidFill>
                <a:latin typeface="Tahoma" pitchFamily="34" charset="0"/>
                <a:ea typeface="Tahoma" pitchFamily="34" charset="0"/>
                <a:cs typeface="Tahoma" pitchFamily="34" charset="0"/>
              </a:rPr>
              <a:t>Xuất Hàng Theo Ngày Tạo</a:t>
            </a:r>
            <a:endParaRPr lang="fr-FR" sz="1600" b="1">
              <a:solidFill>
                <a:schemeClr val="accent3">
                  <a:lumMod val="50000"/>
                </a:schemeClr>
              </a:solidFill>
              <a:latin typeface="Tahoma" pitchFamily="34" charset="0"/>
              <a:ea typeface="Tahoma" pitchFamily="34" charset="0"/>
              <a:cs typeface="Tahoma" pitchFamily="34" charset="0"/>
            </a:endParaRPr>
          </a:p>
          <a:p>
            <a:pPr algn="ctr"/>
            <a:endParaRPr lang="fr-FR" sz="1600" b="1">
              <a:solidFill>
                <a:schemeClr val="accent3">
                  <a:lumMod val="50000"/>
                </a:schemeClr>
              </a:solidFill>
              <a:latin typeface="Tahoma" pitchFamily="34" charset="0"/>
              <a:ea typeface="Tahoma" pitchFamily="34" charset="0"/>
              <a:cs typeface="Tahoma" pitchFamily="34" charset="0"/>
            </a:endParaRPr>
          </a:p>
        </p:txBody>
      </p:sp>
      <p:sp>
        <p:nvSpPr>
          <p:cNvPr id="12" name="Oval 11"/>
          <p:cNvSpPr/>
          <p:nvPr/>
        </p:nvSpPr>
        <p:spPr>
          <a:xfrm>
            <a:off x="5851633" y="3058644"/>
            <a:ext cx="3974961" cy="661330"/>
          </a:xfrm>
          <a:prstGeom prst="ellipse">
            <a:avLst/>
          </a:prstGeom>
          <a:solidFill>
            <a:schemeClr val="bg1"/>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smtClean="0">
              <a:solidFill>
                <a:schemeClr val="accent3">
                  <a:lumMod val="50000"/>
                </a:schemeClr>
              </a:solidFill>
              <a:latin typeface="Tahoma" pitchFamily="34" charset="0"/>
              <a:ea typeface="Tahoma" pitchFamily="34" charset="0"/>
              <a:cs typeface="Tahoma" pitchFamily="34" charset="0"/>
            </a:endParaRPr>
          </a:p>
          <a:p>
            <a:pPr algn="ctr"/>
            <a:endParaRPr lang="en-US" sz="1600" b="1">
              <a:solidFill>
                <a:schemeClr val="accent3">
                  <a:lumMod val="50000"/>
                </a:schemeClr>
              </a:solidFill>
              <a:latin typeface="Tahoma" pitchFamily="34" charset="0"/>
              <a:ea typeface="Tahoma" pitchFamily="34" charset="0"/>
              <a:cs typeface="Tahoma" pitchFamily="34" charset="0"/>
            </a:endParaRPr>
          </a:p>
          <a:p>
            <a:pPr algn="ctr"/>
            <a:r>
              <a:rPr lang="en-US" sz="1600" b="1" smtClean="0">
                <a:solidFill>
                  <a:schemeClr val="accent3">
                    <a:lumMod val="50000"/>
                  </a:schemeClr>
                </a:solidFill>
                <a:latin typeface="Tahoma" pitchFamily="34" charset="0"/>
                <a:ea typeface="Tahoma" pitchFamily="34" charset="0"/>
                <a:cs typeface="Tahoma" pitchFamily="34" charset="0"/>
              </a:rPr>
              <a:t>Xem Chi Tiết Hóa Đơn</a:t>
            </a:r>
            <a:endParaRPr lang="fr-FR" sz="1600" b="1">
              <a:solidFill>
                <a:schemeClr val="accent3">
                  <a:lumMod val="50000"/>
                </a:schemeClr>
              </a:solidFill>
              <a:latin typeface="Tahoma" pitchFamily="34" charset="0"/>
              <a:ea typeface="Tahoma" pitchFamily="34" charset="0"/>
              <a:cs typeface="Tahoma" pitchFamily="34" charset="0"/>
            </a:endParaRPr>
          </a:p>
          <a:p>
            <a:pPr algn="ctr"/>
            <a:endParaRPr lang="fr-FR" sz="1600" b="1">
              <a:solidFill>
                <a:schemeClr val="accent3">
                  <a:lumMod val="50000"/>
                </a:schemeClr>
              </a:solidFill>
              <a:latin typeface="Tahoma" pitchFamily="34" charset="0"/>
              <a:ea typeface="Tahoma" pitchFamily="34" charset="0"/>
              <a:cs typeface="Tahoma" pitchFamily="34" charset="0"/>
            </a:endParaRPr>
          </a:p>
          <a:p>
            <a:pPr algn="ctr"/>
            <a:endParaRPr lang="fr-FR" sz="1600" b="1">
              <a:solidFill>
                <a:schemeClr val="accent3">
                  <a:lumMod val="50000"/>
                </a:schemeClr>
              </a:solidFill>
              <a:latin typeface="Tahoma" pitchFamily="34" charset="0"/>
              <a:ea typeface="Tahoma" pitchFamily="34" charset="0"/>
              <a:cs typeface="Tahoma" pitchFamily="34" charset="0"/>
            </a:endParaRPr>
          </a:p>
        </p:txBody>
      </p:sp>
      <p:sp>
        <p:nvSpPr>
          <p:cNvPr id="13" name="Oval 12"/>
          <p:cNvSpPr/>
          <p:nvPr/>
        </p:nvSpPr>
        <p:spPr>
          <a:xfrm>
            <a:off x="5851634" y="3772113"/>
            <a:ext cx="3974961" cy="661330"/>
          </a:xfrm>
          <a:prstGeom prst="ellipse">
            <a:avLst/>
          </a:prstGeom>
          <a:solidFill>
            <a:schemeClr val="bg1"/>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smtClean="0">
                <a:solidFill>
                  <a:schemeClr val="accent3">
                    <a:lumMod val="50000"/>
                  </a:schemeClr>
                </a:solidFill>
                <a:latin typeface="Tahoma" pitchFamily="34" charset="0"/>
                <a:ea typeface="Tahoma" pitchFamily="34" charset="0"/>
                <a:cs typeface="Tahoma" pitchFamily="34" charset="0"/>
              </a:rPr>
              <a:t>Thêm Hóa Đơn Xuất Hàng</a:t>
            </a:r>
            <a:endParaRPr lang="fr-FR" sz="1600" b="1">
              <a:solidFill>
                <a:schemeClr val="accent3">
                  <a:lumMod val="50000"/>
                </a:schemeClr>
              </a:solidFill>
              <a:latin typeface="Tahoma" pitchFamily="34" charset="0"/>
              <a:ea typeface="Tahoma" pitchFamily="34" charset="0"/>
              <a:cs typeface="Tahoma" pitchFamily="34" charset="0"/>
            </a:endParaRP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1191" y="3751125"/>
            <a:ext cx="1795257" cy="1795257"/>
          </a:xfrm>
          <a:prstGeom prst="rect">
            <a:avLst/>
          </a:prstGeom>
        </p:spPr>
      </p:pic>
      <p:cxnSp>
        <p:nvCxnSpPr>
          <p:cNvPr id="15" name="Straight Arrow Connector 14"/>
          <p:cNvCxnSpPr/>
          <p:nvPr/>
        </p:nvCxnSpPr>
        <p:spPr>
          <a:xfrm flipV="1">
            <a:off x="3184634" y="1925176"/>
            <a:ext cx="2506719" cy="729233"/>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16" name="Straight Arrow Connector 15"/>
          <p:cNvCxnSpPr>
            <a:endCxn id="11" idx="2"/>
          </p:cNvCxnSpPr>
          <p:nvPr/>
        </p:nvCxnSpPr>
        <p:spPr>
          <a:xfrm>
            <a:off x="3184634" y="2654409"/>
            <a:ext cx="2651234"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17" name="Straight Arrow Connector 16"/>
          <p:cNvCxnSpPr>
            <a:endCxn id="12" idx="2"/>
          </p:cNvCxnSpPr>
          <p:nvPr/>
        </p:nvCxnSpPr>
        <p:spPr>
          <a:xfrm>
            <a:off x="3184634" y="2654409"/>
            <a:ext cx="2666999" cy="73490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18" name="Straight Arrow Connector 17"/>
          <p:cNvCxnSpPr>
            <a:endCxn id="13" idx="2"/>
          </p:cNvCxnSpPr>
          <p:nvPr/>
        </p:nvCxnSpPr>
        <p:spPr>
          <a:xfrm>
            <a:off x="3184634" y="2654409"/>
            <a:ext cx="2667000" cy="1448369"/>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1938" y="1327386"/>
            <a:ext cx="1568742" cy="1568742"/>
          </a:xfrm>
          <a:prstGeom prst="rect">
            <a:avLst/>
          </a:prstGeom>
        </p:spPr>
      </p:pic>
      <p:sp>
        <p:nvSpPr>
          <p:cNvPr id="23" name="TextBox 22"/>
          <p:cNvSpPr txBox="1"/>
          <p:nvPr/>
        </p:nvSpPr>
        <p:spPr>
          <a:xfrm>
            <a:off x="2074150" y="2846142"/>
            <a:ext cx="1090363" cy="338554"/>
          </a:xfrm>
          <a:prstGeom prst="rect">
            <a:avLst/>
          </a:prstGeom>
          <a:noFill/>
        </p:spPr>
        <p:txBody>
          <a:bodyPr wrap="none" rtlCol="0">
            <a:spAutoFit/>
          </a:bodyPr>
          <a:lstStyle/>
          <a:p>
            <a:r>
              <a:rPr lang="en-US" sz="1600" smtClean="0">
                <a:latin typeface="Tahoma" pitchFamily="34" charset="0"/>
                <a:ea typeface="Tahoma" pitchFamily="34" charset="0"/>
                <a:cs typeface="Tahoma" pitchFamily="34" charset="0"/>
              </a:rPr>
              <a:t>Nhân viên</a:t>
            </a:r>
            <a:endParaRPr lang="fr-FR" sz="1600">
              <a:latin typeface="Tahoma" pitchFamily="34" charset="0"/>
              <a:ea typeface="Tahoma" pitchFamily="34" charset="0"/>
              <a:cs typeface="Tahoma" pitchFamily="34" charset="0"/>
            </a:endParaRPr>
          </a:p>
        </p:txBody>
      </p:sp>
      <p:sp>
        <p:nvSpPr>
          <p:cNvPr id="24" name="TextBox 23"/>
          <p:cNvSpPr txBox="1"/>
          <p:nvPr/>
        </p:nvSpPr>
        <p:spPr>
          <a:xfrm>
            <a:off x="1995319" y="5549476"/>
            <a:ext cx="1353256" cy="338554"/>
          </a:xfrm>
          <a:prstGeom prst="rect">
            <a:avLst/>
          </a:prstGeom>
          <a:noFill/>
        </p:spPr>
        <p:txBody>
          <a:bodyPr wrap="none" rtlCol="0">
            <a:spAutoFit/>
          </a:bodyPr>
          <a:lstStyle/>
          <a:p>
            <a:r>
              <a:rPr lang="en-US" sz="1600" smtClean="0">
                <a:latin typeface="Tahoma" pitchFamily="34" charset="0"/>
                <a:ea typeface="Tahoma" pitchFamily="34" charset="0"/>
                <a:cs typeface="Tahoma" pitchFamily="34" charset="0"/>
              </a:rPr>
              <a:t>Quản trị viên</a:t>
            </a:r>
            <a:endParaRPr lang="fr-FR" sz="1600">
              <a:latin typeface="Tahoma" pitchFamily="34" charset="0"/>
              <a:ea typeface="Tahoma" pitchFamily="34" charset="0"/>
              <a:cs typeface="Tahoma" pitchFamily="34" charset="0"/>
            </a:endParaRPr>
          </a:p>
        </p:txBody>
      </p:sp>
      <p:cxnSp>
        <p:nvCxnSpPr>
          <p:cNvPr id="27" name="Straight Arrow Connector 26"/>
          <p:cNvCxnSpPr/>
          <p:nvPr/>
        </p:nvCxnSpPr>
        <p:spPr>
          <a:xfrm flipV="1">
            <a:off x="2646309" y="3184696"/>
            <a:ext cx="0" cy="587417"/>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36002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602523" y="217044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2"/>
          <p:cNvSpPr>
            <a:spLocks noChangeArrowheads="1"/>
          </p:cNvSpPr>
          <p:nvPr/>
        </p:nvSpPr>
        <p:spPr bwMode="auto">
          <a:xfrm>
            <a:off x="2793442" y="262262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Title 1"/>
          <p:cNvSpPr txBox="1">
            <a:spLocks/>
          </p:cNvSpPr>
          <p:nvPr/>
        </p:nvSpPr>
        <p:spPr>
          <a:xfrm>
            <a:off x="0" y="3221"/>
            <a:ext cx="12191999" cy="795270"/>
          </a:xfrm>
          <a:prstGeom prst="rect">
            <a:avLst/>
          </a:prstGeom>
          <a:solidFill>
            <a:schemeClr val="bg1">
              <a:lumMod val="50000"/>
            </a:schemeClr>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000" b="1" smtClean="0">
                <a:solidFill>
                  <a:schemeClr val="bg1"/>
                </a:solidFill>
                <a:latin typeface="Tahoma" pitchFamily="34" charset="0"/>
                <a:ea typeface="Tahoma" pitchFamily="34" charset="0"/>
                <a:cs typeface="Tahoma" pitchFamily="34" charset="0"/>
              </a:rPr>
              <a:t>CÁCH THIẾT KẾ THỰC HIỆN</a:t>
            </a:r>
            <a:endParaRPr lang="en-US" sz="3000" b="1">
              <a:solidFill>
                <a:schemeClr val="bg1"/>
              </a:solidFill>
              <a:latin typeface="Tahoma" pitchFamily="34" charset="0"/>
              <a:ea typeface="Tahoma" pitchFamily="34" charset="0"/>
              <a:cs typeface="Tahoma" pitchFamily="34" charset="0"/>
            </a:endParaRPr>
          </a:p>
        </p:txBody>
      </p:sp>
      <p:sp>
        <p:nvSpPr>
          <p:cNvPr id="11" name="TextBox 10"/>
          <p:cNvSpPr txBox="1"/>
          <p:nvPr/>
        </p:nvSpPr>
        <p:spPr>
          <a:xfrm>
            <a:off x="760739" y="988832"/>
            <a:ext cx="6128792" cy="338554"/>
          </a:xfrm>
          <a:prstGeom prst="rect">
            <a:avLst/>
          </a:prstGeom>
          <a:noFill/>
        </p:spPr>
        <p:txBody>
          <a:bodyPr wrap="square" rtlCol="0" anchor="ctr">
            <a:spAutoFit/>
          </a:bodyPr>
          <a:lstStyle/>
          <a:p>
            <a:r>
              <a:rPr lang="en-US" sz="1600" b="1" u="sng">
                <a:solidFill>
                  <a:schemeClr val="accent3">
                    <a:lumMod val="50000"/>
                  </a:schemeClr>
                </a:solidFill>
                <a:latin typeface="Tahoma" pitchFamily="34" charset="0"/>
                <a:ea typeface="Tahoma" pitchFamily="34" charset="0"/>
                <a:cs typeface="Tahoma" pitchFamily="34" charset="0"/>
              </a:rPr>
              <a:t>Mô hình ca sử dụng gói quản </a:t>
            </a:r>
            <a:r>
              <a:rPr lang="en-US" sz="1600" b="1" u="sng" smtClean="0">
                <a:solidFill>
                  <a:schemeClr val="accent3">
                    <a:lumMod val="50000"/>
                  </a:schemeClr>
                </a:solidFill>
                <a:latin typeface="Tahoma" pitchFamily="34" charset="0"/>
                <a:ea typeface="Tahoma" pitchFamily="34" charset="0"/>
                <a:cs typeface="Tahoma" pitchFamily="34" charset="0"/>
              </a:rPr>
              <a:t>lý khách hàng</a:t>
            </a:r>
            <a:endParaRPr lang="en-US" sz="1600" b="1" u="sng">
              <a:solidFill>
                <a:schemeClr val="accent3">
                  <a:lumMod val="50000"/>
                </a:schemeClr>
              </a:solidFill>
              <a:latin typeface="Tahoma" pitchFamily="34" charset="0"/>
              <a:ea typeface="Tahoma" pitchFamily="34" charset="0"/>
              <a:cs typeface="Tahoma" pitchFamily="34" charset="0"/>
            </a:endParaRPr>
          </a:p>
        </p:txBody>
      </p:sp>
      <p:sp>
        <p:nvSpPr>
          <p:cNvPr id="12" name="Oval 11"/>
          <p:cNvSpPr/>
          <p:nvPr/>
        </p:nvSpPr>
        <p:spPr>
          <a:xfrm>
            <a:off x="5691353" y="1594509"/>
            <a:ext cx="4135242" cy="661330"/>
          </a:xfrm>
          <a:prstGeom prst="ellipse">
            <a:avLst/>
          </a:prstGeom>
          <a:solidFill>
            <a:schemeClr val="bg1"/>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smtClean="0">
                <a:solidFill>
                  <a:schemeClr val="accent3">
                    <a:lumMod val="50000"/>
                  </a:schemeClr>
                </a:solidFill>
                <a:latin typeface="Tahoma" pitchFamily="34" charset="0"/>
                <a:ea typeface="Tahoma" pitchFamily="34" charset="0"/>
                <a:cs typeface="Tahoma" pitchFamily="34" charset="0"/>
              </a:rPr>
              <a:t>Thêm Khách Hàng</a:t>
            </a:r>
            <a:endParaRPr lang="fr-FR" sz="1600" b="1">
              <a:solidFill>
                <a:schemeClr val="accent3">
                  <a:lumMod val="50000"/>
                </a:schemeClr>
              </a:solidFill>
              <a:latin typeface="Tahoma" pitchFamily="34" charset="0"/>
              <a:ea typeface="Tahoma" pitchFamily="34" charset="0"/>
              <a:cs typeface="Tahoma" pitchFamily="34" charset="0"/>
            </a:endParaRPr>
          </a:p>
        </p:txBody>
      </p:sp>
      <p:sp>
        <p:nvSpPr>
          <p:cNvPr id="13" name="Oval 12"/>
          <p:cNvSpPr/>
          <p:nvPr/>
        </p:nvSpPr>
        <p:spPr>
          <a:xfrm>
            <a:off x="5835868" y="2323744"/>
            <a:ext cx="3990727" cy="661330"/>
          </a:xfrm>
          <a:prstGeom prst="ellipse">
            <a:avLst/>
          </a:prstGeom>
          <a:solidFill>
            <a:schemeClr val="bg1"/>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a:solidFill>
                <a:schemeClr val="accent3">
                  <a:lumMod val="50000"/>
                </a:schemeClr>
              </a:solidFill>
              <a:latin typeface="Tahoma" pitchFamily="34" charset="0"/>
              <a:ea typeface="Tahoma" pitchFamily="34" charset="0"/>
              <a:cs typeface="Tahoma" pitchFamily="34" charset="0"/>
            </a:endParaRPr>
          </a:p>
          <a:p>
            <a:pPr algn="ctr"/>
            <a:r>
              <a:rPr lang="en-US" sz="1600" b="1" smtClean="0">
                <a:solidFill>
                  <a:schemeClr val="accent3">
                    <a:lumMod val="50000"/>
                  </a:schemeClr>
                </a:solidFill>
                <a:latin typeface="Tahoma" pitchFamily="34" charset="0"/>
                <a:ea typeface="Tahoma" pitchFamily="34" charset="0"/>
                <a:cs typeface="Tahoma" pitchFamily="34" charset="0"/>
              </a:rPr>
              <a:t>Sửa Khách Hàng</a:t>
            </a:r>
            <a:endParaRPr lang="fr-FR" sz="1600" b="1">
              <a:solidFill>
                <a:schemeClr val="accent3">
                  <a:lumMod val="50000"/>
                </a:schemeClr>
              </a:solidFill>
              <a:latin typeface="Tahoma" pitchFamily="34" charset="0"/>
              <a:ea typeface="Tahoma" pitchFamily="34" charset="0"/>
              <a:cs typeface="Tahoma" pitchFamily="34" charset="0"/>
            </a:endParaRPr>
          </a:p>
          <a:p>
            <a:pPr algn="ctr"/>
            <a:endParaRPr lang="fr-FR" sz="1600" b="1">
              <a:solidFill>
                <a:schemeClr val="accent3">
                  <a:lumMod val="50000"/>
                </a:schemeClr>
              </a:solidFill>
              <a:latin typeface="Tahoma" pitchFamily="34" charset="0"/>
              <a:ea typeface="Tahoma" pitchFamily="34" charset="0"/>
              <a:cs typeface="Tahoma" pitchFamily="34" charset="0"/>
            </a:endParaRPr>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1191" y="3751125"/>
            <a:ext cx="1795257" cy="1795257"/>
          </a:xfrm>
          <a:prstGeom prst="rect">
            <a:avLst/>
          </a:prstGeom>
        </p:spPr>
      </p:pic>
      <p:cxnSp>
        <p:nvCxnSpPr>
          <p:cNvPr id="17" name="Straight Arrow Connector 16"/>
          <p:cNvCxnSpPr/>
          <p:nvPr/>
        </p:nvCxnSpPr>
        <p:spPr>
          <a:xfrm flipV="1">
            <a:off x="3184634" y="1925176"/>
            <a:ext cx="2506719" cy="729233"/>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18" name="Straight Arrow Connector 17"/>
          <p:cNvCxnSpPr>
            <a:endCxn id="13" idx="2"/>
          </p:cNvCxnSpPr>
          <p:nvPr/>
        </p:nvCxnSpPr>
        <p:spPr>
          <a:xfrm>
            <a:off x="3184634" y="2654409"/>
            <a:ext cx="2651234"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7704" y="1437748"/>
            <a:ext cx="1568742" cy="1568742"/>
          </a:xfrm>
          <a:prstGeom prst="rect">
            <a:avLst/>
          </a:prstGeom>
        </p:spPr>
      </p:pic>
      <p:sp>
        <p:nvSpPr>
          <p:cNvPr id="22" name="TextBox 21"/>
          <p:cNvSpPr txBox="1"/>
          <p:nvPr/>
        </p:nvSpPr>
        <p:spPr>
          <a:xfrm>
            <a:off x="2074150" y="2846142"/>
            <a:ext cx="1090363" cy="338554"/>
          </a:xfrm>
          <a:prstGeom prst="rect">
            <a:avLst/>
          </a:prstGeom>
          <a:noFill/>
        </p:spPr>
        <p:txBody>
          <a:bodyPr wrap="none" rtlCol="0">
            <a:spAutoFit/>
          </a:bodyPr>
          <a:lstStyle/>
          <a:p>
            <a:r>
              <a:rPr lang="en-US" sz="1600" smtClean="0">
                <a:latin typeface="Tahoma" pitchFamily="34" charset="0"/>
                <a:ea typeface="Tahoma" pitchFamily="34" charset="0"/>
                <a:cs typeface="Tahoma" pitchFamily="34" charset="0"/>
              </a:rPr>
              <a:t>Nhân viên</a:t>
            </a:r>
            <a:endParaRPr lang="fr-FR" sz="1600">
              <a:latin typeface="Tahoma" pitchFamily="34" charset="0"/>
              <a:ea typeface="Tahoma" pitchFamily="34" charset="0"/>
              <a:cs typeface="Tahoma" pitchFamily="34" charset="0"/>
            </a:endParaRPr>
          </a:p>
        </p:txBody>
      </p:sp>
      <p:sp>
        <p:nvSpPr>
          <p:cNvPr id="23" name="TextBox 22"/>
          <p:cNvSpPr txBox="1"/>
          <p:nvPr/>
        </p:nvSpPr>
        <p:spPr>
          <a:xfrm>
            <a:off x="1995319" y="5549476"/>
            <a:ext cx="1353256" cy="338554"/>
          </a:xfrm>
          <a:prstGeom prst="rect">
            <a:avLst/>
          </a:prstGeom>
          <a:noFill/>
        </p:spPr>
        <p:txBody>
          <a:bodyPr wrap="none" rtlCol="0">
            <a:spAutoFit/>
          </a:bodyPr>
          <a:lstStyle/>
          <a:p>
            <a:r>
              <a:rPr lang="en-US" sz="1600" smtClean="0">
                <a:latin typeface="Tahoma" pitchFamily="34" charset="0"/>
                <a:ea typeface="Tahoma" pitchFamily="34" charset="0"/>
                <a:cs typeface="Tahoma" pitchFamily="34" charset="0"/>
              </a:rPr>
              <a:t>Quản trị viên</a:t>
            </a:r>
            <a:endParaRPr lang="fr-FR" sz="1600">
              <a:latin typeface="Tahoma" pitchFamily="34" charset="0"/>
              <a:ea typeface="Tahoma" pitchFamily="34" charset="0"/>
              <a:cs typeface="Tahoma" pitchFamily="34" charset="0"/>
            </a:endParaRPr>
          </a:p>
        </p:txBody>
      </p:sp>
      <p:cxnSp>
        <p:nvCxnSpPr>
          <p:cNvPr id="24" name="Straight Arrow Connector 23"/>
          <p:cNvCxnSpPr/>
          <p:nvPr/>
        </p:nvCxnSpPr>
        <p:spPr>
          <a:xfrm flipV="1">
            <a:off x="2646309" y="3184696"/>
            <a:ext cx="0" cy="587417"/>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45806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602523" y="217044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2"/>
          <p:cNvSpPr>
            <a:spLocks noChangeArrowheads="1"/>
          </p:cNvSpPr>
          <p:nvPr/>
        </p:nvSpPr>
        <p:spPr bwMode="auto">
          <a:xfrm>
            <a:off x="2793442" y="262262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2"/>
          <p:cNvSpPr>
            <a:spLocks noChangeArrowheads="1"/>
          </p:cNvSpPr>
          <p:nvPr/>
        </p:nvSpPr>
        <p:spPr bwMode="auto">
          <a:xfrm>
            <a:off x="2401556" y="286378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Title 1"/>
          <p:cNvSpPr txBox="1">
            <a:spLocks/>
          </p:cNvSpPr>
          <p:nvPr/>
        </p:nvSpPr>
        <p:spPr>
          <a:xfrm>
            <a:off x="0" y="3221"/>
            <a:ext cx="12191999" cy="795270"/>
          </a:xfrm>
          <a:prstGeom prst="rect">
            <a:avLst/>
          </a:prstGeom>
          <a:solidFill>
            <a:schemeClr val="bg1">
              <a:lumMod val="50000"/>
            </a:schemeClr>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000" b="1" smtClean="0">
                <a:solidFill>
                  <a:schemeClr val="bg1"/>
                </a:solidFill>
                <a:latin typeface="Tahoma" pitchFamily="34" charset="0"/>
                <a:ea typeface="Tahoma" pitchFamily="34" charset="0"/>
                <a:cs typeface="Tahoma" pitchFamily="34" charset="0"/>
              </a:rPr>
              <a:t>CÁCH THIẾT KẾ THỰC HIỆN</a:t>
            </a:r>
            <a:endParaRPr lang="en-US" sz="3000" b="1">
              <a:solidFill>
                <a:schemeClr val="bg1"/>
              </a:solidFill>
              <a:latin typeface="Tahoma" pitchFamily="34" charset="0"/>
              <a:ea typeface="Tahoma" pitchFamily="34" charset="0"/>
              <a:cs typeface="Tahoma" pitchFamily="34" charset="0"/>
            </a:endParaRPr>
          </a:p>
        </p:txBody>
      </p:sp>
      <p:sp>
        <p:nvSpPr>
          <p:cNvPr id="9" name="TextBox 8"/>
          <p:cNvSpPr txBox="1"/>
          <p:nvPr/>
        </p:nvSpPr>
        <p:spPr>
          <a:xfrm>
            <a:off x="760739" y="988832"/>
            <a:ext cx="6128792" cy="338554"/>
          </a:xfrm>
          <a:prstGeom prst="rect">
            <a:avLst/>
          </a:prstGeom>
          <a:noFill/>
        </p:spPr>
        <p:txBody>
          <a:bodyPr wrap="square" rtlCol="0" anchor="ctr">
            <a:spAutoFit/>
          </a:bodyPr>
          <a:lstStyle/>
          <a:p>
            <a:r>
              <a:rPr lang="en-US" sz="1600" b="1" u="sng">
                <a:solidFill>
                  <a:schemeClr val="accent3">
                    <a:lumMod val="50000"/>
                  </a:schemeClr>
                </a:solidFill>
                <a:latin typeface="Tahoma" pitchFamily="34" charset="0"/>
                <a:ea typeface="Tahoma" pitchFamily="34" charset="0"/>
                <a:cs typeface="Tahoma" pitchFamily="34" charset="0"/>
              </a:rPr>
              <a:t>Mô hình ca sử dụng gói quản </a:t>
            </a:r>
            <a:r>
              <a:rPr lang="en-US" sz="1600" b="1" u="sng" smtClean="0">
                <a:solidFill>
                  <a:schemeClr val="accent3">
                    <a:lumMod val="50000"/>
                  </a:schemeClr>
                </a:solidFill>
                <a:latin typeface="Tahoma" pitchFamily="34" charset="0"/>
                <a:ea typeface="Tahoma" pitchFamily="34" charset="0"/>
                <a:cs typeface="Tahoma" pitchFamily="34" charset="0"/>
              </a:rPr>
              <a:t>lý nhà cung cấp</a:t>
            </a:r>
            <a:endParaRPr lang="en-US" sz="1600" b="1" u="sng">
              <a:solidFill>
                <a:schemeClr val="accent3">
                  <a:lumMod val="50000"/>
                </a:schemeClr>
              </a:solidFill>
              <a:latin typeface="Tahoma" pitchFamily="34" charset="0"/>
              <a:ea typeface="Tahoma" pitchFamily="34" charset="0"/>
              <a:cs typeface="Tahoma" pitchFamily="34" charset="0"/>
            </a:endParaRPr>
          </a:p>
        </p:txBody>
      </p:sp>
      <p:sp>
        <p:nvSpPr>
          <p:cNvPr id="10" name="Oval 9"/>
          <p:cNvSpPr/>
          <p:nvPr/>
        </p:nvSpPr>
        <p:spPr>
          <a:xfrm>
            <a:off x="5835868" y="1594509"/>
            <a:ext cx="3452649" cy="661330"/>
          </a:xfrm>
          <a:prstGeom prst="ellipse">
            <a:avLst/>
          </a:prstGeom>
          <a:solidFill>
            <a:schemeClr val="bg1"/>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smtClean="0">
                <a:solidFill>
                  <a:schemeClr val="accent3">
                    <a:lumMod val="50000"/>
                  </a:schemeClr>
                </a:solidFill>
                <a:latin typeface="Tahoma" pitchFamily="34" charset="0"/>
                <a:ea typeface="Tahoma" pitchFamily="34" charset="0"/>
                <a:cs typeface="Tahoma" pitchFamily="34" charset="0"/>
              </a:rPr>
              <a:t>Thêm Nhà Cung Cấp</a:t>
            </a:r>
            <a:endParaRPr lang="fr-FR" sz="1600" b="1">
              <a:solidFill>
                <a:schemeClr val="accent3">
                  <a:lumMod val="50000"/>
                </a:schemeClr>
              </a:solidFill>
              <a:latin typeface="Tahoma" pitchFamily="34" charset="0"/>
              <a:ea typeface="Tahoma" pitchFamily="34" charset="0"/>
              <a:cs typeface="Tahoma" pitchFamily="34" charset="0"/>
            </a:endParaRPr>
          </a:p>
        </p:txBody>
      </p:sp>
      <p:sp>
        <p:nvSpPr>
          <p:cNvPr id="11" name="Oval 10"/>
          <p:cNvSpPr/>
          <p:nvPr/>
        </p:nvSpPr>
        <p:spPr>
          <a:xfrm>
            <a:off x="5835868" y="2323744"/>
            <a:ext cx="3452649" cy="661330"/>
          </a:xfrm>
          <a:prstGeom prst="ellipse">
            <a:avLst/>
          </a:prstGeom>
          <a:solidFill>
            <a:schemeClr val="bg1"/>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smtClean="0">
                <a:solidFill>
                  <a:schemeClr val="accent3">
                    <a:lumMod val="50000"/>
                  </a:schemeClr>
                </a:solidFill>
                <a:latin typeface="Tahoma" pitchFamily="34" charset="0"/>
                <a:ea typeface="Tahoma" pitchFamily="34" charset="0"/>
                <a:cs typeface="Tahoma" pitchFamily="34" charset="0"/>
              </a:rPr>
              <a:t>Sửa </a:t>
            </a:r>
            <a:r>
              <a:rPr lang="en-US" sz="1600" b="1">
                <a:solidFill>
                  <a:schemeClr val="accent3">
                    <a:lumMod val="50000"/>
                  </a:schemeClr>
                </a:solidFill>
                <a:latin typeface="Tahoma" pitchFamily="34" charset="0"/>
                <a:ea typeface="Tahoma" pitchFamily="34" charset="0"/>
                <a:cs typeface="Tahoma" pitchFamily="34" charset="0"/>
              </a:rPr>
              <a:t>Nhà Cung Cấp</a:t>
            </a:r>
            <a:endParaRPr lang="fr-FR" sz="1600" b="1">
              <a:solidFill>
                <a:schemeClr val="accent3">
                  <a:lumMod val="50000"/>
                </a:schemeClr>
              </a:solidFill>
              <a:latin typeface="Tahoma" pitchFamily="34" charset="0"/>
              <a:ea typeface="Tahoma" pitchFamily="34" charset="0"/>
              <a:cs typeface="Tahoma" pitchFamily="34" charset="0"/>
            </a:endParaRPr>
          </a:p>
          <a:p>
            <a:pPr algn="ctr"/>
            <a:endParaRPr lang="fr-FR" sz="1600" b="1">
              <a:solidFill>
                <a:schemeClr val="accent3">
                  <a:lumMod val="50000"/>
                </a:schemeClr>
              </a:solidFill>
              <a:latin typeface="Tahoma" pitchFamily="34" charset="0"/>
              <a:ea typeface="Tahoma" pitchFamily="34" charset="0"/>
              <a:cs typeface="Tahoma" pitchFamily="34" charset="0"/>
            </a:endParaRPr>
          </a:p>
        </p:txBody>
      </p:sp>
      <p:sp>
        <p:nvSpPr>
          <p:cNvPr id="12" name="Oval 11"/>
          <p:cNvSpPr/>
          <p:nvPr/>
        </p:nvSpPr>
        <p:spPr>
          <a:xfrm>
            <a:off x="5851634" y="3058644"/>
            <a:ext cx="3452649" cy="661330"/>
          </a:xfrm>
          <a:prstGeom prst="ellipse">
            <a:avLst/>
          </a:prstGeom>
          <a:solidFill>
            <a:schemeClr val="bg1"/>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smtClean="0">
              <a:solidFill>
                <a:schemeClr val="accent3">
                  <a:lumMod val="50000"/>
                </a:schemeClr>
              </a:solidFill>
              <a:latin typeface="Tahoma" pitchFamily="34" charset="0"/>
              <a:ea typeface="Tahoma" pitchFamily="34" charset="0"/>
              <a:cs typeface="Tahoma" pitchFamily="34" charset="0"/>
            </a:endParaRPr>
          </a:p>
          <a:p>
            <a:pPr algn="ctr"/>
            <a:endParaRPr lang="en-US" sz="1600" b="1">
              <a:solidFill>
                <a:schemeClr val="accent3">
                  <a:lumMod val="50000"/>
                </a:schemeClr>
              </a:solidFill>
              <a:latin typeface="Tahoma" pitchFamily="34" charset="0"/>
              <a:ea typeface="Tahoma" pitchFamily="34" charset="0"/>
              <a:cs typeface="Tahoma" pitchFamily="34" charset="0"/>
            </a:endParaRPr>
          </a:p>
          <a:p>
            <a:pPr algn="ctr"/>
            <a:r>
              <a:rPr lang="en-US" sz="1600" b="1" smtClean="0">
                <a:solidFill>
                  <a:schemeClr val="accent3">
                    <a:lumMod val="50000"/>
                  </a:schemeClr>
                </a:solidFill>
                <a:latin typeface="Tahoma" pitchFamily="34" charset="0"/>
                <a:ea typeface="Tahoma" pitchFamily="34" charset="0"/>
                <a:cs typeface="Tahoma" pitchFamily="34" charset="0"/>
              </a:rPr>
              <a:t>Xóa </a:t>
            </a:r>
            <a:r>
              <a:rPr lang="en-US" sz="1600" b="1">
                <a:solidFill>
                  <a:schemeClr val="accent3">
                    <a:lumMod val="50000"/>
                  </a:schemeClr>
                </a:solidFill>
                <a:latin typeface="Tahoma" pitchFamily="34" charset="0"/>
                <a:ea typeface="Tahoma" pitchFamily="34" charset="0"/>
                <a:cs typeface="Tahoma" pitchFamily="34" charset="0"/>
              </a:rPr>
              <a:t>Nhà Cung Cấp</a:t>
            </a:r>
            <a:endParaRPr lang="fr-FR" sz="1600" b="1">
              <a:solidFill>
                <a:schemeClr val="accent3">
                  <a:lumMod val="50000"/>
                </a:schemeClr>
              </a:solidFill>
              <a:latin typeface="Tahoma" pitchFamily="34" charset="0"/>
              <a:ea typeface="Tahoma" pitchFamily="34" charset="0"/>
              <a:cs typeface="Tahoma" pitchFamily="34" charset="0"/>
            </a:endParaRPr>
          </a:p>
          <a:p>
            <a:pPr algn="ctr"/>
            <a:endParaRPr lang="fr-FR" sz="1600" b="1">
              <a:solidFill>
                <a:schemeClr val="accent3">
                  <a:lumMod val="50000"/>
                </a:schemeClr>
              </a:solidFill>
              <a:latin typeface="Tahoma" pitchFamily="34" charset="0"/>
              <a:ea typeface="Tahoma" pitchFamily="34" charset="0"/>
              <a:cs typeface="Tahoma" pitchFamily="34" charset="0"/>
            </a:endParaRPr>
          </a:p>
          <a:p>
            <a:pPr algn="ctr"/>
            <a:endParaRPr lang="fr-FR" sz="1600" b="1">
              <a:solidFill>
                <a:schemeClr val="accent3">
                  <a:lumMod val="50000"/>
                </a:schemeClr>
              </a:solidFill>
              <a:latin typeface="Tahoma" pitchFamily="34" charset="0"/>
              <a:ea typeface="Tahoma" pitchFamily="34" charset="0"/>
              <a:cs typeface="Tahoma" pitchFamily="34" charset="0"/>
            </a:endParaRPr>
          </a:p>
        </p:txBody>
      </p:sp>
      <p:sp>
        <p:nvSpPr>
          <p:cNvPr id="13" name="Oval 12"/>
          <p:cNvSpPr/>
          <p:nvPr/>
        </p:nvSpPr>
        <p:spPr>
          <a:xfrm>
            <a:off x="5851634" y="3772113"/>
            <a:ext cx="3452649" cy="661330"/>
          </a:xfrm>
          <a:prstGeom prst="ellipse">
            <a:avLst/>
          </a:prstGeom>
          <a:solidFill>
            <a:schemeClr val="bg1"/>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smtClean="0">
                <a:solidFill>
                  <a:schemeClr val="accent3">
                    <a:lumMod val="50000"/>
                  </a:schemeClr>
                </a:solidFill>
                <a:latin typeface="Tahoma" pitchFamily="34" charset="0"/>
                <a:ea typeface="Tahoma" pitchFamily="34" charset="0"/>
                <a:cs typeface="Tahoma" pitchFamily="34" charset="0"/>
              </a:rPr>
              <a:t>Tìm kiếm</a:t>
            </a:r>
            <a:r>
              <a:rPr lang="en-US" sz="1600" b="1">
                <a:solidFill>
                  <a:schemeClr val="accent3">
                    <a:lumMod val="50000"/>
                  </a:schemeClr>
                </a:solidFill>
                <a:latin typeface="Tahoma" pitchFamily="34" charset="0"/>
                <a:ea typeface="Tahoma" pitchFamily="34" charset="0"/>
                <a:cs typeface="Tahoma" pitchFamily="34" charset="0"/>
              </a:rPr>
              <a:t> Nhà Cung Cấp</a:t>
            </a:r>
            <a:endParaRPr lang="fr-FR" sz="1600" b="1">
              <a:solidFill>
                <a:schemeClr val="accent3">
                  <a:lumMod val="50000"/>
                </a:schemeClr>
              </a:solidFill>
              <a:latin typeface="Tahoma" pitchFamily="34" charset="0"/>
              <a:ea typeface="Tahoma" pitchFamily="34" charset="0"/>
              <a:cs typeface="Tahoma" pitchFamily="34" charset="0"/>
            </a:endParaRP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8089" y="2654409"/>
            <a:ext cx="2072176" cy="2072176"/>
          </a:xfrm>
          <a:prstGeom prst="rect">
            <a:avLst/>
          </a:prstGeom>
        </p:spPr>
      </p:pic>
      <p:cxnSp>
        <p:nvCxnSpPr>
          <p:cNvPr id="15" name="Straight Arrow Connector 14"/>
          <p:cNvCxnSpPr/>
          <p:nvPr/>
        </p:nvCxnSpPr>
        <p:spPr>
          <a:xfrm flipV="1">
            <a:off x="3405353" y="1925174"/>
            <a:ext cx="2286000" cy="1846939"/>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16" name="Straight Arrow Connector 15"/>
          <p:cNvCxnSpPr>
            <a:endCxn id="11" idx="2"/>
          </p:cNvCxnSpPr>
          <p:nvPr/>
        </p:nvCxnSpPr>
        <p:spPr>
          <a:xfrm flipV="1">
            <a:off x="3405353" y="2654409"/>
            <a:ext cx="2430515" cy="1117704"/>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17" name="Straight Arrow Connector 16"/>
          <p:cNvCxnSpPr>
            <a:endCxn id="12" idx="2"/>
          </p:cNvCxnSpPr>
          <p:nvPr/>
        </p:nvCxnSpPr>
        <p:spPr>
          <a:xfrm flipV="1">
            <a:off x="3405353" y="3389309"/>
            <a:ext cx="2446281" cy="382804"/>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18" name="Straight Arrow Connector 17"/>
          <p:cNvCxnSpPr>
            <a:endCxn id="13" idx="2"/>
          </p:cNvCxnSpPr>
          <p:nvPr/>
        </p:nvCxnSpPr>
        <p:spPr>
          <a:xfrm>
            <a:off x="3405353" y="3772113"/>
            <a:ext cx="2446281" cy="330665"/>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sp>
        <p:nvSpPr>
          <p:cNvPr id="19" name="TextBox 18"/>
          <p:cNvSpPr txBox="1"/>
          <p:nvPr/>
        </p:nvSpPr>
        <p:spPr>
          <a:xfrm>
            <a:off x="2184505" y="4758130"/>
            <a:ext cx="1353256" cy="338554"/>
          </a:xfrm>
          <a:prstGeom prst="rect">
            <a:avLst/>
          </a:prstGeom>
          <a:noFill/>
        </p:spPr>
        <p:txBody>
          <a:bodyPr wrap="none" rtlCol="0">
            <a:spAutoFit/>
          </a:bodyPr>
          <a:lstStyle/>
          <a:p>
            <a:r>
              <a:rPr lang="en-US" sz="1600" smtClean="0">
                <a:latin typeface="Tahoma" pitchFamily="34" charset="0"/>
                <a:ea typeface="Tahoma" pitchFamily="34" charset="0"/>
                <a:cs typeface="Tahoma" pitchFamily="34" charset="0"/>
              </a:rPr>
              <a:t>Quản trị viên</a:t>
            </a:r>
            <a:endParaRPr lang="fr-FR" sz="160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870833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602523" y="217044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2"/>
          <p:cNvSpPr>
            <a:spLocks noChangeArrowheads="1"/>
          </p:cNvSpPr>
          <p:nvPr/>
        </p:nvSpPr>
        <p:spPr bwMode="auto">
          <a:xfrm>
            <a:off x="2793442" y="262262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2"/>
          <p:cNvSpPr>
            <a:spLocks noChangeArrowheads="1"/>
          </p:cNvSpPr>
          <p:nvPr/>
        </p:nvSpPr>
        <p:spPr bwMode="auto">
          <a:xfrm>
            <a:off x="2984361" y="307479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Title 1"/>
          <p:cNvSpPr txBox="1">
            <a:spLocks/>
          </p:cNvSpPr>
          <p:nvPr/>
        </p:nvSpPr>
        <p:spPr>
          <a:xfrm>
            <a:off x="0" y="3221"/>
            <a:ext cx="12191999" cy="795270"/>
          </a:xfrm>
          <a:prstGeom prst="rect">
            <a:avLst/>
          </a:prstGeom>
          <a:solidFill>
            <a:schemeClr val="bg1">
              <a:lumMod val="50000"/>
            </a:schemeClr>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000" b="1" smtClean="0">
                <a:solidFill>
                  <a:schemeClr val="bg1"/>
                </a:solidFill>
                <a:latin typeface="Tahoma" pitchFamily="34" charset="0"/>
                <a:ea typeface="Tahoma" pitchFamily="34" charset="0"/>
                <a:cs typeface="Tahoma" pitchFamily="34" charset="0"/>
              </a:rPr>
              <a:t>CÁCH THIẾT KẾ THỰC HIỆN</a:t>
            </a:r>
            <a:endParaRPr lang="en-US" sz="3000" b="1">
              <a:solidFill>
                <a:schemeClr val="bg1"/>
              </a:solidFill>
              <a:latin typeface="Tahoma" pitchFamily="34" charset="0"/>
              <a:ea typeface="Tahoma" pitchFamily="34" charset="0"/>
              <a:cs typeface="Tahoma" pitchFamily="34" charset="0"/>
            </a:endParaRPr>
          </a:p>
        </p:txBody>
      </p:sp>
      <p:sp>
        <p:nvSpPr>
          <p:cNvPr id="19" name="TextBox 18"/>
          <p:cNvSpPr txBox="1"/>
          <p:nvPr/>
        </p:nvSpPr>
        <p:spPr>
          <a:xfrm>
            <a:off x="760739" y="988832"/>
            <a:ext cx="6128792" cy="338554"/>
          </a:xfrm>
          <a:prstGeom prst="rect">
            <a:avLst/>
          </a:prstGeom>
          <a:noFill/>
        </p:spPr>
        <p:txBody>
          <a:bodyPr wrap="square" rtlCol="0" anchor="ctr">
            <a:spAutoFit/>
          </a:bodyPr>
          <a:lstStyle/>
          <a:p>
            <a:r>
              <a:rPr lang="en-US" sz="1600" b="1" u="sng">
                <a:solidFill>
                  <a:schemeClr val="accent3">
                    <a:lumMod val="50000"/>
                  </a:schemeClr>
                </a:solidFill>
                <a:latin typeface="Tahoma" pitchFamily="34" charset="0"/>
                <a:ea typeface="Tahoma" pitchFamily="34" charset="0"/>
                <a:cs typeface="Tahoma" pitchFamily="34" charset="0"/>
              </a:rPr>
              <a:t>Mô hình ca sử dụng gói quản </a:t>
            </a:r>
            <a:r>
              <a:rPr lang="en-US" sz="1600" b="1" u="sng" smtClean="0">
                <a:solidFill>
                  <a:schemeClr val="accent3">
                    <a:lumMod val="50000"/>
                  </a:schemeClr>
                </a:solidFill>
                <a:latin typeface="Tahoma" pitchFamily="34" charset="0"/>
                <a:ea typeface="Tahoma" pitchFamily="34" charset="0"/>
                <a:cs typeface="Tahoma" pitchFamily="34" charset="0"/>
              </a:rPr>
              <a:t>lý quyền</a:t>
            </a:r>
            <a:endParaRPr lang="en-US" sz="1600" b="1" u="sng">
              <a:solidFill>
                <a:schemeClr val="accent3">
                  <a:lumMod val="50000"/>
                </a:schemeClr>
              </a:solidFill>
              <a:latin typeface="Tahoma" pitchFamily="34" charset="0"/>
              <a:ea typeface="Tahoma" pitchFamily="34" charset="0"/>
              <a:cs typeface="Tahoma" pitchFamily="34" charset="0"/>
            </a:endParaRPr>
          </a:p>
        </p:txBody>
      </p:sp>
      <p:sp>
        <p:nvSpPr>
          <p:cNvPr id="21" name="Oval 20"/>
          <p:cNvSpPr/>
          <p:nvPr/>
        </p:nvSpPr>
        <p:spPr>
          <a:xfrm>
            <a:off x="6522369" y="2622620"/>
            <a:ext cx="3520266" cy="893781"/>
          </a:xfrm>
          <a:prstGeom prst="ellipse">
            <a:avLst/>
          </a:prstGeom>
          <a:solidFill>
            <a:schemeClr val="bg1"/>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a:solidFill>
                <a:schemeClr val="accent3">
                  <a:lumMod val="50000"/>
                </a:schemeClr>
              </a:solidFill>
              <a:latin typeface="Tahoma" pitchFamily="34" charset="0"/>
              <a:ea typeface="Tahoma" pitchFamily="34" charset="0"/>
              <a:cs typeface="Tahoma" pitchFamily="34" charset="0"/>
            </a:endParaRPr>
          </a:p>
          <a:p>
            <a:pPr algn="ctr"/>
            <a:r>
              <a:rPr lang="en-US" sz="1600" b="1" smtClean="0">
                <a:solidFill>
                  <a:schemeClr val="accent3">
                    <a:lumMod val="50000"/>
                  </a:schemeClr>
                </a:solidFill>
                <a:latin typeface="Tahoma" pitchFamily="34" charset="0"/>
                <a:ea typeface="Tahoma" pitchFamily="34" charset="0"/>
                <a:cs typeface="Tahoma" pitchFamily="34" charset="0"/>
              </a:rPr>
              <a:t>Đăng Nhập</a:t>
            </a:r>
            <a:endParaRPr lang="fr-FR" sz="1600" b="1">
              <a:solidFill>
                <a:schemeClr val="accent3">
                  <a:lumMod val="50000"/>
                </a:schemeClr>
              </a:solidFill>
              <a:latin typeface="Tahoma" pitchFamily="34" charset="0"/>
              <a:ea typeface="Tahoma" pitchFamily="34" charset="0"/>
              <a:cs typeface="Tahoma" pitchFamily="34" charset="0"/>
            </a:endParaRPr>
          </a:p>
          <a:p>
            <a:pPr algn="ctr"/>
            <a:endParaRPr lang="fr-FR" sz="1600" b="1">
              <a:solidFill>
                <a:schemeClr val="accent3">
                  <a:lumMod val="50000"/>
                </a:schemeClr>
              </a:solidFill>
              <a:latin typeface="Tahoma" pitchFamily="34" charset="0"/>
              <a:ea typeface="Tahoma" pitchFamily="34" charset="0"/>
              <a:cs typeface="Tahoma" pitchFamily="34" charset="0"/>
            </a:endParaRPr>
          </a:p>
        </p:txBody>
      </p:sp>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7691" y="3760054"/>
            <a:ext cx="1795257" cy="1795257"/>
          </a:xfrm>
          <a:prstGeom prst="rect">
            <a:avLst/>
          </a:prstGeom>
        </p:spPr>
      </p:pic>
      <p:cxnSp>
        <p:nvCxnSpPr>
          <p:cNvPr id="23" name="Straight Arrow Connector 22"/>
          <p:cNvCxnSpPr>
            <a:endCxn id="21" idx="2"/>
          </p:cNvCxnSpPr>
          <p:nvPr/>
        </p:nvCxnSpPr>
        <p:spPr>
          <a:xfrm>
            <a:off x="3851013" y="2342226"/>
            <a:ext cx="2671356" cy="727285"/>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24" name="Straight Arrow Connector 23"/>
          <p:cNvCxnSpPr>
            <a:endCxn id="21" idx="2"/>
          </p:cNvCxnSpPr>
          <p:nvPr/>
        </p:nvCxnSpPr>
        <p:spPr>
          <a:xfrm flipV="1">
            <a:off x="3851013" y="3069511"/>
            <a:ext cx="2671356" cy="1357624"/>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4204" y="1446677"/>
            <a:ext cx="1568742" cy="1568742"/>
          </a:xfrm>
          <a:prstGeom prst="rect">
            <a:avLst/>
          </a:prstGeom>
        </p:spPr>
      </p:pic>
      <p:sp>
        <p:nvSpPr>
          <p:cNvPr id="26" name="TextBox 25"/>
          <p:cNvSpPr txBox="1"/>
          <p:nvPr/>
        </p:nvSpPr>
        <p:spPr>
          <a:xfrm>
            <a:off x="2760650" y="2855071"/>
            <a:ext cx="1090363" cy="338554"/>
          </a:xfrm>
          <a:prstGeom prst="rect">
            <a:avLst/>
          </a:prstGeom>
          <a:noFill/>
        </p:spPr>
        <p:txBody>
          <a:bodyPr wrap="none" rtlCol="0">
            <a:spAutoFit/>
          </a:bodyPr>
          <a:lstStyle/>
          <a:p>
            <a:r>
              <a:rPr lang="en-US" sz="1600" smtClean="0">
                <a:latin typeface="Tahoma" pitchFamily="34" charset="0"/>
                <a:ea typeface="Tahoma" pitchFamily="34" charset="0"/>
                <a:cs typeface="Tahoma" pitchFamily="34" charset="0"/>
              </a:rPr>
              <a:t>Nhân viên</a:t>
            </a:r>
            <a:endParaRPr lang="fr-FR" sz="1600">
              <a:latin typeface="Tahoma" pitchFamily="34" charset="0"/>
              <a:ea typeface="Tahoma" pitchFamily="34" charset="0"/>
              <a:cs typeface="Tahoma" pitchFamily="34" charset="0"/>
            </a:endParaRPr>
          </a:p>
        </p:txBody>
      </p:sp>
      <p:sp>
        <p:nvSpPr>
          <p:cNvPr id="27" name="TextBox 26"/>
          <p:cNvSpPr txBox="1"/>
          <p:nvPr/>
        </p:nvSpPr>
        <p:spPr>
          <a:xfrm>
            <a:off x="2681819" y="5558405"/>
            <a:ext cx="1353256" cy="338554"/>
          </a:xfrm>
          <a:prstGeom prst="rect">
            <a:avLst/>
          </a:prstGeom>
          <a:noFill/>
        </p:spPr>
        <p:txBody>
          <a:bodyPr wrap="none" rtlCol="0">
            <a:spAutoFit/>
          </a:bodyPr>
          <a:lstStyle/>
          <a:p>
            <a:r>
              <a:rPr lang="en-US" sz="1600" smtClean="0">
                <a:latin typeface="Tahoma" pitchFamily="34" charset="0"/>
                <a:ea typeface="Tahoma" pitchFamily="34" charset="0"/>
                <a:cs typeface="Tahoma" pitchFamily="34" charset="0"/>
              </a:rPr>
              <a:t>Quản trị viên</a:t>
            </a:r>
            <a:endParaRPr lang="fr-FR" sz="160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998622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500" y="1569952"/>
            <a:ext cx="11156747" cy="4916835"/>
          </a:xfrm>
          <a:prstGeom prst="rect">
            <a:avLst/>
          </a:prstGeom>
        </p:spPr>
      </p:pic>
      <p:sp>
        <p:nvSpPr>
          <p:cNvPr id="5" name="Title 1"/>
          <p:cNvSpPr txBox="1">
            <a:spLocks/>
          </p:cNvSpPr>
          <p:nvPr/>
        </p:nvSpPr>
        <p:spPr>
          <a:xfrm>
            <a:off x="0" y="3221"/>
            <a:ext cx="12191999" cy="795270"/>
          </a:xfrm>
          <a:prstGeom prst="rect">
            <a:avLst/>
          </a:prstGeom>
          <a:solidFill>
            <a:schemeClr val="bg1">
              <a:lumMod val="50000"/>
            </a:schemeClr>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000" b="1" smtClean="0">
                <a:solidFill>
                  <a:schemeClr val="bg1"/>
                </a:solidFill>
                <a:latin typeface="Tahoma" pitchFamily="34" charset="0"/>
                <a:ea typeface="Tahoma" pitchFamily="34" charset="0"/>
                <a:cs typeface="Tahoma" pitchFamily="34" charset="0"/>
              </a:rPr>
              <a:t>CÁCH THIẾT KẾ THỰC HIỆN</a:t>
            </a:r>
            <a:endParaRPr lang="en-US" sz="3000" b="1">
              <a:solidFill>
                <a:schemeClr val="bg1"/>
              </a:solidFill>
              <a:latin typeface="Tahoma" pitchFamily="34" charset="0"/>
              <a:ea typeface="Tahoma" pitchFamily="34" charset="0"/>
              <a:cs typeface="Tahoma" pitchFamily="34" charset="0"/>
            </a:endParaRPr>
          </a:p>
        </p:txBody>
      </p:sp>
      <p:sp>
        <p:nvSpPr>
          <p:cNvPr id="3" name="Rectangle 2"/>
          <p:cNvSpPr/>
          <p:nvPr/>
        </p:nvSpPr>
        <p:spPr>
          <a:xfrm>
            <a:off x="4803817" y="989865"/>
            <a:ext cx="2584362" cy="369332"/>
          </a:xfrm>
          <a:prstGeom prst="rect">
            <a:avLst/>
          </a:prstGeom>
        </p:spPr>
        <p:txBody>
          <a:bodyPr wrap="none">
            <a:spAutoFit/>
          </a:bodyPr>
          <a:lstStyle/>
          <a:p>
            <a:r>
              <a:rPr lang="en-US" b="1" u="sng" smtClean="0">
                <a:solidFill>
                  <a:schemeClr val="accent3">
                    <a:lumMod val="50000"/>
                  </a:schemeClr>
                </a:solidFill>
                <a:latin typeface="Tahoma" pitchFamily="34" charset="0"/>
                <a:ea typeface="Tahoma" pitchFamily="34" charset="0"/>
                <a:cs typeface="Tahoma" pitchFamily="34" charset="0"/>
              </a:rPr>
              <a:t>Biểu đồ cơ sở dữ liệu</a:t>
            </a:r>
            <a:endParaRPr lang="en-US" b="1" u="sng">
              <a:solidFill>
                <a:schemeClr val="accent3">
                  <a:lumMod val="50000"/>
                </a:schemeClr>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1548661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1"/>
          <p:cNvSpPr>
            <a:spLocks/>
          </p:cNvSpPr>
          <p:nvPr/>
        </p:nvSpPr>
        <p:spPr bwMode="auto">
          <a:xfrm>
            <a:off x="1562543" y="604611"/>
            <a:ext cx="9006912"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p>
            <a:pPr algn="ctr" eaLnBrk="1" hangingPunct="1"/>
            <a:r>
              <a:rPr lang="en-US" sz="3600" b="1" smtClean="0">
                <a:solidFill>
                  <a:schemeClr val="bg1">
                    <a:lumMod val="50000"/>
                  </a:schemeClr>
                </a:solidFill>
                <a:latin typeface="Tahoma" pitchFamily="34" charset="0"/>
                <a:ea typeface="Tahoma" pitchFamily="34" charset="0"/>
                <a:cs typeface="Tahoma" pitchFamily="34" charset="0"/>
                <a:sym typeface="Bebas Neue"/>
              </a:rPr>
              <a:t>NỘI DUNG CHÍNH</a:t>
            </a:r>
            <a:endParaRPr lang="en-US" sz="3600" b="1">
              <a:solidFill>
                <a:schemeClr val="bg1">
                  <a:lumMod val="50000"/>
                </a:schemeClr>
              </a:solidFill>
              <a:latin typeface="Tahoma" pitchFamily="34" charset="0"/>
              <a:ea typeface="Tahoma" pitchFamily="34" charset="0"/>
              <a:cs typeface="Tahoma" pitchFamily="34" charset="0"/>
              <a:sym typeface="Bebas Neue"/>
            </a:endParaRPr>
          </a:p>
        </p:txBody>
      </p:sp>
      <p:sp>
        <p:nvSpPr>
          <p:cNvPr id="12" name="TextBox 32"/>
          <p:cNvSpPr txBox="1">
            <a:spLocks noChangeArrowheads="1"/>
          </p:cNvSpPr>
          <p:nvPr/>
        </p:nvSpPr>
        <p:spPr bwMode="auto">
          <a:xfrm>
            <a:off x="5425799" y="1585034"/>
            <a:ext cx="6431470" cy="30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Calibri" pitchFamily="34" charset="0"/>
              </a:defRPr>
            </a:lvl1pPr>
            <a:lvl2pPr marL="742950" indent="-285750">
              <a:defRPr sz="3600">
                <a:solidFill>
                  <a:schemeClr val="tx1"/>
                </a:solidFill>
                <a:latin typeface="Calibri" pitchFamily="34" charset="0"/>
              </a:defRPr>
            </a:lvl2pPr>
            <a:lvl3pPr marL="1143000" indent="-228600">
              <a:defRPr sz="3600">
                <a:solidFill>
                  <a:schemeClr val="tx1"/>
                </a:solidFill>
                <a:latin typeface="Calibri" pitchFamily="34" charset="0"/>
              </a:defRPr>
            </a:lvl3pPr>
            <a:lvl4pPr marL="1600200" indent="-228600">
              <a:defRPr sz="3600">
                <a:solidFill>
                  <a:schemeClr val="tx1"/>
                </a:solidFill>
                <a:latin typeface="Calibri" pitchFamily="34" charset="0"/>
              </a:defRPr>
            </a:lvl4pPr>
            <a:lvl5pPr marL="2057400" indent="-228600">
              <a:defRPr sz="3600">
                <a:solidFill>
                  <a:schemeClr val="tx1"/>
                </a:solidFill>
                <a:latin typeface="Calibri" pitchFamily="34" charset="0"/>
              </a:defRPr>
            </a:lvl5pPr>
            <a:lvl6pPr marL="2514600" indent="-228600" defTabSz="1827213" fontAlgn="base">
              <a:spcBef>
                <a:spcPct val="0"/>
              </a:spcBef>
              <a:spcAft>
                <a:spcPct val="0"/>
              </a:spcAft>
              <a:defRPr sz="3600">
                <a:solidFill>
                  <a:schemeClr val="tx1"/>
                </a:solidFill>
                <a:latin typeface="Calibri" pitchFamily="34" charset="0"/>
              </a:defRPr>
            </a:lvl6pPr>
            <a:lvl7pPr marL="2971800" indent="-228600" defTabSz="1827213" fontAlgn="base">
              <a:spcBef>
                <a:spcPct val="0"/>
              </a:spcBef>
              <a:spcAft>
                <a:spcPct val="0"/>
              </a:spcAft>
              <a:defRPr sz="3600">
                <a:solidFill>
                  <a:schemeClr val="tx1"/>
                </a:solidFill>
                <a:latin typeface="Calibri" pitchFamily="34" charset="0"/>
              </a:defRPr>
            </a:lvl7pPr>
            <a:lvl8pPr marL="3429000" indent="-228600" defTabSz="1827213" fontAlgn="base">
              <a:spcBef>
                <a:spcPct val="0"/>
              </a:spcBef>
              <a:spcAft>
                <a:spcPct val="0"/>
              </a:spcAft>
              <a:defRPr sz="3600">
                <a:solidFill>
                  <a:schemeClr val="tx1"/>
                </a:solidFill>
                <a:latin typeface="Calibri" pitchFamily="34" charset="0"/>
              </a:defRPr>
            </a:lvl8pPr>
            <a:lvl9pPr marL="3886200" indent="-228600" defTabSz="1827213" fontAlgn="base">
              <a:spcBef>
                <a:spcPct val="0"/>
              </a:spcBef>
              <a:spcAft>
                <a:spcPct val="0"/>
              </a:spcAft>
              <a:defRPr sz="3600">
                <a:solidFill>
                  <a:schemeClr val="tx1"/>
                </a:solidFill>
                <a:latin typeface="Calibri" pitchFamily="34" charset="0"/>
              </a:defRPr>
            </a:lvl9pPr>
          </a:lstStyle>
          <a:p>
            <a:pPr algn="just" eaLnBrk="1" hangingPunct="1">
              <a:lnSpc>
                <a:spcPts val="2600"/>
              </a:lnSpc>
            </a:pPr>
            <a:r>
              <a:rPr lang="en-US" sz="2000" b="1" smtClean="0">
                <a:solidFill>
                  <a:schemeClr val="accent3">
                    <a:lumMod val="50000"/>
                  </a:schemeClr>
                </a:solidFill>
                <a:latin typeface="Tahoma" pitchFamily="34" charset="0"/>
                <a:ea typeface="Tahoma" pitchFamily="34" charset="0"/>
                <a:cs typeface="Tahoma" pitchFamily="34" charset="0"/>
              </a:rPr>
              <a:t>Mục đích đề tài</a:t>
            </a:r>
            <a:endParaRPr lang="en-US" sz="2000" b="1">
              <a:solidFill>
                <a:schemeClr val="accent3">
                  <a:lumMod val="50000"/>
                </a:schemeClr>
              </a:solidFill>
              <a:latin typeface="Tahoma" pitchFamily="34" charset="0"/>
              <a:ea typeface="Tahoma" pitchFamily="34" charset="0"/>
              <a:cs typeface="Tahoma" pitchFamily="34" charset="0"/>
            </a:endParaRPr>
          </a:p>
        </p:txBody>
      </p:sp>
      <p:sp>
        <p:nvSpPr>
          <p:cNvPr id="13" name="Oval 12"/>
          <p:cNvSpPr/>
          <p:nvPr/>
        </p:nvSpPr>
        <p:spPr>
          <a:xfrm>
            <a:off x="4358430" y="1519640"/>
            <a:ext cx="643387" cy="579545"/>
          </a:xfrm>
          <a:prstGeom prst="ellipse">
            <a:avLst/>
          </a:prstGeom>
          <a:solidFill>
            <a:schemeClr val="bg1">
              <a:lumMod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sz="2700">
              <a:solidFill>
                <a:srgbClr val="FFFFFF"/>
              </a:solidFill>
              <a:latin typeface="Tahoma" pitchFamily="34" charset="0"/>
              <a:ea typeface="Tahoma" pitchFamily="34" charset="0"/>
              <a:cs typeface="Tahoma" pitchFamily="34" charset="0"/>
            </a:endParaRPr>
          </a:p>
        </p:txBody>
      </p:sp>
      <p:sp>
        <p:nvSpPr>
          <p:cNvPr id="14" name="TextBox 13"/>
          <p:cNvSpPr txBox="1"/>
          <p:nvPr/>
        </p:nvSpPr>
        <p:spPr>
          <a:xfrm>
            <a:off x="4440981" y="1601350"/>
            <a:ext cx="506802" cy="344274"/>
          </a:xfrm>
          <a:prstGeom prst="rect">
            <a:avLst/>
          </a:prstGeom>
          <a:noFill/>
          <a:ln>
            <a:noFill/>
          </a:ln>
        </p:spPr>
        <p:txBody>
          <a:bodyPr lIns="0" tIns="0" rIns="0" bIns="0"/>
          <a:lstStyle>
            <a:lvl1pPr>
              <a:defRPr sz="3600">
                <a:solidFill>
                  <a:schemeClr val="tx1"/>
                </a:solidFill>
                <a:latin typeface="Calibri" pitchFamily="34" charset="0"/>
              </a:defRPr>
            </a:lvl1pPr>
            <a:lvl2pPr marL="742950" indent="-285750">
              <a:defRPr sz="3600">
                <a:solidFill>
                  <a:schemeClr val="tx1"/>
                </a:solidFill>
                <a:latin typeface="Calibri" pitchFamily="34" charset="0"/>
              </a:defRPr>
            </a:lvl2pPr>
            <a:lvl3pPr marL="1143000" indent="-228600">
              <a:defRPr sz="3600">
                <a:solidFill>
                  <a:schemeClr val="tx1"/>
                </a:solidFill>
                <a:latin typeface="Calibri" pitchFamily="34" charset="0"/>
              </a:defRPr>
            </a:lvl3pPr>
            <a:lvl4pPr marL="1600200" indent="-228600">
              <a:defRPr sz="3600">
                <a:solidFill>
                  <a:schemeClr val="tx1"/>
                </a:solidFill>
                <a:latin typeface="Calibri" pitchFamily="34" charset="0"/>
              </a:defRPr>
            </a:lvl4pPr>
            <a:lvl5pPr marL="2057400" indent="-228600">
              <a:defRPr sz="3600">
                <a:solidFill>
                  <a:schemeClr val="tx1"/>
                </a:solidFill>
                <a:latin typeface="Calibri" pitchFamily="34" charset="0"/>
              </a:defRPr>
            </a:lvl5pPr>
            <a:lvl6pPr marL="2514600" indent="-228600" defTabSz="1827213" fontAlgn="base">
              <a:spcBef>
                <a:spcPct val="0"/>
              </a:spcBef>
              <a:spcAft>
                <a:spcPct val="0"/>
              </a:spcAft>
              <a:defRPr sz="3600">
                <a:solidFill>
                  <a:schemeClr val="tx1"/>
                </a:solidFill>
                <a:latin typeface="Calibri" pitchFamily="34" charset="0"/>
              </a:defRPr>
            </a:lvl6pPr>
            <a:lvl7pPr marL="2971800" indent="-228600" defTabSz="1827213" fontAlgn="base">
              <a:spcBef>
                <a:spcPct val="0"/>
              </a:spcBef>
              <a:spcAft>
                <a:spcPct val="0"/>
              </a:spcAft>
              <a:defRPr sz="3600">
                <a:solidFill>
                  <a:schemeClr val="tx1"/>
                </a:solidFill>
                <a:latin typeface="Calibri" pitchFamily="34" charset="0"/>
              </a:defRPr>
            </a:lvl7pPr>
            <a:lvl8pPr marL="3429000" indent="-228600" defTabSz="1827213" fontAlgn="base">
              <a:spcBef>
                <a:spcPct val="0"/>
              </a:spcBef>
              <a:spcAft>
                <a:spcPct val="0"/>
              </a:spcAft>
              <a:defRPr sz="3600">
                <a:solidFill>
                  <a:schemeClr val="tx1"/>
                </a:solidFill>
                <a:latin typeface="Calibri" pitchFamily="34" charset="0"/>
              </a:defRPr>
            </a:lvl8pPr>
            <a:lvl9pPr marL="3886200" indent="-228600" defTabSz="1827213" fontAlgn="base">
              <a:spcBef>
                <a:spcPct val="0"/>
              </a:spcBef>
              <a:spcAft>
                <a:spcPct val="0"/>
              </a:spcAft>
              <a:defRPr sz="3600">
                <a:solidFill>
                  <a:schemeClr val="tx1"/>
                </a:solidFill>
                <a:latin typeface="Calibri" pitchFamily="34" charset="0"/>
              </a:defRPr>
            </a:lvl9pPr>
          </a:lstStyle>
          <a:p>
            <a:pPr algn="ctr" eaLnBrk="1" hangingPunct="1"/>
            <a:r>
              <a:rPr lang="en-US" sz="2700" b="1">
                <a:solidFill>
                  <a:schemeClr val="bg1"/>
                </a:solidFill>
                <a:latin typeface="Tahoma" pitchFamily="34" charset="0"/>
                <a:ea typeface="Tahoma" pitchFamily="34" charset="0"/>
                <a:cs typeface="Tahoma" pitchFamily="34" charset="0"/>
              </a:rPr>
              <a:t>1</a:t>
            </a:r>
            <a:endParaRPr lang="fr-FR" sz="2700" b="1">
              <a:solidFill>
                <a:schemeClr val="bg1"/>
              </a:solidFill>
              <a:latin typeface="Tahoma" pitchFamily="34" charset="0"/>
              <a:ea typeface="Tahoma" pitchFamily="34" charset="0"/>
              <a:cs typeface="Tahoma" pitchFamily="34" charset="0"/>
            </a:endParaRPr>
          </a:p>
        </p:txBody>
      </p:sp>
      <p:sp>
        <p:nvSpPr>
          <p:cNvPr id="15" name="Oval 14"/>
          <p:cNvSpPr/>
          <p:nvPr/>
        </p:nvSpPr>
        <p:spPr>
          <a:xfrm>
            <a:off x="4343671" y="2237196"/>
            <a:ext cx="643387" cy="580624"/>
          </a:xfrm>
          <a:prstGeom prst="ellipse">
            <a:avLst/>
          </a:prstGeom>
          <a:solidFill>
            <a:schemeClr val="accent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sz="2700">
              <a:solidFill>
                <a:srgbClr val="FFFFFF"/>
              </a:solidFill>
              <a:latin typeface="Tahoma" pitchFamily="34" charset="0"/>
              <a:ea typeface="Tahoma" pitchFamily="34" charset="0"/>
              <a:cs typeface="Tahoma" pitchFamily="34" charset="0"/>
            </a:endParaRPr>
          </a:p>
        </p:txBody>
      </p:sp>
      <p:sp>
        <p:nvSpPr>
          <p:cNvPr id="16" name="TextBox 38"/>
          <p:cNvSpPr txBox="1">
            <a:spLocks noChangeArrowheads="1"/>
          </p:cNvSpPr>
          <p:nvPr/>
        </p:nvSpPr>
        <p:spPr bwMode="auto">
          <a:xfrm>
            <a:off x="5425799" y="2347098"/>
            <a:ext cx="6431470" cy="30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Calibri" pitchFamily="34" charset="0"/>
              </a:defRPr>
            </a:lvl1pPr>
            <a:lvl2pPr marL="742950" indent="-285750">
              <a:defRPr sz="3600">
                <a:solidFill>
                  <a:schemeClr val="tx1"/>
                </a:solidFill>
                <a:latin typeface="Calibri" pitchFamily="34" charset="0"/>
              </a:defRPr>
            </a:lvl2pPr>
            <a:lvl3pPr marL="1143000" indent="-228600">
              <a:defRPr sz="3600">
                <a:solidFill>
                  <a:schemeClr val="tx1"/>
                </a:solidFill>
                <a:latin typeface="Calibri" pitchFamily="34" charset="0"/>
              </a:defRPr>
            </a:lvl3pPr>
            <a:lvl4pPr marL="1600200" indent="-228600">
              <a:defRPr sz="3600">
                <a:solidFill>
                  <a:schemeClr val="tx1"/>
                </a:solidFill>
                <a:latin typeface="Calibri" pitchFamily="34" charset="0"/>
              </a:defRPr>
            </a:lvl4pPr>
            <a:lvl5pPr marL="2057400" indent="-228600">
              <a:defRPr sz="3600">
                <a:solidFill>
                  <a:schemeClr val="tx1"/>
                </a:solidFill>
                <a:latin typeface="Calibri" pitchFamily="34" charset="0"/>
              </a:defRPr>
            </a:lvl5pPr>
            <a:lvl6pPr marL="2514600" indent="-228600" defTabSz="1827213" fontAlgn="base">
              <a:spcBef>
                <a:spcPct val="0"/>
              </a:spcBef>
              <a:spcAft>
                <a:spcPct val="0"/>
              </a:spcAft>
              <a:defRPr sz="3600">
                <a:solidFill>
                  <a:schemeClr val="tx1"/>
                </a:solidFill>
                <a:latin typeface="Calibri" pitchFamily="34" charset="0"/>
              </a:defRPr>
            </a:lvl6pPr>
            <a:lvl7pPr marL="2971800" indent="-228600" defTabSz="1827213" fontAlgn="base">
              <a:spcBef>
                <a:spcPct val="0"/>
              </a:spcBef>
              <a:spcAft>
                <a:spcPct val="0"/>
              </a:spcAft>
              <a:defRPr sz="3600">
                <a:solidFill>
                  <a:schemeClr val="tx1"/>
                </a:solidFill>
                <a:latin typeface="Calibri" pitchFamily="34" charset="0"/>
              </a:defRPr>
            </a:lvl7pPr>
            <a:lvl8pPr marL="3429000" indent="-228600" defTabSz="1827213" fontAlgn="base">
              <a:spcBef>
                <a:spcPct val="0"/>
              </a:spcBef>
              <a:spcAft>
                <a:spcPct val="0"/>
              </a:spcAft>
              <a:defRPr sz="3600">
                <a:solidFill>
                  <a:schemeClr val="tx1"/>
                </a:solidFill>
                <a:latin typeface="Calibri" pitchFamily="34" charset="0"/>
              </a:defRPr>
            </a:lvl8pPr>
            <a:lvl9pPr marL="3886200" indent="-228600" defTabSz="1827213" fontAlgn="base">
              <a:spcBef>
                <a:spcPct val="0"/>
              </a:spcBef>
              <a:spcAft>
                <a:spcPct val="0"/>
              </a:spcAft>
              <a:defRPr sz="3600">
                <a:solidFill>
                  <a:schemeClr val="tx1"/>
                </a:solidFill>
                <a:latin typeface="Calibri" pitchFamily="34" charset="0"/>
              </a:defRPr>
            </a:lvl9pPr>
          </a:lstStyle>
          <a:p>
            <a:pPr algn="just" eaLnBrk="1" hangingPunct="1">
              <a:lnSpc>
                <a:spcPts val="2600"/>
              </a:lnSpc>
            </a:pPr>
            <a:r>
              <a:rPr lang="en-US" sz="2000" b="1" smtClean="0">
                <a:solidFill>
                  <a:schemeClr val="accent3">
                    <a:lumMod val="50000"/>
                  </a:schemeClr>
                </a:solidFill>
                <a:latin typeface="Tahoma" pitchFamily="34" charset="0"/>
                <a:ea typeface="Tahoma" pitchFamily="34" charset="0"/>
                <a:cs typeface="Tahoma" pitchFamily="34" charset="0"/>
              </a:rPr>
              <a:t>Công nghệ WinForm</a:t>
            </a:r>
            <a:endParaRPr lang="en-US" sz="2000" b="1">
              <a:solidFill>
                <a:schemeClr val="accent3">
                  <a:lumMod val="50000"/>
                </a:schemeClr>
              </a:solidFill>
              <a:latin typeface="Tahoma" pitchFamily="34" charset="0"/>
              <a:ea typeface="Tahoma" pitchFamily="34" charset="0"/>
              <a:cs typeface="Tahoma" pitchFamily="34" charset="0"/>
            </a:endParaRPr>
          </a:p>
        </p:txBody>
      </p:sp>
      <p:sp>
        <p:nvSpPr>
          <p:cNvPr id="17" name="TextBox 16"/>
          <p:cNvSpPr txBox="1"/>
          <p:nvPr/>
        </p:nvSpPr>
        <p:spPr>
          <a:xfrm>
            <a:off x="4426222" y="2351854"/>
            <a:ext cx="506802" cy="343194"/>
          </a:xfrm>
          <a:prstGeom prst="rect">
            <a:avLst/>
          </a:prstGeom>
          <a:noFill/>
          <a:ln>
            <a:noFill/>
          </a:ln>
        </p:spPr>
        <p:txBody>
          <a:bodyPr lIns="0" tIns="0" rIns="0" bIns="0"/>
          <a:lstStyle>
            <a:lvl1pPr>
              <a:defRPr sz="3600">
                <a:solidFill>
                  <a:schemeClr val="tx1"/>
                </a:solidFill>
                <a:latin typeface="Calibri" pitchFamily="34" charset="0"/>
              </a:defRPr>
            </a:lvl1pPr>
            <a:lvl2pPr marL="742950" indent="-285750">
              <a:defRPr sz="3600">
                <a:solidFill>
                  <a:schemeClr val="tx1"/>
                </a:solidFill>
                <a:latin typeface="Calibri" pitchFamily="34" charset="0"/>
              </a:defRPr>
            </a:lvl2pPr>
            <a:lvl3pPr marL="1143000" indent="-228600">
              <a:defRPr sz="3600">
                <a:solidFill>
                  <a:schemeClr val="tx1"/>
                </a:solidFill>
                <a:latin typeface="Calibri" pitchFamily="34" charset="0"/>
              </a:defRPr>
            </a:lvl3pPr>
            <a:lvl4pPr marL="1600200" indent="-228600">
              <a:defRPr sz="3600">
                <a:solidFill>
                  <a:schemeClr val="tx1"/>
                </a:solidFill>
                <a:latin typeface="Calibri" pitchFamily="34" charset="0"/>
              </a:defRPr>
            </a:lvl4pPr>
            <a:lvl5pPr marL="2057400" indent="-228600">
              <a:defRPr sz="3600">
                <a:solidFill>
                  <a:schemeClr val="tx1"/>
                </a:solidFill>
                <a:latin typeface="Calibri" pitchFamily="34" charset="0"/>
              </a:defRPr>
            </a:lvl5pPr>
            <a:lvl6pPr marL="2514600" indent="-228600" defTabSz="1827213" fontAlgn="base">
              <a:spcBef>
                <a:spcPct val="0"/>
              </a:spcBef>
              <a:spcAft>
                <a:spcPct val="0"/>
              </a:spcAft>
              <a:defRPr sz="3600">
                <a:solidFill>
                  <a:schemeClr val="tx1"/>
                </a:solidFill>
                <a:latin typeface="Calibri" pitchFamily="34" charset="0"/>
              </a:defRPr>
            </a:lvl6pPr>
            <a:lvl7pPr marL="2971800" indent="-228600" defTabSz="1827213" fontAlgn="base">
              <a:spcBef>
                <a:spcPct val="0"/>
              </a:spcBef>
              <a:spcAft>
                <a:spcPct val="0"/>
              </a:spcAft>
              <a:defRPr sz="3600">
                <a:solidFill>
                  <a:schemeClr val="tx1"/>
                </a:solidFill>
                <a:latin typeface="Calibri" pitchFamily="34" charset="0"/>
              </a:defRPr>
            </a:lvl7pPr>
            <a:lvl8pPr marL="3429000" indent="-228600" defTabSz="1827213" fontAlgn="base">
              <a:spcBef>
                <a:spcPct val="0"/>
              </a:spcBef>
              <a:spcAft>
                <a:spcPct val="0"/>
              </a:spcAft>
              <a:defRPr sz="3600">
                <a:solidFill>
                  <a:schemeClr val="tx1"/>
                </a:solidFill>
                <a:latin typeface="Calibri" pitchFamily="34" charset="0"/>
              </a:defRPr>
            </a:lvl8pPr>
            <a:lvl9pPr marL="3886200" indent="-228600" defTabSz="1827213" fontAlgn="base">
              <a:spcBef>
                <a:spcPct val="0"/>
              </a:spcBef>
              <a:spcAft>
                <a:spcPct val="0"/>
              </a:spcAft>
              <a:defRPr sz="3600">
                <a:solidFill>
                  <a:schemeClr val="tx1"/>
                </a:solidFill>
                <a:latin typeface="Calibri" pitchFamily="34" charset="0"/>
              </a:defRPr>
            </a:lvl9pPr>
          </a:lstStyle>
          <a:p>
            <a:pPr algn="ctr" eaLnBrk="1" hangingPunct="1"/>
            <a:r>
              <a:rPr lang="en-US" sz="2700" b="1">
                <a:solidFill>
                  <a:schemeClr val="bg1"/>
                </a:solidFill>
                <a:latin typeface="Tahoma" pitchFamily="34" charset="0"/>
                <a:ea typeface="Tahoma" pitchFamily="34" charset="0"/>
                <a:cs typeface="Tahoma" pitchFamily="34" charset="0"/>
              </a:rPr>
              <a:t>2</a:t>
            </a:r>
            <a:endParaRPr lang="fr-FR" sz="2700" b="1">
              <a:solidFill>
                <a:schemeClr val="bg1"/>
              </a:solidFill>
              <a:latin typeface="Tahoma" pitchFamily="34" charset="0"/>
              <a:ea typeface="Tahoma" pitchFamily="34" charset="0"/>
              <a:cs typeface="Tahoma" pitchFamily="34" charset="0"/>
            </a:endParaRPr>
          </a:p>
        </p:txBody>
      </p:sp>
      <p:sp>
        <p:nvSpPr>
          <p:cNvPr id="18" name="Oval 17"/>
          <p:cNvSpPr/>
          <p:nvPr/>
        </p:nvSpPr>
        <p:spPr>
          <a:xfrm>
            <a:off x="4343671" y="2973851"/>
            <a:ext cx="643387" cy="580624"/>
          </a:xfrm>
          <a:prstGeom prst="ellipse">
            <a:avLst/>
          </a:prstGeom>
          <a:solidFill>
            <a:schemeClr val="accent3"/>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sz="2700">
              <a:solidFill>
                <a:srgbClr val="FFFFFF"/>
              </a:solidFill>
              <a:latin typeface="Tahoma" pitchFamily="34" charset="0"/>
              <a:ea typeface="Tahoma" pitchFamily="34" charset="0"/>
              <a:cs typeface="Tahoma" pitchFamily="34" charset="0"/>
            </a:endParaRPr>
          </a:p>
        </p:txBody>
      </p:sp>
      <p:sp>
        <p:nvSpPr>
          <p:cNvPr id="19" name="TextBox 43"/>
          <p:cNvSpPr txBox="1">
            <a:spLocks noChangeArrowheads="1"/>
          </p:cNvSpPr>
          <p:nvPr/>
        </p:nvSpPr>
        <p:spPr bwMode="auto">
          <a:xfrm>
            <a:off x="5425799" y="3049775"/>
            <a:ext cx="6431470" cy="30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Calibri" pitchFamily="34" charset="0"/>
              </a:defRPr>
            </a:lvl1pPr>
            <a:lvl2pPr marL="742950" indent="-285750">
              <a:defRPr sz="3600">
                <a:solidFill>
                  <a:schemeClr val="tx1"/>
                </a:solidFill>
                <a:latin typeface="Calibri" pitchFamily="34" charset="0"/>
              </a:defRPr>
            </a:lvl2pPr>
            <a:lvl3pPr marL="1143000" indent="-228600">
              <a:defRPr sz="3600">
                <a:solidFill>
                  <a:schemeClr val="tx1"/>
                </a:solidFill>
                <a:latin typeface="Calibri" pitchFamily="34" charset="0"/>
              </a:defRPr>
            </a:lvl3pPr>
            <a:lvl4pPr marL="1600200" indent="-228600">
              <a:defRPr sz="3600">
                <a:solidFill>
                  <a:schemeClr val="tx1"/>
                </a:solidFill>
                <a:latin typeface="Calibri" pitchFamily="34" charset="0"/>
              </a:defRPr>
            </a:lvl4pPr>
            <a:lvl5pPr marL="2057400" indent="-228600">
              <a:defRPr sz="3600">
                <a:solidFill>
                  <a:schemeClr val="tx1"/>
                </a:solidFill>
                <a:latin typeface="Calibri" pitchFamily="34" charset="0"/>
              </a:defRPr>
            </a:lvl5pPr>
            <a:lvl6pPr marL="2514600" indent="-228600" defTabSz="1827213" fontAlgn="base">
              <a:spcBef>
                <a:spcPct val="0"/>
              </a:spcBef>
              <a:spcAft>
                <a:spcPct val="0"/>
              </a:spcAft>
              <a:defRPr sz="3600">
                <a:solidFill>
                  <a:schemeClr val="tx1"/>
                </a:solidFill>
                <a:latin typeface="Calibri" pitchFamily="34" charset="0"/>
              </a:defRPr>
            </a:lvl6pPr>
            <a:lvl7pPr marL="2971800" indent="-228600" defTabSz="1827213" fontAlgn="base">
              <a:spcBef>
                <a:spcPct val="0"/>
              </a:spcBef>
              <a:spcAft>
                <a:spcPct val="0"/>
              </a:spcAft>
              <a:defRPr sz="3600">
                <a:solidFill>
                  <a:schemeClr val="tx1"/>
                </a:solidFill>
                <a:latin typeface="Calibri" pitchFamily="34" charset="0"/>
              </a:defRPr>
            </a:lvl7pPr>
            <a:lvl8pPr marL="3429000" indent="-228600" defTabSz="1827213" fontAlgn="base">
              <a:spcBef>
                <a:spcPct val="0"/>
              </a:spcBef>
              <a:spcAft>
                <a:spcPct val="0"/>
              </a:spcAft>
              <a:defRPr sz="3600">
                <a:solidFill>
                  <a:schemeClr val="tx1"/>
                </a:solidFill>
                <a:latin typeface="Calibri" pitchFamily="34" charset="0"/>
              </a:defRPr>
            </a:lvl8pPr>
            <a:lvl9pPr marL="3886200" indent="-228600" defTabSz="1827213" fontAlgn="base">
              <a:spcBef>
                <a:spcPct val="0"/>
              </a:spcBef>
              <a:spcAft>
                <a:spcPct val="0"/>
              </a:spcAft>
              <a:defRPr sz="3600">
                <a:solidFill>
                  <a:schemeClr val="tx1"/>
                </a:solidFill>
                <a:latin typeface="Calibri" pitchFamily="34" charset="0"/>
              </a:defRPr>
            </a:lvl9pPr>
          </a:lstStyle>
          <a:p>
            <a:pPr algn="just" eaLnBrk="1" hangingPunct="1">
              <a:lnSpc>
                <a:spcPts val="2600"/>
              </a:lnSpc>
            </a:pPr>
            <a:r>
              <a:rPr lang="en-US" sz="2000" b="1" smtClean="0">
                <a:solidFill>
                  <a:schemeClr val="accent3">
                    <a:lumMod val="50000"/>
                  </a:schemeClr>
                </a:solidFill>
                <a:latin typeface="Tahoma" pitchFamily="34" charset="0"/>
                <a:ea typeface="Tahoma" pitchFamily="34" charset="0"/>
                <a:cs typeface="Tahoma" pitchFamily="34" charset="0"/>
              </a:rPr>
              <a:t>Kiến trúc tổng quan phần mềm</a:t>
            </a:r>
            <a:endParaRPr lang="en-US" sz="2000" b="1">
              <a:solidFill>
                <a:schemeClr val="accent3">
                  <a:lumMod val="50000"/>
                </a:schemeClr>
              </a:solidFill>
              <a:latin typeface="Tahoma" pitchFamily="34" charset="0"/>
              <a:ea typeface="Tahoma" pitchFamily="34" charset="0"/>
              <a:cs typeface="Tahoma" pitchFamily="34" charset="0"/>
            </a:endParaRPr>
          </a:p>
        </p:txBody>
      </p:sp>
      <p:sp>
        <p:nvSpPr>
          <p:cNvPr id="20" name="TextBox 19"/>
          <p:cNvSpPr txBox="1"/>
          <p:nvPr/>
        </p:nvSpPr>
        <p:spPr>
          <a:xfrm>
            <a:off x="4426222" y="3072634"/>
            <a:ext cx="506802" cy="343194"/>
          </a:xfrm>
          <a:prstGeom prst="rect">
            <a:avLst/>
          </a:prstGeom>
          <a:noFill/>
          <a:ln>
            <a:noFill/>
          </a:ln>
        </p:spPr>
        <p:txBody>
          <a:bodyPr lIns="0" tIns="0" rIns="0" bIns="0"/>
          <a:lstStyle>
            <a:lvl1pPr>
              <a:defRPr sz="3600">
                <a:solidFill>
                  <a:schemeClr val="tx1"/>
                </a:solidFill>
                <a:latin typeface="Calibri" pitchFamily="34" charset="0"/>
              </a:defRPr>
            </a:lvl1pPr>
            <a:lvl2pPr marL="742950" indent="-285750">
              <a:defRPr sz="3600">
                <a:solidFill>
                  <a:schemeClr val="tx1"/>
                </a:solidFill>
                <a:latin typeface="Calibri" pitchFamily="34" charset="0"/>
              </a:defRPr>
            </a:lvl2pPr>
            <a:lvl3pPr marL="1143000" indent="-228600">
              <a:defRPr sz="3600">
                <a:solidFill>
                  <a:schemeClr val="tx1"/>
                </a:solidFill>
                <a:latin typeface="Calibri" pitchFamily="34" charset="0"/>
              </a:defRPr>
            </a:lvl3pPr>
            <a:lvl4pPr marL="1600200" indent="-228600">
              <a:defRPr sz="3600">
                <a:solidFill>
                  <a:schemeClr val="tx1"/>
                </a:solidFill>
                <a:latin typeface="Calibri" pitchFamily="34" charset="0"/>
              </a:defRPr>
            </a:lvl4pPr>
            <a:lvl5pPr marL="2057400" indent="-228600">
              <a:defRPr sz="3600">
                <a:solidFill>
                  <a:schemeClr val="tx1"/>
                </a:solidFill>
                <a:latin typeface="Calibri" pitchFamily="34" charset="0"/>
              </a:defRPr>
            </a:lvl5pPr>
            <a:lvl6pPr marL="2514600" indent="-228600" defTabSz="1827213" fontAlgn="base">
              <a:spcBef>
                <a:spcPct val="0"/>
              </a:spcBef>
              <a:spcAft>
                <a:spcPct val="0"/>
              </a:spcAft>
              <a:defRPr sz="3600">
                <a:solidFill>
                  <a:schemeClr val="tx1"/>
                </a:solidFill>
                <a:latin typeface="Calibri" pitchFamily="34" charset="0"/>
              </a:defRPr>
            </a:lvl6pPr>
            <a:lvl7pPr marL="2971800" indent="-228600" defTabSz="1827213" fontAlgn="base">
              <a:spcBef>
                <a:spcPct val="0"/>
              </a:spcBef>
              <a:spcAft>
                <a:spcPct val="0"/>
              </a:spcAft>
              <a:defRPr sz="3600">
                <a:solidFill>
                  <a:schemeClr val="tx1"/>
                </a:solidFill>
                <a:latin typeface="Calibri" pitchFamily="34" charset="0"/>
              </a:defRPr>
            </a:lvl7pPr>
            <a:lvl8pPr marL="3429000" indent="-228600" defTabSz="1827213" fontAlgn="base">
              <a:spcBef>
                <a:spcPct val="0"/>
              </a:spcBef>
              <a:spcAft>
                <a:spcPct val="0"/>
              </a:spcAft>
              <a:defRPr sz="3600">
                <a:solidFill>
                  <a:schemeClr val="tx1"/>
                </a:solidFill>
                <a:latin typeface="Calibri" pitchFamily="34" charset="0"/>
              </a:defRPr>
            </a:lvl8pPr>
            <a:lvl9pPr marL="3886200" indent="-228600" defTabSz="1827213" fontAlgn="base">
              <a:spcBef>
                <a:spcPct val="0"/>
              </a:spcBef>
              <a:spcAft>
                <a:spcPct val="0"/>
              </a:spcAft>
              <a:defRPr sz="3600">
                <a:solidFill>
                  <a:schemeClr val="tx1"/>
                </a:solidFill>
                <a:latin typeface="Calibri" pitchFamily="34" charset="0"/>
              </a:defRPr>
            </a:lvl9pPr>
          </a:lstStyle>
          <a:p>
            <a:pPr algn="ctr" eaLnBrk="1" hangingPunct="1"/>
            <a:r>
              <a:rPr lang="en-US" sz="2700" b="1">
                <a:solidFill>
                  <a:schemeClr val="bg1"/>
                </a:solidFill>
                <a:latin typeface="Tahoma" pitchFamily="34" charset="0"/>
                <a:ea typeface="Tahoma" pitchFamily="34" charset="0"/>
                <a:cs typeface="Tahoma" pitchFamily="34" charset="0"/>
              </a:rPr>
              <a:t>3</a:t>
            </a:r>
            <a:endParaRPr lang="fr-FR" sz="2700" b="1">
              <a:solidFill>
                <a:schemeClr val="bg1"/>
              </a:solidFill>
              <a:latin typeface="Tahoma" pitchFamily="34" charset="0"/>
              <a:ea typeface="Tahoma" pitchFamily="34" charset="0"/>
              <a:cs typeface="Tahoma" pitchFamily="34" charset="0"/>
            </a:endParaRPr>
          </a:p>
        </p:txBody>
      </p:sp>
      <p:sp>
        <p:nvSpPr>
          <p:cNvPr id="21" name="Oval 20"/>
          <p:cNvSpPr/>
          <p:nvPr/>
        </p:nvSpPr>
        <p:spPr>
          <a:xfrm>
            <a:off x="4373743" y="3743737"/>
            <a:ext cx="643387" cy="580624"/>
          </a:xfrm>
          <a:prstGeom prst="ellipse">
            <a:avLst/>
          </a:prstGeom>
          <a:solidFill>
            <a:schemeClr val="accent4"/>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sz="2700">
              <a:solidFill>
                <a:srgbClr val="FFFFFF"/>
              </a:solidFill>
              <a:latin typeface="Tahoma" pitchFamily="34" charset="0"/>
              <a:ea typeface="Tahoma" pitchFamily="34" charset="0"/>
              <a:cs typeface="Tahoma" pitchFamily="34" charset="0"/>
            </a:endParaRPr>
          </a:p>
        </p:txBody>
      </p:sp>
      <p:sp>
        <p:nvSpPr>
          <p:cNvPr id="22" name="TextBox 52"/>
          <p:cNvSpPr txBox="1">
            <a:spLocks noChangeArrowheads="1"/>
          </p:cNvSpPr>
          <p:nvPr/>
        </p:nvSpPr>
        <p:spPr bwMode="auto">
          <a:xfrm>
            <a:off x="5425799" y="3795434"/>
            <a:ext cx="6431470" cy="30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Calibri" pitchFamily="34" charset="0"/>
              </a:defRPr>
            </a:lvl1pPr>
            <a:lvl2pPr marL="742950" indent="-285750">
              <a:defRPr sz="3600">
                <a:solidFill>
                  <a:schemeClr val="tx1"/>
                </a:solidFill>
                <a:latin typeface="Calibri" pitchFamily="34" charset="0"/>
              </a:defRPr>
            </a:lvl2pPr>
            <a:lvl3pPr marL="1143000" indent="-228600">
              <a:defRPr sz="3600">
                <a:solidFill>
                  <a:schemeClr val="tx1"/>
                </a:solidFill>
                <a:latin typeface="Calibri" pitchFamily="34" charset="0"/>
              </a:defRPr>
            </a:lvl3pPr>
            <a:lvl4pPr marL="1600200" indent="-228600">
              <a:defRPr sz="3600">
                <a:solidFill>
                  <a:schemeClr val="tx1"/>
                </a:solidFill>
                <a:latin typeface="Calibri" pitchFamily="34" charset="0"/>
              </a:defRPr>
            </a:lvl4pPr>
            <a:lvl5pPr marL="2057400" indent="-228600">
              <a:defRPr sz="3600">
                <a:solidFill>
                  <a:schemeClr val="tx1"/>
                </a:solidFill>
                <a:latin typeface="Calibri" pitchFamily="34" charset="0"/>
              </a:defRPr>
            </a:lvl5pPr>
            <a:lvl6pPr marL="2514600" indent="-228600" defTabSz="1827213" fontAlgn="base">
              <a:spcBef>
                <a:spcPct val="0"/>
              </a:spcBef>
              <a:spcAft>
                <a:spcPct val="0"/>
              </a:spcAft>
              <a:defRPr sz="3600">
                <a:solidFill>
                  <a:schemeClr val="tx1"/>
                </a:solidFill>
                <a:latin typeface="Calibri" pitchFamily="34" charset="0"/>
              </a:defRPr>
            </a:lvl6pPr>
            <a:lvl7pPr marL="2971800" indent="-228600" defTabSz="1827213" fontAlgn="base">
              <a:spcBef>
                <a:spcPct val="0"/>
              </a:spcBef>
              <a:spcAft>
                <a:spcPct val="0"/>
              </a:spcAft>
              <a:defRPr sz="3600">
                <a:solidFill>
                  <a:schemeClr val="tx1"/>
                </a:solidFill>
                <a:latin typeface="Calibri" pitchFamily="34" charset="0"/>
              </a:defRPr>
            </a:lvl7pPr>
            <a:lvl8pPr marL="3429000" indent="-228600" defTabSz="1827213" fontAlgn="base">
              <a:spcBef>
                <a:spcPct val="0"/>
              </a:spcBef>
              <a:spcAft>
                <a:spcPct val="0"/>
              </a:spcAft>
              <a:defRPr sz="3600">
                <a:solidFill>
                  <a:schemeClr val="tx1"/>
                </a:solidFill>
                <a:latin typeface="Calibri" pitchFamily="34" charset="0"/>
              </a:defRPr>
            </a:lvl8pPr>
            <a:lvl9pPr marL="3886200" indent="-228600" defTabSz="1827213" fontAlgn="base">
              <a:spcBef>
                <a:spcPct val="0"/>
              </a:spcBef>
              <a:spcAft>
                <a:spcPct val="0"/>
              </a:spcAft>
              <a:defRPr sz="3600">
                <a:solidFill>
                  <a:schemeClr val="tx1"/>
                </a:solidFill>
                <a:latin typeface="Calibri" pitchFamily="34" charset="0"/>
              </a:defRPr>
            </a:lvl9pPr>
          </a:lstStyle>
          <a:p>
            <a:pPr algn="just" eaLnBrk="1" hangingPunct="1">
              <a:lnSpc>
                <a:spcPts val="2600"/>
              </a:lnSpc>
            </a:pPr>
            <a:r>
              <a:rPr lang="en-US" sz="2000" b="1" smtClean="0">
                <a:solidFill>
                  <a:schemeClr val="accent3">
                    <a:lumMod val="50000"/>
                  </a:schemeClr>
                </a:solidFill>
                <a:latin typeface="Tahoma" pitchFamily="34" charset="0"/>
                <a:ea typeface="Tahoma" pitchFamily="34" charset="0"/>
                <a:cs typeface="Tahoma" pitchFamily="34" charset="0"/>
              </a:rPr>
              <a:t>Chức năng chính của phần mềm</a:t>
            </a:r>
            <a:endParaRPr lang="en-US" sz="2000" b="1">
              <a:solidFill>
                <a:schemeClr val="accent3">
                  <a:lumMod val="50000"/>
                </a:schemeClr>
              </a:solidFill>
              <a:latin typeface="Tahoma" pitchFamily="34" charset="0"/>
              <a:ea typeface="Tahoma" pitchFamily="34" charset="0"/>
              <a:cs typeface="Tahoma" pitchFamily="34" charset="0"/>
            </a:endParaRPr>
          </a:p>
        </p:txBody>
      </p:sp>
      <p:sp>
        <p:nvSpPr>
          <p:cNvPr id="23" name="TextBox 22"/>
          <p:cNvSpPr txBox="1"/>
          <p:nvPr/>
        </p:nvSpPr>
        <p:spPr>
          <a:xfrm>
            <a:off x="4442035" y="3834825"/>
            <a:ext cx="506802" cy="343194"/>
          </a:xfrm>
          <a:prstGeom prst="rect">
            <a:avLst/>
          </a:prstGeom>
          <a:noFill/>
          <a:ln>
            <a:noFill/>
          </a:ln>
        </p:spPr>
        <p:txBody>
          <a:bodyPr lIns="0" tIns="0" rIns="0" bIns="0"/>
          <a:lstStyle>
            <a:lvl1pPr>
              <a:defRPr sz="3600">
                <a:solidFill>
                  <a:schemeClr val="tx1"/>
                </a:solidFill>
                <a:latin typeface="Calibri" pitchFamily="34" charset="0"/>
              </a:defRPr>
            </a:lvl1pPr>
            <a:lvl2pPr marL="742950" indent="-285750">
              <a:defRPr sz="3600">
                <a:solidFill>
                  <a:schemeClr val="tx1"/>
                </a:solidFill>
                <a:latin typeface="Calibri" pitchFamily="34" charset="0"/>
              </a:defRPr>
            </a:lvl2pPr>
            <a:lvl3pPr marL="1143000" indent="-228600">
              <a:defRPr sz="3600">
                <a:solidFill>
                  <a:schemeClr val="tx1"/>
                </a:solidFill>
                <a:latin typeface="Calibri" pitchFamily="34" charset="0"/>
              </a:defRPr>
            </a:lvl3pPr>
            <a:lvl4pPr marL="1600200" indent="-228600">
              <a:defRPr sz="3600">
                <a:solidFill>
                  <a:schemeClr val="tx1"/>
                </a:solidFill>
                <a:latin typeface="Calibri" pitchFamily="34" charset="0"/>
              </a:defRPr>
            </a:lvl4pPr>
            <a:lvl5pPr marL="2057400" indent="-228600">
              <a:defRPr sz="3600">
                <a:solidFill>
                  <a:schemeClr val="tx1"/>
                </a:solidFill>
                <a:latin typeface="Calibri" pitchFamily="34" charset="0"/>
              </a:defRPr>
            </a:lvl5pPr>
            <a:lvl6pPr marL="2514600" indent="-228600" defTabSz="1827213" fontAlgn="base">
              <a:spcBef>
                <a:spcPct val="0"/>
              </a:spcBef>
              <a:spcAft>
                <a:spcPct val="0"/>
              </a:spcAft>
              <a:defRPr sz="3600">
                <a:solidFill>
                  <a:schemeClr val="tx1"/>
                </a:solidFill>
                <a:latin typeface="Calibri" pitchFamily="34" charset="0"/>
              </a:defRPr>
            </a:lvl6pPr>
            <a:lvl7pPr marL="2971800" indent="-228600" defTabSz="1827213" fontAlgn="base">
              <a:spcBef>
                <a:spcPct val="0"/>
              </a:spcBef>
              <a:spcAft>
                <a:spcPct val="0"/>
              </a:spcAft>
              <a:defRPr sz="3600">
                <a:solidFill>
                  <a:schemeClr val="tx1"/>
                </a:solidFill>
                <a:latin typeface="Calibri" pitchFamily="34" charset="0"/>
              </a:defRPr>
            </a:lvl7pPr>
            <a:lvl8pPr marL="3429000" indent="-228600" defTabSz="1827213" fontAlgn="base">
              <a:spcBef>
                <a:spcPct val="0"/>
              </a:spcBef>
              <a:spcAft>
                <a:spcPct val="0"/>
              </a:spcAft>
              <a:defRPr sz="3600">
                <a:solidFill>
                  <a:schemeClr val="tx1"/>
                </a:solidFill>
                <a:latin typeface="Calibri" pitchFamily="34" charset="0"/>
              </a:defRPr>
            </a:lvl8pPr>
            <a:lvl9pPr marL="3886200" indent="-228600" defTabSz="1827213" fontAlgn="base">
              <a:spcBef>
                <a:spcPct val="0"/>
              </a:spcBef>
              <a:spcAft>
                <a:spcPct val="0"/>
              </a:spcAft>
              <a:defRPr sz="3600">
                <a:solidFill>
                  <a:schemeClr val="tx1"/>
                </a:solidFill>
                <a:latin typeface="Calibri" pitchFamily="34" charset="0"/>
              </a:defRPr>
            </a:lvl9pPr>
          </a:lstStyle>
          <a:p>
            <a:pPr algn="ctr" eaLnBrk="1" hangingPunct="1"/>
            <a:r>
              <a:rPr lang="en-US" sz="2700" b="1">
                <a:solidFill>
                  <a:schemeClr val="bg1"/>
                </a:solidFill>
                <a:latin typeface="Tahoma" pitchFamily="34" charset="0"/>
                <a:ea typeface="Tahoma" pitchFamily="34" charset="0"/>
                <a:cs typeface="Tahoma" pitchFamily="34" charset="0"/>
              </a:rPr>
              <a:t>4</a:t>
            </a:r>
            <a:endParaRPr lang="fr-FR" sz="2700" b="1">
              <a:solidFill>
                <a:schemeClr val="bg1"/>
              </a:solidFill>
              <a:latin typeface="Tahoma" pitchFamily="34" charset="0"/>
              <a:ea typeface="Tahoma" pitchFamily="34" charset="0"/>
              <a:cs typeface="Tahoma" pitchFamily="34" charset="0"/>
            </a:endParaRPr>
          </a:p>
        </p:txBody>
      </p:sp>
      <p:grpSp>
        <p:nvGrpSpPr>
          <p:cNvPr id="24" name="Group 56"/>
          <p:cNvGrpSpPr>
            <a:grpSpLocks/>
          </p:cNvGrpSpPr>
          <p:nvPr/>
        </p:nvGrpSpPr>
        <p:grpSpPr bwMode="auto">
          <a:xfrm>
            <a:off x="783769" y="1410375"/>
            <a:ext cx="3301999" cy="4264025"/>
            <a:chOff x="2558744" y="4275877"/>
            <a:chExt cx="3207453" cy="4597554"/>
          </a:xfrm>
        </p:grpSpPr>
        <p:sp>
          <p:nvSpPr>
            <p:cNvPr id="25" name="Freeform 1"/>
            <p:cNvSpPr>
              <a:spLocks noChangeArrowheads="1"/>
            </p:cNvSpPr>
            <p:nvPr/>
          </p:nvSpPr>
          <p:spPr bwMode="auto">
            <a:xfrm>
              <a:off x="2558744" y="4892608"/>
              <a:ext cx="3207453" cy="3980823"/>
            </a:xfrm>
            <a:custGeom>
              <a:avLst/>
              <a:gdLst>
                <a:gd name="T0" fmla="*/ 14908 w 14909"/>
                <a:gd name="T1" fmla="*/ 17947 h 18502"/>
                <a:gd name="T2" fmla="*/ 14908 w 14909"/>
                <a:gd name="T3" fmla="*/ 17947 h 18502"/>
                <a:gd name="T4" fmla="*/ 14354 w 14909"/>
                <a:gd name="T5" fmla="*/ 18501 h 18502"/>
                <a:gd name="T6" fmla="*/ 665 w 14909"/>
                <a:gd name="T7" fmla="*/ 18501 h 18502"/>
                <a:gd name="T8" fmla="*/ 0 w 14909"/>
                <a:gd name="T9" fmla="*/ 17614 h 18502"/>
                <a:gd name="T10" fmla="*/ 249 w 14909"/>
                <a:gd name="T11" fmla="*/ 789 h 18502"/>
                <a:gd name="T12" fmla="*/ 803 w 14909"/>
                <a:gd name="T13" fmla="*/ 242 h 18502"/>
                <a:gd name="T14" fmla="*/ 14160 w 14909"/>
                <a:gd name="T15" fmla="*/ 0 h 18502"/>
                <a:gd name="T16" fmla="*/ 14908 w 14909"/>
                <a:gd name="T17" fmla="*/ 574 h 18502"/>
                <a:gd name="T18" fmla="*/ 14908 w 14909"/>
                <a:gd name="T19" fmla="*/ 17947 h 18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909" h="18502">
                  <a:moveTo>
                    <a:pt x="14908" y="17947"/>
                  </a:moveTo>
                  <a:lnTo>
                    <a:pt x="14908" y="17947"/>
                  </a:lnTo>
                  <a:cubicBezTo>
                    <a:pt x="14908" y="18252"/>
                    <a:pt x="14658" y="18501"/>
                    <a:pt x="14354" y="18501"/>
                  </a:cubicBezTo>
                  <a:cubicBezTo>
                    <a:pt x="665" y="18501"/>
                    <a:pt x="665" y="18501"/>
                    <a:pt x="665" y="18501"/>
                  </a:cubicBezTo>
                  <a:cubicBezTo>
                    <a:pt x="208" y="18501"/>
                    <a:pt x="0" y="17919"/>
                    <a:pt x="0" y="17614"/>
                  </a:cubicBezTo>
                  <a:cubicBezTo>
                    <a:pt x="249" y="789"/>
                    <a:pt x="249" y="789"/>
                    <a:pt x="249" y="789"/>
                  </a:cubicBezTo>
                  <a:cubicBezTo>
                    <a:pt x="249" y="484"/>
                    <a:pt x="499" y="242"/>
                    <a:pt x="803" y="242"/>
                  </a:cubicBezTo>
                  <a:cubicBezTo>
                    <a:pt x="14160" y="0"/>
                    <a:pt x="14160" y="0"/>
                    <a:pt x="14160" y="0"/>
                  </a:cubicBezTo>
                  <a:cubicBezTo>
                    <a:pt x="14465" y="0"/>
                    <a:pt x="14908" y="221"/>
                    <a:pt x="14908" y="574"/>
                  </a:cubicBezTo>
                  <a:cubicBezTo>
                    <a:pt x="14908" y="17947"/>
                    <a:pt x="14908" y="17947"/>
                    <a:pt x="14908" y="17947"/>
                  </a:cubicBezTo>
                </a:path>
              </a:pathLst>
            </a:custGeom>
            <a:solidFill>
              <a:schemeClr val="accent2">
                <a:lumMod val="75000"/>
              </a:schemeClr>
            </a:solidFill>
            <a:ln>
              <a:noFill/>
            </a:ln>
            <a:effectLst/>
            <a:extLst/>
          </p:spPr>
          <p:txBody>
            <a:bodyPr wrap="none" anchor="ctr"/>
            <a:lstStyle/>
            <a:p>
              <a:pPr defTabSz="1828434" eaLnBrk="1" fontAlgn="auto" hangingPunct="1">
                <a:spcBef>
                  <a:spcPts val="0"/>
                </a:spcBef>
                <a:spcAft>
                  <a:spcPts val="0"/>
                </a:spcAft>
                <a:defRPr/>
              </a:pPr>
              <a:endParaRPr lang="en-US" sz="2701">
                <a:latin typeface="+mn-lt"/>
              </a:endParaRPr>
            </a:p>
          </p:txBody>
        </p:sp>
        <p:sp>
          <p:nvSpPr>
            <p:cNvPr id="26" name="Freeform 2"/>
            <p:cNvSpPr>
              <a:spLocks noChangeArrowheads="1"/>
            </p:cNvSpPr>
            <p:nvPr/>
          </p:nvSpPr>
          <p:spPr bwMode="auto">
            <a:xfrm>
              <a:off x="2570382" y="4892608"/>
              <a:ext cx="3152754" cy="3928459"/>
            </a:xfrm>
            <a:custGeom>
              <a:avLst/>
              <a:gdLst>
                <a:gd name="T0" fmla="*/ 14659 w 14660"/>
                <a:gd name="T1" fmla="*/ 17704 h 18259"/>
                <a:gd name="T2" fmla="*/ 14659 w 14660"/>
                <a:gd name="T3" fmla="*/ 17704 h 18259"/>
                <a:gd name="T4" fmla="*/ 14105 w 14660"/>
                <a:gd name="T5" fmla="*/ 18258 h 18259"/>
                <a:gd name="T6" fmla="*/ 554 w 14660"/>
                <a:gd name="T7" fmla="*/ 18258 h 18259"/>
                <a:gd name="T8" fmla="*/ 0 w 14660"/>
                <a:gd name="T9" fmla="*/ 17704 h 18259"/>
                <a:gd name="T10" fmla="*/ 0 w 14660"/>
                <a:gd name="T11" fmla="*/ 547 h 18259"/>
                <a:gd name="T12" fmla="*/ 554 w 14660"/>
                <a:gd name="T13" fmla="*/ 0 h 18259"/>
                <a:gd name="T14" fmla="*/ 14105 w 14660"/>
                <a:gd name="T15" fmla="*/ 0 h 18259"/>
                <a:gd name="T16" fmla="*/ 14659 w 14660"/>
                <a:gd name="T17" fmla="*/ 547 h 18259"/>
                <a:gd name="T18" fmla="*/ 14659 w 14660"/>
                <a:gd name="T19" fmla="*/ 17704 h 18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660" h="18259">
                  <a:moveTo>
                    <a:pt x="14659" y="17704"/>
                  </a:moveTo>
                  <a:lnTo>
                    <a:pt x="14659" y="17704"/>
                  </a:lnTo>
                  <a:cubicBezTo>
                    <a:pt x="14659" y="18009"/>
                    <a:pt x="14410" y="18258"/>
                    <a:pt x="14105" y="18258"/>
                  </a:cubicBezTo>
                  <a:cubicBezTo>
                    <a:pt x="554" y="18258"/>
                    <a:pt x="554" y="18258"/>
                    <a:pt x="554" y="18258"/>
                  </a:cubicBezTo>
                  <a:cubicBezTo>
                    <a:pt x="250" y="18258"/>
                    <a:pt x="0" y="18009"/>
                    <a:pt x="0" y="17704"/>
                  </a:cubicBezTo>
                  <a:cubicBezTo>
                    <a:pt x="0" y="547"/>
                    <a:pt x="0" y="547"/>
                    <a:pt x="0" y="547"/>
                  </a:cubicBezTo>
                  <a:cubicBezTo>
                    <a:pt x="0" y="242"/>
                    <a:pt x="250" y="0"/>
                    <a:pt x="554" y="0"/>
                  </a:cubicBezTo>
                  <a:cubicBezTo>
                    <a:pt x="14105" y="0"/>
                    <a:pt x="14105" y="0"/>
                    <a:pt x="14105" y="0"/>
                  </a:cubicBezTo>
                  <a:cubicBezTo>
                    <a:pt x="14410" y="0"/>
                    <a:pt x="14659" y="242"/>
                    <a:pt x="14659" y="547"/>
                  </a:cubicBezTo>
                  <a:cubicBezTo>
                    <a:pt x="14659" y="17704"/>
                    <a:pt x="14659" y="17704"/>
                    <a:pt x="14659" y="17704"/>
                  </a:cubicBezTo>
                </a:path>
              </a:pathLst>
            </a:custGeom>
            <a:solidFill>
              <a:schemeClr val="accent4"/>
            </a:solidFill>
            <a:ln>
              <a:noFill/>
            </a:ln>
            <a:effectLst/>
            <a:extLst/>
          </p:spPr>
          <p:txBody>
            <a:bodyPr wrap="none" anchor="ctr"/>
            <a:lstStyle/>
            <a:p>
              <a:pPr defTabSz="1828434" eaLnBrk="1" fontAlgn="auto" hangingPunct="1">
                <a:spcBef>
                  <a:spcPts val="0"/>
                </a:spcBef>
                <a:spcAft>
                  <a:spcPts val="0"/>
                </a:spcAft>
                <a:defRPr/>
              </a:pPr>
              <a:endParaRPr lang="en-US" sz="2701">
                <a:latin typeface="+mn-lt"/>
              </a:endParaRPr>
            </a:p>
          </p:txBody>
        </p:sp>
        <p:sp>
          <p:nvSpPr>
            <p:cNvPr id="27" name="Freeform 3"/>
            <p:cNvSpPr>
              <a:spLocks noChangeArrowheads="1"/>
            </p:cNvSpPr>
            <p:nvPr/>
          </p:nvSpPr>
          <p:spPr bwMode="auto">
            <a:xfrm>
              <a:off x="2763574" y="5132318"/>
              <a:ext cx="2796629" cy="3469984"/>
            </a:xfrm>
            <a:custGeom>
              <a:avLst/>
              <a:gdLst>
                <a:gd name="T0" fmla="*/ 12997 w 12998"/>
                <a:gd name="T1" fmla="*/ 15641 h 16126"/>
                <a:gd name="T2" fmla="*/ 12997 w 12998"/>
                <a:gd name="T3" fmla="*/ 15641 h 16126"/>
                <a:gd name="T4" fmla="*/ 12512 w 12998"/>
                <a:gd name="T5" fmla="*/ 16125 h 16126"/>
                <a:gd name="T6" fmla="*/ 485 w 12998"/>
                <a:gd name="T7" fmla="*/ 16098 h 16126"/>
                <a:gd name="T8" fmla="*/ 0 w 12998"/>
                <a:gd name="T9" fmla="*/ 15613 h 16126"/>
                <a:gd name="T10" fmla="*/ 139 w 12998"/>
                <a:gd name="T11" fmla="*/ 588 h 16126"/>
                <a:gd name="T12" fmla="*/ 624 w 12998"/>
                <a:gd name="T13" fmla="*/ 104 h 16126"/>
                <a:gd name="T14" fmla="*/ 12512 w 12998"/>
                <a:gd name="T15" fmla="*/ 0 h 16126"/>
                <a:gd name="T16" fmla="*/ 12997 w 12998"/>
                <a:gd name="T17" fmla="*/ 484 h 16126"/>
                <a:gd name="T18" fmla="*/ 12997 w 12998"/>
                <a:gd name="T19" fmla="*/ 15641 h 16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98" h="16126">
                  <a:moveTo>
                    <a:pt x="12997" y="15641"/>
                  </a:moveTo>
                  <a:lnTo>
                    <a:pt x="12997" y="15641"/>
                  </a:lnTo>
                  <a:cubicBezTo>
                    <a:pt x="12997" y="15911"/>
                    <a:pt x="12783" y="16125"/>
                    <a:pt x="12512" y="16125"/>
                  </a:cubicBezTo>
                  <a:cubicBezTo>
                    <a:pt x="485" y="16098"/>
                    <a:pt x="485" y="16098"/>
                    <a:pt x="485" y="16098"/>
                  </a:cubicBezTo>
                  <a:cubicBezTo>
                    <a:pt x="215" y="16098"/>
                    <a:pt x="0" y="15883"/>
                    <a:pt x="0" y="15613"/>
                  </a:cubicBezTo>
                  <a:cubicBezTo>
                    <a:pt x="139" y="588"/>
                    <a:pt x="139" y="588"/>
                    <a:pt x="139" y="588"/>
                  </a:cubicBezTo>
                  <a:cubicBezTo>
                    <a:pt x="139" y="318"/>
                    <a:pt x="354" y="104"/>
                    <a:pt x="624" y="104"/>
                  </a:cubicBezTo>
                  <a:cubicBezTo>
                    <a:pt x="12512" y="0"/>
                    <a:pt x="12512" y="0"/>
                    <a:pt x="12512" y="0"/>
                  </a:cubicBezTo>
                  <a:cubicBezTo>
                    <a:pt x="12783" y="0"/>
                    <a:pt x="12997" y="214"/>
                    <a:pt x="12997" y="484"/>
                  </a:cubicBezTo>
                  <a:cubicBezTo>
                    <a:pt x="12997" y="15641"/>
                    <a:pt x="12997" y="15641"/>
                    <a:pt x="12997" y="15641"/>
                  </a:cubicBezTo>
                </a:path>
              </a:pathLst>
            </a:custGeom>
            <a:solidFill>
              <a:srgbClr val="EFEFEF"/>
            </a:solidFill>
            <a:ln>
              <a:noFill/>
            </a:ln>
            <a:effectLst/>
            <a:extLst/>
          </p:spPr>
          <p:txBody>
            <a:bodyPr wrap="none" anchor="ctr"/>
            <a:lstStyle/>
            <a:p>
              <a:pPr defTabSz="1828434" eaLnBrk="1" fontAlgn="auto" hangingPunct="1">
                <a:spcBef>
                  <a:spcPts val="0"/>
                </a:spcBef>
                <a:spcAft>
                  <a:spcPts val="0"/>
                </a:spcAft>
                <a:defRPr/>
              </a:pPr>
              <a:endParaRPr lang="en-US" sz="2701">
                <a:latin typeface="+mn-lt"/>
              </a:endParaRPr>
            </a:p>
          </p:txBody>
        </p:sp>
        <p:sp>
          <p:nvSpPr>
            <p:cNvPr id="28" name="Freeform 4"/>
            <p:cNvSpPr>
              <a:spLocks noChangeArrowheads="1"/>
            </p:cNvSpPr>
            <p:nvPr/>
          </p:nvSpPr>
          <p:spPr bwMode="auto">
            <a:xfrm>
              <a:off x="2763574" y="5132318"/>
              <a:ext cx="2766370" cy="3447875"/>
            </a:xfrm>
            <a:custGeom>
              <a:avLst/>
              <a:gdLst>
                <a:gd name="T0" fmla="*/ 12859 w 12860"/>
                <a:gd name="T1" fmla="*/ 15537 h 16023"/>
                <a:gd name="T2" fmla="*/ 12859 w 12860"/>
                <a:gd name="T3" fmla="*/ 15537 h 16023"/>
                <a:gd name="T4" fmla="*/ 12374 w 12860"/>
                <a:gd name="T5" fmla="*/ 16022 h 16023"/>
                <a:gd name="T6" fmla="*/ 485 w 12860"/>
                <a:gd name="T7" fmla="*/ 16022 h 16023"/>
                <a:gd name="T8" fmla="*/ 0 w 12860"/>
                <a:gd name="T9" fmla="*/ 15537 h 16023"/>
                <a:gd name="T10" fmla="*/ 0 w 12860"/>
                <a:gd name="T11" fmla="*/ 484 h 16023"/>
                <a:gd name="T12" fmla="*/ 485 w 12860"/>
                <a:gd name="T13" fmla="*/ 0 h 16023"/>
                <a:gd name="T14" fmla="*/ 12374 w 12860"/>
                <a:gd name="T15" fmla="*/ 0 h 16023"/>
                <a:gd name="T16" fmla="*/ 12859 w 12860"/>
                <a:gd name="T17" fmla="*/ 484 h 16023"/>
                <a:gd name="T18" fmla="*/ 12859 w 12860"/>
                <a:gd name="T19" fmla="*/ 15537 h 16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60" h="16023">
                  <a:moveTo>
                    <a:pt x="12859" y="15537"/>
                  </a:moveTo>
                  <a:lnTo>
                    <a:pt x="12859" y="15537"/>
                  </a:lnTo>
                  <a:cubicBezTo>
                    <a:pt x="12859" y="15807"/>
                    <a:pt x="12644" y="16022"/>
                    <a:pt x="12374" y="16022"/>
                  </a:cubicBezTo>
                  <a:cubicBezTo>
                    <a:pt x="485" y="16022"/>
                    <a:pt x="485" y="16022"/>
                    <a:pt x="485" y="16022"/>
                  </a:cubicBezTo>
                  <a:cubicBezTo>
                    <a:pt x="215" y="16022"/>
                    <a:pt x="0" y="15807"/>
                    <a:pt x="0" y="15537"/>
                  </a:cubicBezTo>
                  <a:cubicBezTo>
                    <a:pt x="0" y="484"/>
                    <a:pt x="0" y="484"/>
                    <a:pt x="0" y="484"/>
                  </a:cubicBezTo>
                  <a:cubicBezTo>
                    <a:pt x="0" y="214"/>
                    <a:pt x="215" y="0"/>
                    <a:pt x="485" y="0"/>
                  </a:cubicBezTo>
                  <a:cubicBezTo>
                    <a:pt x="12374" y="0"/>
                    <a:pt x="12374" y="0"/>
                    <a:pt x="12374" y="0"/>
                  </a:cubicBezTo>
                  <a:cubicBezTo>
                    <a:pt x="12644" y="0"/>
                    <a:pt x="12859" y="214"/>
                    <a:pt x="12859" y="484"/>
                  </a:cubicBezTo>
                  <a:cubicBezTo>
                    <a:pt x="12859" y="15537"/>
                    <a:pt x="12859" y="15537"/>
                    <a:pt x="12859" y="15537"/>
                  </a:cubicBezTo>
                </a:path>
              </a:pathLst>
            </a:custGeom>
            <a:solidFill>
              <a:srgbClr val="EFEFEF"/>
            </a:solidFill>
            <a:ln>
              <a:noFill/>
            </a:ln>
            <a:effectLst/>
            <a:extLst/>
          </p:spPr>
          <p:txBody>
            <a:bodyPr wrap="none" anchor="ctr"/>
            <a:lstStyle/>
            <a:p>
              <a:pPr defTabSz="1828434" eaLnBrk="1" fontAlgn="auto" hangingPunct="1">
                <a:spcBef>
                  <a:spcPts val="0"/>
                </a:spcBef>
                <a:spcAft>
                  <a:spcPts val="0"/>
                </a:spcAft>
                <a:defRPr/>
              </a:pPr>
              <a:endParaRPr lang="en-US" sz="2701">
                <a:latin typeface="+mn-lt"/>
              </a:endParaRPr>
            </a:p>
          </p:txBody>
        </p:sp>
        <p:sp>
          <p:nvSpPr>
            <p:cNvPr id="29" name="Freeform 5"/>
            <p:cNvSpPr>
              <a:spLocks noChangeArrowheads="1"/>
            </p:cNvSpPr>
            <p:nvPr/>
          </p:nvSpPr>
          <p:spPr bwMode="auto">
            <a:xfrm>
              <a:off x="3315219" y="4892608"/>
              <a:ext cx="1664244" cy="239710"/>
            </a:xfrm>
            <a:custGeom>
              <a:avLst/>
              <a:gdLst>
                <a:gd name="T0" fmla="*/ 7734 w 7735"/>
                <a:gd name="T1" fmla="*/ 0 h 1116"/>
                <a:gd name="T2" fmla="*/ 0 w 7735"/>
                <a:gd name="T3" fmla="*/ 0 h 1116"/>
                <a:gd name="T4" fmla="*/ 0 w 7735"/>
                <a:gd name="T5" fmla="*/ 1115 h 1116"/>
                <a:gd name="T6" fmla="*/ 7734 w 7735"/>
                <a:gd name="T7" fmla="*/ 1115 h 1116"/>
                <a:gd name="T8" fmla="*/ 7734 w 7735"/>
                <a:gd name="T9" fmla="*/ 0 h 1116"/>
              </a:gdLst>
              <a:ahLst/>
              <a:cxnLst>
                <a:cxn ang="0">
                  <a:pos x="T0" y="T1"/>
                </a:cxn>
                <a:cxn ang="0">
                  <a:pos x="T2" y="T3"/>
                </a:cxn>
                <a:cxn ang="0">
                  <a:pos x="T4" y="T5"/>
                </a:cxn>
                <a:cxn ang="0">
                  <a:pos x="T6" y="T7"/>
                </a:cxn>
                <a:cxn ang="0">
                  <a:pos x="T8" y="T9"/>
                </a:cxn>
              </a:cxnLst>
              <a:rect l="0" t="0" r="r" b="b"/>
              <a:pathLst>
                <a:path w="7735" h="1116">
                  <a:moveTo>
                    <a:pt x="7734" y="0"/>
                  </a:moveTo>
                  <a:lnTo>
                    <a:pt x="0" y="0"/>
                  </a:lnTo>
                  <a:lnTo>
                    <a:pt x="0" y="1115"/>
                  </a:lnTo>
                  <a:lnTo>
                    <a:pt x="7734" y="1115"/>
                  </a:lnTo>
                  <a:lnTo>
                    <a:pt x="7734" y="0"/>
                  </a:lnTo>
                </a:path>
              </a:pathLst>
            </a:custGeom>
            <a:solidFill>
              <a:schemeClr val="accent2">
                <a:lumMod val="75000"/>
              </a:schemeClr>
            </a:solidFill>
            <a:ln>
              <a:noFill/>
            </a:ln>
            <a:effectLst/>
            <a:extLst/>
          </p:spPr>
          <p:txBody>
            <a:bodyPr wrap="none" anchor="ctr"/>
            <a:lstStyle/>
            <a:p>
              <a:pPr defTabSz="1828434" eaLnBrk="1" fontAlgn="auto" hangingPunct="1">
                <a:spcBef>
                  <a:spcPts val="0"/>
                </a:spcBef>
                <a:spcAft>
                  <a:spcPts val="0"/>
                </a:spcAft>
                <a:defRPr/>
              </a:pPr>
              <a:endParaRPr lang="en-US" sz="2701">
                <a:latin typeface="+mn-lt"/>
              </a:endParaRPr>
            </a:p>
          </p:txBody>
        </p:sp>
        <p:sp>
          <p:nvSpPr>
            <p:cNvPr id="30" name="Freeform 7"/>
            <p:cNvSpPr>
              <a:spLocks noChangeArrowheads="1"/>
            </p:cNvSpPr>
            <p:nvPr/>
          </p:nvSpPr>
          <p:spPr bwMode="auto">
            <a:xfrm>
              <a:off x="3315219" y="5132318"/>
              <a:ext cx="1664244" cy="323493"/>
            </a:xfrm>
            <a:custGeom>
              <a:avLst/>
              <a:gdLst>
                <a:gd name="T0" fmla="*/ 7734 w 7735"/>
                <a:gd name="T1" fmla="*/ 0 h 1503"/>
                <a:gd name="T2" fmla="*/ 7734 w 7735"/>
                <a:gd name="T3" fmla="*/ 0 h 1503"/>
                <a:gd name="T4" fmla="*/ 0 w 7735"/>
                <a:gd name="T5" fmla="*/ 0 h 1503"/>
                <a:gd name="T6" fmla="*/ 0 w 7735"/>
                <a:gd name="T7" fmla="*/ 948 h 1503"/>
                <a:gd name="T8" fmla="*/ 581 w 7735"/>
                <a:gd name="T9" fmla="*/ 1502 h 1503"/>
                <a:gd name="T10" fmla="*/ 7152 w 7735"/>
                <a:gd name="T11" fmla="*/ 1502 h 1503"/>
                <a:gd name="T12" fmla="*/ 7734 w 7735"/>
                <a:gd name="T13" fmla="*/ 948 h 1503"/>
                <a:gd name="T14" fmla="*/ 7734 w 7735"/>
                <a:gd name="T15" fmla="*/ 0 h 15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35" h="1503">
                  <a:moveTo>
                    <a:pt x="7734" y="0"/>
                  </a:moveTo>
                  <a:lnTo>
                    <a:pt x="7734" y="0"/>
                  </a:lnTo>
                  <a:cubicBezTo>
                    <a:pt x="0" y="0"/>
                    <a:pt x="0" y="0"/>
                    <a:pt x="0" y="0"/>
                  </a:cubicBezTo>
                  <a:cubicBezTo>
                    <a:pt x="0" y="948"/>
                    <a:pt x="0" y="948"/>
                    <a:pt x="0" y="948"/>
                  </a:cubicBezTo>
                  <a:cubicBezTo>
                    <a:pt x="0" y="1253"/>
                    <a:pt x="263" y="1502"/>
                    <a:pt x="581" y="1502"/>
                  </a:cubicBezTo>
                  <a:cubicBezTo>
                    <a:pt x="7152" y="1502"/>
                    <a:pt x="7152" y="1502"/>
                    <a:pt x="7152" y="1502"/>
                  </a:cubicBezTo>
                  <a:cubicBezTo>
                    <a:pt x="7470" y="1502"/>
                    <a:pt x="7734" y="1253"/>
                    <a:pt x="7734" y="948"/>
                  </a:cubicBezTo>
                  <a:cubicBezTo>
                    <a:pt x="7734" y="0"/>
                    <a:pt x="7734" y="0"/>
                    <a:pt x="7734" y="0"/>
                  </a:cubicBezTo>
                </a:path>
              </a:pathLst>
            </a:custGeom>
            <a:solidFill>
              <a:srgbClr val="CECDCD"/>
            </a:solidFill>
            <a:ln>
              <a:noFill/>
            </a:ln>
            <a:effectLst/>
            <a:extLst/>
          </p:spPr>
          <p:txBody>
            <a:bodyPr wrap="none" anchor="ctr"/>
            <a:lstStyle/>
            <a:p>
              <a:pPr defTabSz="1828434" eaLnBrk="1" fontAlgn="auto" hangingPunct="1">
                <a:spcBef>
                  <a:spcPts val="0"/>
                </a:spcBef>
                <a:spcAft>
                  <a:spcPts val="0"/>
                </a:spcAft>
                <a:defRPr/>
              </a:pPr>
              <a:endParaRPr lang="en-US" sz="2701">
                <a:latin typeface="+mn-lt"/>
              </a:endParaRPr>
            </a:p>
          </p:txBody>
        </p:sp>
        <p:sp>
          <p:nvSpPr>
            <p:cNvPr id="31" name="Freeform 8"/>
            <p:cNvSpPr>
              <a:spLocks noChangeArrowheads="1"/>
            </p:cNvSpPr>
            <p:nvPr/>
          </p:nvSpPr>
          <p:spPr bwMode="auto">
            <a:xfrm>
              <a:off x="3357116" y="4275877"/>
              <a:ext cx="1586270" cy="1126406"/>
            </a:xfrm>
            <a:custGeom>
              <a:avLst/>
              <a:gdLst>
                <a:gd name="T0" fmla="*/ 6819 w 7374"/>
                <a:gd name="T1" fmla="*/ 1967 h 5236"/>
                <a:gd name="T2" fmla="*/ 6819 w 7374"/>
                <a:gd name="T3" fmla="*/ 1967 h 5236"/>
                <a:gd name="T4" fmla="*/ 6342 w 7374"/>
                <a:gd name="T5" fmla="*/ 1967 h 5236"/>
                <a:gd name="T6" fmla="*/ 6342 w 7374"/>
                <a:gd name="T7" fmla="*/ 1655 h 5236"/>
                <a:gd name="T8" fmla="*/ 5948 w 7374"/>
                <a:gd name="T9" fmla="*/ 1253 h 5236"/>
                <a:gd name="T10" fmla="*/ 5352 w 7374"/>
                <a:gd name="T11" fmla="*/ 1253 h 5236"/>
                <a:gd name="T12" fmla="*/ 5352 w 7374"/>
                <a:gd name="T13" fmla="*/ 402 h 5236"/>
                <a:gd name="T14" fmla="*/ 4951 w 7374"/>
                <a:gd name="T15" fmla="*/ 0 h 5236"/>
                <a:gd name="T16" fmla="*/ 2416 w 7374"/>
                <a:gd name="T17" fmla="*/ 0 h 5236"/>
                <a:gd name="T18" fmla="*/ 2022 w 7374"/>
                <a:gd name="T19" fmla="*/ 402 h 5236"/>
                <a:gd name="T20" fmla="*/ 2022 w 7374"/>
                <a:gd name="T21" fmla="*/ 1253 h 5236"/>
                <a:gd name="T22" fmla="*/ 1426 w 7374"/>
                <a:gd name="T23" fmla="*/ 1253 h 5236"/>
                <a:gd name="T24" fmla="*/ 1024 w 7374"/>
                <a:gd name="T25" fmla="*/ 1655 h 5236"/>
                <a:gd name="T26" fmla="*/ 1024 w 7374"/>
                <a:gd name="T27" fmla="*/ 1967 h 5236"/>
                <a:gd name="T28" fmla="*/ 554 w 7374"/>
                <a:gd name="T29" fmla="*/ 1967 h 5236"/>
                <a:gd name="T30" fmla="*/ 0 w 7374"/>
                <a:gd name="T31" fmla="*/ 2520 h 5236"/>
                <a:gd name="T32" fmla="*/ 0 w 7374"/>
                <a:gd name="T33" fmla="*/ 4688 h 5236"/>
                <a:gd name="T34" fmla="*/ 554 w 7374"/>
                <a:gd name="T35" fmla="*/ 5235 h 5236"/>
                <a:gd name="T36" fmla="*/ 6819 w 7374"/>
                <a:gd name="T37" fmla="*/ 5235 h 5236"/>
                <a:gd name="T38" fmla="*/ 7373 w 7374"/>
                <a:gd name="T39" fmla="*/ 4688 h 5236"/>
                <a:gd name="T40" fmla="*/ 7373 w 7374"/>
                <a:gd name="T41" fmla="*/ 2520 h 5236"/>
                <a:gd name="T42" fmla="*/ 6819 w 7374"/>
                <a:gd name="T43" fmla="*/ 1967 h 5236"/>
                <a:gd name="T44" fmla="*/ 4916 w 7374"/>
                <a:gd name="T45" fmla="*/ 1807 h 5236"/>
                <a:gd name="T46" fmla="*/ 4916 w 7374"/>
                <a:gd name="T47" fmla="*/ 1807 h 5236"/>
                <a:gd name="T48" fmla="*/ 4708 w 7374"/>
                <a:gd name="T49" fmla="*/ 2015 h 5236"/>
                <a:gd name="T50" fmla="*/ 2693 w 7374"/>
                <a:gd name="T51" fmla="*/ 2015 h 5236"/>
                <a:gd name="T52" fmla="*/ 2486 w 7374"/>
                <a:gd name="T53" fmla="*/ 1807 h 5236"/>
                <a:gd name="T54" fmla="*/ 2486 w 7374"/>
                <a:gd name="T55" fmla="*/ 602 h 5236"/>
                <a:gd name="T56" fmla="*/ 2693 w 7374"/>
                <a:gd name="T57" fmla="*/ 395 h 5236"/>
                <a:gd name="T58" fmla="*/ 4708 w 7374"/>
                <a:gd name="T59" fmla="*/ 395 h 5236"/>
                <a:gd name="T60" fmla="*/ 4916 w 7374"/>
                <a:gd name="T61" fmla="*/ 602 h 5236"/>
                <a:gd name="T62" fmla="*/ 4916 w 7374"/>
                <a:gd name="T63" fmla="*/ 1807 h 5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74" h="5236">
                  <a:moveTo>
                    <a:pt x="6819" y="1967"/>
                  </a:moveTo>
                  <a:lnTo>
                    <a:pt x="6819" y="1967"/>
                  </a:lnTo>
                  <a:cubicBezTo>
                    <a:pt x="6342" y="1967"/>
                    <a:pt x="6342" y="1967"/>
                    <a:pt x="6342" y="1967"/>
                  </a:cubicBezTo>
                  <a:cubicBezTo>
                    <a:pt x="6342" y="1655"/>
                    <a:pt x="6342" y="1655"/>
                    <a:pt x="6342" y="1655"/>
                  </a:cubicBezTo>
                  <a:cubicBezTo>
                    <a:pt x="6342" y="1433"/>
                    <a:pt x="6169" y="1253"/>
                    <a:pt x="5948" y="1253"/>
                  </a:cubicBezTo>
                  <a:cubicBezTo>
                    <a:pt x="5352" y="1253"/>
                    <a:pt x="5352" y="1253"/>
                    <a:pt x="5352" y="1253"/>
                  </a:cubicBezTo>
                  <a:cubicBezTo>
                    <a:pt x="5352" y="402"/>
                    <a:pt x="5352" y="402"/>
                    <a:pt x="5352" y="402"/>
                  </a:cubicBezTo>
                  <a:cubicBezTo>
                    <a:pt x="5352" y="180"/>
                    <a:pt x="5172" y="0"/>
                    <a:pt x="4951" y="0"/>
                  </a:cubicBezTo>
                  <a:cubicBezTo>
                    <a:pt x="2416" y="0"/>
                    <a:pt x="2416" y="0"/>
                    <a:pt x="2416" y="0"/>
                  </a:cubicBezTo>
                  <a:cubicBezTo>
                    <a:pt x="2202" y="0"/>
                    <a:pt x="2022" y="180"/>
                    <a:pt x="2022" y="402"/>
                  </a:cubicBezTo>
                  <a:cubicBezTo>
                    <a:pt x="2022" y="1253"/>
                    <a:pt x="2022" y="1253"/>
                    <a:pt x="2022" y="1253"/>
                  </a:cubicBezTo>
                  <a:cubicBezTo>
                    <a:pt x="1426" y="1253"/>
                    <a:pt x="1426" y="1253"/>
                    <a:pt x="1426" y="1253"/>
                  </a:cubicBezTo>
                  <a:cubicBezTo>
                    <a:pt x="1204" y="1253"/>
                    <a:pt x="1024" y="1433"/>
                    <a:pt x="1024" y="1655"/>
                  </a:cubicBezTo>
                  <a:cubicBezTo>
                    <a:pt x="1024" y="1967"/>
                    <a:pt x="1024" y="1967"/>
                    <a:pt x="1024" y="1967"/>
                  </a:cubicBezTo>
                  <a:cubicBezTo>
                    <a:pt x="554" y="1967"/>
                    <a:pt x="554" y="1967"/>
                    <a:pt x="554" y="1967"/>
                  </a:cubicBezTo>
                  <a:cubicBezTo>
                    <a:pt x="249" y="1967"/>
                    <a:pt x="0" y="2216"/>
                    <a:pt x="0" y="2520"/>
                  </a:cubicBezTo>
                  <a:cubicBezTo>
                    <a:pt x="0" y="4688"/>
                    <a:pt x="0" y="4688"/>
                    <a:pt x="0" y="4688"/>
                  </a:cubicBezTo>
                  <a:cubicBezTo>
                    <a:pt x="0" y="4992"/>
                    <a:pt x="249" y="5235"/>
                    <a:pt x="554" y="5235"/>
                  </a:cubicBezTo>
                  <a:cubicBezTo>
                    <a:pt x="6819" y="5235"/>
                    <a:pt x="6819" y="5235"/>
                    <a:pt x="6819" y="5235"/>
                  </a:cubicBezTo>
                  <a:cubicBezTo>
                    <a:pt x="7124" y="5235"/>
                    <a:pt x="7373" y="4992"/>
                    <a:pt x="7373" y="4688"/>
                  </a:cubicBezTo>
                  <a:cubicBezTo>
                    <a:pt x="7373" y="2520"/>
                    <a:pt x="7373" y="2520"/>
                    <a:pt x="7373" y="2520"/>
                  </a:cubicBezTo>
                  <a:cubicBezTo>
                    <a:pt x="7373" y="2216"/>
                    <a:pt x="7124" y="1967"/>
                    <a:pt x="6819" y="1967"/>
                  </a:cubicBezTo>
                  <a:close/>
                  <a:moveTo>
                    <a:pt x="4916" y="1807"/>
                  </a:moveTo>
                  <a:lnTo>
                    <a:pt x="4916" y="1807"/>
                  </a:lnTo>
                  <a:cubicBezTo>
                    <a:pt x="4916" y="1925"/>
                    <a:pt x="4826" y="2015"/>
                    <a:pt x="4708" y="2015"/>
                  </a:cubicBezTo>
                  <a:cubicBezTo>
                    <a:pt x="2693" y="2015"/>
                    <a:pt x="2693" y="2015"/>
                    <a:pt x="2693" y="2015"/>
                  </a:cubicBezTo>
                  <a:cubicBezTo>
                    <a:pt x="2576" y="2015"/>
                    <a:pt x="2486" y="1925"/>
                    <a:pt x="2486" y="1807"/>
                  </a:cubicBezTo>
                  <a:cubicBezTo>
                    <a:pt x="2486" y="602"/>
                    <a:pt x="2486" y="602"/>
                    <a:pt x="2486" y="602"/>
                  </a:cubicBezTo>
                  <a:cubicBezTo>
                    <a:pt x="2486" y="492"/>
                    <a:pt x="2576" y="395"/>
                    <a:pt x="2693" y="395"/>
                  </a:cubicBezTo>
                  <a:cubicBezTo>
                    <a:pt x="4708" y="395"/>
                    <a:pt x="4708" y="395"/>
                    <a:pt x="4708" y="395"/>
                  </a:cubicBezTo>
                  <a:cubicBezTo>
                    <a:pt x="4826" y="395"/>
                    <a:pt x="4916" y="492"/>
                    <a:pt x="4916" y="602"/>
                  </a:cubicBezTo>
                  <a:lnTo>
                    <a:pt x="4916" y="1807"/>
                  </a:lnTo>
                  <a:close/>
                </a:path>
              </a:pathLst>
            </a:custGeom>
            <a:solidFill>
              <a:schemeClr val="accent4">
                <a:lumMod val="50000"/>
              </a:schemeClr>
            </a:solidFill>
            <a:ln>
              <a:noFill/>
            </a:ln>
            <a:effectLst/>
            <a:extLst/>
          </p:spPr>
          <p:txBody>
            <a:bodyPr wrap="none" anchor="ctr"/>
            <a:lstStyle/>
            <a:p>
              <a:pPr defTabSz="1828434" eaLnBrk="1" fontAlgn="auto" hangingPunct="1">
                <a:spcBef>
                  <a:spcPts val="0"/>
                </a:spcBef>
                <a:spcAft>
                  <a:spcPts val="0"/>
                </a:spcAft>
                <a:defRPr/>
              </a:pPr>
              <a:endParaRPr lang="en-US" sz="2701">
                <a:latin typeface="+mn-lt"/>
              </a:endParaRPr>
            </a:p>
          </p:txBody>
        </p:sp>
        <p:sp>
          <p:nvSpPr>
            <p:cNvPr id="32" name="Freeform 9"/>
            <p:cNvSpPr>
              <a:spLocks noChangeArrowheads="1"/>
            </p:cNvSpPr>
            <p:nvPr/>
          </p:nvSpPr>
          <p:spPr bwMode="auto">
            <a:xfrm>
              <a:off x="3028922" y="5217265"/>
              <a:ext cx="155950" cy="153601"/>
            </a:xfrm>
            <a:custGeom>
              <a:avLst/>
              <a:gdLst>
                <a:gd name="T0" fmla="*/ 720 w 721"/>
                <a:gd name="T1" fmla="*/ 353 h 714"/>
                <a:gd name="T2" fmla="*/ 720 w 721"/>
                <a:gd name="T3" fmla="*/ 353 h 714"/>
                <a:gd name="T4" fmla="*/ 360 w 721"/>
                <a:gd name="T5" fmla="*/ 713 h 714"/>
                <a:gd name="T6" fmla="*/ 0 w 721"/>
                <a:gd name="T7" fmla="*/ 353 h 714"/>
                <a:gd name="T8" fmla="*/ 360 w 721"/>
                <a:gd name="T9" fmla="*/ 0 h 714"/>
                <a:gd name="T10" fmla="*/ 720 w 721"/>
                <a:gd name="T11" fmla="*/ 353 h 714"/>
              </a:gdLst>
              <a:ahLst/>
              <a:cxnLst>
                <a:cxn ang="0">
                  <a:pos x="T0" y="T1"/>
                </a:cxn>
                <a:cxn ang="0">
                  <a:pos x="T2" y="T3"/>
                </a:cxn>
                <a:cxn ang="0">
                  <a:pos x="T4" y="T5"/>
                </a:cxn>
                <a:cxn ang="0">
                  <a:pos x="T6" y="T7"/>
                </a:cxn>
                <a:cxn ang="0">
                  <a:pos x="T8" y="T9"/>
                </a:cxn>
                <a:cxn ang="0">
                  <a:pos x="T10" y="T11"/>
                </a:cxn>
              </a:cxnLst>
              <a:rect l="0" t="0" r="r" b="b"/>
              <a:pathLst>
                <a:path w="721" h="714">
                  <a:moveTo>
                    <a:pt x="720" y="353"/>
                  </a:moveTo>
                  <a:lnTo>
                    <a:pt x="720" y="353"/>
                  </a:lnTo>
                  <a:cubicBezTo>
                    <a:pt x="720" y="554"/>
                    <a:pt x="561" y="713"/>
                    <a:pt x="360" y="713"/>
                  </a:cubicBezTo>
                  <a:cubicBezTo>
                    <a:pt x="166" y="713"/>
                    <a:pt x="0" y="554"/>
                    <a:pt x="0" y="353"/>
                  </a:cubicBezTo>
                  <a:cubicBezTo>
                    <a:pt x="0" y="160"/>
                    <a:pt x="166" y="0"/>
                    <a:pt x="360" y="0"/>
                  </a:cubicBezTo>
                  <a:cubicBezTo>
                    <a:pt x="561" y="0"/>
                    <a:pt x="720" y="160"/>
                    <a:pt x="720" y="353"/>
                  </a:cubicBezTo>
                </a:path>
              </a:pathLst>
            </a:custGeom>
            <a:solidFill>
              <a:schemeClr val="accent4">
                <a:lumMod val="75000"/>
              </a:schemeClr>
            </a:solidFill>
            <a:ln>
              <a:noFill/>
            </a:ln>
            <a:effectLst/>
            <a:extLst/>
          </p:spPr>
          <p:txBody>
            <a:bodyPr wrap="none" anchor="ctr"/>
            <a:lstStyle/>
            <a:p>
              <a:pPr defTabSz="1828434" eaLnBrk="1" fontAlgn="auto" hangingPunct="1">
                <a:spcBef>
                  <a:spcPts val="0"/>
                </a:spcBef>
                <a:spcAft>
                  <a:spcPts val="0"/>
                </a:spcAft>
                <a:defRPr/>
              </a:pPr>
              <a:endParaRPr lang="en-US" sz="2701">
                <a:latin typeface="+mn-lt"/>
              </a:endParaRPr>
            </a:p>
          </p:txBody>
        </p:sp>
        <p:sp>
          <p:nvSpPr>
            <p:cNvPr id="33" name="Freeform 10"/>
            <p:cNvSpPr>
              <a:spLocks noChangeArrowheads="1"/>
            </p:cNvSpPr>
            <p:nvPr/>
          </p:nvSpPr>
          <p:spPr bwMode="auto">
            <a:xfrm>
              <a:off x="5158690" y="5217265"/>
              <a:ext cx="155950" cy="153601"/>
            </a:xfrm>
            <a:custGeom>
              <a:avLst/>
              <a:gdLst>
                <a:gd name="T0" fmla="*/ 720 w 721"/>
                <a:gd name="T1" fmla="*/ 353 h 714"/>
                <a:gd name="T2" fmla="*/ 720 w 721"/>
                <a:gd name="T3" fmla="*/ 353 h 714"/>
                <a:gd name="T4" fmla="*/ 360 w 721"/>
                <a:gd name="T5" fmla="*/ 713 h 714"/>
                <a:gd name="T6" fmla="*/ 0 w 721"/>
                <a:gd name="T7" fmla="*/ 353 h 714"/>
                <a:gd name="T8" fmla="*/ 360 w 721"/>
                <a:gd name="T9" fmla="*/ 0 h 714"/>
                <a:gd name="T10" fmla="*/ 720 w 721"/>
                <a:gd name="T11" fmla="*/ 353 h 714"/>
              </a:gdLst>
              <a:ahLst/>
              <a:cxnLst>
                <a:cxn ang="0">
                  <a:pos x="T0" y="T1"/>
                </a:cxn>
                <a:cxn ang="0">
                  <a:pos x="T2" y="T3"/>
                </a:cxn>
                <a:cxn ang="0">
                  <a:pos x="T4" y="T5"/>
                </a:cxn>
                <a:cxn ang="0">
                  <a:pos x="T6" y="T7"/>
                </a:cxn>
                <a:cxn ang="0">
                  <a:pos x="T8" y="T9"/>
                </a:cxn>
                <a:cxn ang="0">
                  <a:pos x="T10" y="T11"/>
                </a:cxn>
              </a:cxnLst>
              <a:rect l="0" t="0" r="r" b="b"/>
              <a:pathLst>
                <a:path w="721" h="714">
                  <a:moveTo>
                    <a:pt x="720" y="353"/>
                  </a:moveTo>
                  <a:lnTo>
                    <a:pt x="720" y="353"/>
                  </a:lnTo>
                  <a:cubicBezTo>
                    <a:pt x="720" y="554"/>
                    <a:pt x="561" y="713"/>
                    <a:pt x="360" y="713"/>
                  </a:cubicBezTo>
                  <a:cubicBezTo>
                    <a:pt x="167" y="713"/>
                    <a:pt x="0" y="554"/>
                    <a:pt x="0" y="353"/>
                  </a:cubicBezTo>
                  <a:cubicBezTo>
                    <a:pt x="0" y="160"/>
                    <a:pt x="167" y="0"/>
                    <a:pt x="360" y="0"/>
                  </a:cubicBezTo>
                  <a:cubicBezTo>
                    <a:pt x="561" y="0"/>
                    <a:pt x="720" y="160"/>
                    <a:pt x="720" y="353"/>
                  </a:cubicBezTo>
                </a:path>
              </a:pathLst>
            </a:custGeom>
            <a:solidFill>
              <a:schemeClr val="accent4">
                <a:lumMod val="75000"/>
              </a:schemeClr>
            </a:solidFill>
            <a:ln>
              <a:noFill/>
            </a:ln>
            <a:effectLst/>
            <a:extLst/>
          </p:spPr>
          <p:txBody>
            <a:bodyPr wrap="none" anchor="ctr"/>
            <a:lstStyle/>
            <a:p>
              <a:pPr defTabSz="1828434" eaLnBrk="1" fontAlgn="auto" hangingPunct="1">
                <a:spcBef>
                  <a:spcPts val="0"/>
                </a:spcBef>
                <a:spcAft>
                  <a:spcPts val="0"/>
                </a:spcAft>
                <a:defRPr/>
              </a:pPr>
              <a:endParaRPr lang="en-US" sz="2701">
                <a:latin typeface="+mn-lt"/>
              </a:endParaRPr>
            </a:p>
          </p:txBody>
        </p:sp>
        <p:sp>
          <p:nvSpPr>
            <p:cNvPr id="34" name="Freeform 11"/>
            <p:cNvSpPr>
              <a:spLocks noChangeArrowheads="1"/>
            </p:cNvSpPr>
            <p:nvPr/>
          </p:nvSpPr>
          <p:spPr bwMode="auto">
            <a:xfrm>
              <a:off x="4781616" y="5813050"/>
              <a:ext cx="456212" cy="456148"/>
            </a:xfrm>
            <a:custGeom>
              <a:avLst/>
              <a:gdLst>
                <a:gd name="T0" fmla="*/ 2118 w 2119"/>
                <a:gd name="T1" fmla="*/ 1932 h 2120"/>
                <a:gd name="T2" fmla="*/ 2118 w 2119"/>
                <a:gd name="T3" fmla="*/ 1932 h 2120"/>
                <a:gd name="T4" fmla="*/ 1932 w 2119"/>
                <a:gd name="T5" fmla="*/ 2119 h 2120"/>
                <a:gd name="T6" fmla="*/ 187 w 2119"/>
                <a:gd name="T7" fmla="*/ 2119 h 2120"/>
                <a:gd name="T8" fmla="*/ 0 w 2119"/>
                <a:gd name="T9" fmla="*/ 1932 h 2120"/>
                <a:gd name="T10" fmla="*/ 0 w 2119"/>
                <a:gd name="T11" fmla="*/ 187 h 2120"/>
                <a:gd name="T12" fmla="*/ 187 w 2119"/>
                <a:gd name="T13" fmla="*/ 0 h 2120"/>
                <a:gd name="T14" fmla="*/ 1932 w 2119"/>
                <a:gd name="T15" fmla="*/ 0 h 2120"/>
                <a:gd name="T16" fmla="*/ 2118 w 2119"/>
                <a:gd name="T17" fmla="*/ 187 h 2120"/>
                <a:gd name="T18" fmla="*/ 2118 w 2119"/>
                <a:gd name="T19" fmla="*/ 1932 h 2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19" h="2120">
                  <a:moveTo>
                    <a:pt x="2118" y="1932"/>
                  </a:moveTo>
                  <a:lnTo>
                    <a:pt x="2118" y="1932"/>
                  </a:lnTo>
                  <a:cubicBezTo>
                    <a:pt x="2118" y="2036"/>
                    <a:pt x="2035" y="2119"/>
                    <a:pt x="1932" y="2119"/>
                  </a:cubicBezTo>
                  <a:cubicBezTo>
                    <a:pt x="187" y="2119"/>
                    <a:pt x="187" y="2119"/>
                    <a:pt x="187" y="2119"/>
                  </a:cubicBezTo>
                  <a:cubicBezTo>
                    <a:pt x="83" y="2119"/>
                    <a:pt x="0" y="2036"/>
                    <a:pt x="0" y="1932"/>
                  </a:cubicBezTo>
                  <a:cubicBezTo>
                    <a:pt x="0" y="187"/>
                    <a:pt x="0" y="187"/>
                    <a:pt x="0" y="187"/>
                  </a:cubicBezTo>
                  <a:cubicBezTo>
                    <a:pt x="0" y="83"/>
                    <a:pt x="83" y="0"/>
                    <a:pt x="187" y="0"/>
                  </a:cubicBezTo>
                  <a:cubicBezTo>
                    <a:pt x="1932" y="0"/>
                    <a:pt x="1932" y="0"/>
                    <a:pt x="1932" y="0"/>
                  </a:cubicBezTo>
                  <a:cubicBezTo>
                    <a:pt x="2035" y="0"/>
                    <a:pt x="2118" y="83"/>
                    <a:pt x="2118" y="187"/>
                  </a:cubicBezTo>
                  <a:lnTo>
                    <a:pt x="2118" y="1932"/>
                  </a:lnTo>
                </a:path>
              </a:pathLst>
            </a:custGeom>
            <a:solidFill>
              <a:schemeClr val="bg1">
                <a:lumMod val="85000"/>
              </a:schemeClr>
            </a:solidFill>
            <a:ln>
              <a:noFill/>
            </a:ln>
            <a:effectLst/>
            <a:extLst/>
          </p:spPr>
          <p:txBody>
            <a:bodyPr wrap="none" anchor="ctr"/>
            <a:lstStyle/>
            <a:p>
              <a:pPr defTabSz="1828434" eaLnBrk="1" fontAlgn="auto" hangingPunct="1">
                <a:spcBef>
                  <a:spcPts val="0"/>
                </a:spcBef>
                <a:spcAft>
                  <a:spcPts val="0"/>
                </a:spcAft>
                <a:defRPr/>
              </a:pPr>
              <a:endParaRPr lang="en-US" sz="2701">
                <a:latin typeface="+mn-lt"/>
              </a:endParaRPr>
            </a:p>
          </p:txBody>
        </p:sp>
        <p:sp>
          <p:nvSpPr>
            <p:cNvPr id="35" name="Freeform 12"/>
            <p:cNvSpPr>
              <a:spLocks noChangeArrowheads="1"/>
            </p:cNvSpPr>
            <p:nvPr/>
          </p:nvSpPr>
          <p:spPr bwMode="auto">
            <a:xfrm>
              <a:off x="4781616" y="6494945"/>
              <a:ext cx="456212" cy="457311"/>
            </a:xfrm>
            <a:custGeom>
              <a:avLst/>
              <a:gdLst>
                <a:gd name="T0" fmla="*/ 2118 w 2119"/>
                <a:gd name="T1" fmla="*/ 1938 h 2126"/>
                <a:gd name="T2" fmla="*/ 2118 w 2119"/>
                <a:gd name="T3" fmla="*/ 1938 h 2126"/>
                <a:gd name="T4" fmla="*/ 1932 w 2119"/>
                <a:gd name="T5" fmla="*/ 2125 h 2126"/>
                <a:gd name="T6" fmla="*/ 187 w 2119"/>
                <a:gd name="T7" fmla="*/ 2125 h 2126"/>
                <a:gd name="T8" fmla="*/ 0 w 2119"/>
                <a:gd name="T9" fmla="*/ 1938 h 2126"/>
                <a:gd name="T10" fmla="*/ 0 w 2119"/>
                <a:gd name="T11" fmla="*/ 194 h 2126"/>
                <a:gd name="T12" fmla="*/ 187 w 2119"/>
                <a:gd name="T13" fmla="*/ 0 h 2126"/>
                <a:gd name="T14" fmla="*/ 1932 w 2119"/>
                <a:gd name="T15" fmla="*/ 0 h 2126"/>
                <a:gd name="T16" fmla="*/ 2118 w 2119"/>
                <a:gd name="T17" fmla="*/ 194 h 2126"/>
                <a:gd name="T18" fmla="*/ 2118 w 2119"/>
                <a:gd name="T19" fmla="*/ 1938 h 2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19" h="2126">
                  <a:moveTo>
                    <a:pt x="2118" y="1938"/>
                  </a:moveTo>
                  <a:lnTo>
                    <a:pt x="2118" y="1938"/>
                  </a:lnTo>
                  <a:cubicBezTo>
                    <a:pt x="2118" y="2042"/>
                    <a:pt x="2035" y="2125"/>
                    <a:pt x="1932" y="2125"/>
                  </a:cubicBezTo>
                  <a:cubicBezTo>
                    <a:pt x="187" y="2125"/>
                    <a:pt x="187" y="2125"/>
                    <a:pt x="187" y="2125"/>
                  </a:cubicBezTo>
                  <a:cubicBezTo>
                    <a:pt x="83" y="2125"/>
                    <a:pt x="0" y="2042"/>
                    <a:pt x="0" y="1938"/>
                  </a:cubicBezTo>
                  <a:cubicBezTo>
                    <a:pt x="0" y="194"/>
                    <a:pt x="0" y="194"/>
                    <a:pt x="0" y="194"/>
                  </a:cubicBezTo>
                  <a:cubicBezTo>
                    <a:pt x="0" y="90"/>
                    <a:pt x="83" y="0"/>
                    <a:pt x="187" y="0"/>
                  </a:cubicBezTo>
                  <a:cubicBezTo>
                    <a:pt x="1932" y="0"/>
                    <a:pt x="1932" y="0"/>
                    <a:pt x="1932" y="0"/>
                  </a:cubicBezTo>
                  <a:cubicBezTo>
                    <a:pt x="2035" y="0"/>
                    <a:pt x="2118" y="90"/>
                    <a:pt x="2118" y="194"/>
                  </a:cubicBezTo>
                  <a:lnTo>
                    <a:pt x="2118" y="1938"/>
                  </a:lnTo>
                </a:path>
              </a:pathLst>
            </a:custGeom>
            <a:solidFill>
              <a:schemeClr val="bg1">
                <a:lumMod val="85000"/>
              </a:schemeClr>
            </a:solidFill>
            <a:ln>
              <a:noFill/>
            </a:ln>
            <a:effectLst/>
            <a:extLst/>
          </p:spPr>
          <p:txBody>
            <a:bodyPr wrap="none" anchor="ctr"/>
            <a:lstStyle/>
            <a:p>
              <a:pPr defTabSz="1828434" eaLnBrk="1" fontAlgn="auto" hangingPunct="1">
                <a:spcBef>
                  <a:spcPts val="0"/>
                </a:spcBef>
                <a:spcAft>
                  <a:spcPts val="0"/>
                </a:spcAft>
                <a:defRPr/>
              </a:pPr>
              <a:endParaRPr lang="en-US" sz="2701">
                <a:latin typeface="+mn-lt"/>
              </a:endParaRPr>
            </a:p>
          </p:txBody>
        </p:sp>
        <p:sp>
          <p:nvSpPr>
            <p:cNvPr id="36" name="Freeform 13"/>
            <p:cNvSpPr>
              <a:spLocks noChangeArrowheads="1"/>
            </p:cNvSpPr>
            <p:nvPr/>
          </p:nvSpPr>
          <p:spPr bwMode="auto">
            <a:xfrm>
              <a:off x="4781616" y="7179167"/>
              <a:ext cx="456212" cy="457311"/>
            </a:xfrm>
            <a:custGeom>
              <a:avLst/>
              <a:gdLst>
                <a:gd name="T0" fmla="*/ 2118 w 2119"/>
                <a:gd name="T1" fmla="*/ 1938 h 2126"/>
                <a:gd name="T2" fmla="*/ 2118 w 2119"/>
                <a:gd name="T3" fmla="*/ 1938 h 2126"/>
                <a:gd name="T4" fmla="*/ 1932 w 2119"/>
                <a:gd name="T5" fmla="*/ 2125 h 2126"/>
                <a:gd name="T6" fmla="*/ 187 w 2119"/>
                <a:gd name="T7" fmla="*/ 2125 h 2126"/>
                <a:gd name="T8" fmla="*/ 0 w 2119"/>
                <a:gd name="T9" fmla="*/ 1938 h 2126"/>
                <a:gd name="T10" fmla="*/ 0 w 2119"/>
                <a:gd name="T11" fmla="*/ 187 h 2126"/>
                <a:gd name="T12" fmla="*/ 187 w 2119"/>
                <a:gd name="T13" fmla="*/ 0 h 2126"/>
                <a:gd name="T14" fmla="*/ 1932 w 2119"/>
                <a:gd name="T15" fmla="*/ 0 h 2126"/>
                <a:gd name="T16" fmla="*/ 2118 w 2119"/>
                <a:gd name="T17" fmla="*/ 187 h 2126"/>
                <a:gd name="T18" fmla="*/ 2118 w 2119"/>
                <a:gd name="T19" fmla="*/ 1938 h 2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19" h="2126">
                  <a:moveTo>
                    <a:pt x="2118" y="1938"/>
                  </a:moveTo>
                  <a:lnTo>
                    <a:pt x="2118" y="1938"/>
                  </a:lnTo>
                  <a:cubicBezTo>
                    <a:pt x="2118" y="2042"/>
                    <a:pt x="2035" y="2125"/>
                    <a:pt x="1932" y="2125"/>
                  </a:cubicBezTo>
                  <a:cubicBezTo>
                    <a:pt x="187" y="2125"/>
                    <a:pt x="187" y="2125"/>
                    <a:pt x="187" y="2125"/>
                  </a:cubicBezTo>
                  <a:cubicBezTo>
                    <a:pt x="83" y="2125"/>
                    <a:pt x="0" y="2042"/>
                    <a:pt x="0" y="1938"/>
                  </a:cubicBezTo>
                  <a:cubicBezTo>
                    <a:pt x="0" y="187"/>
                    <a:pt x="0" y="187"/>
                    <a:pt x="0" y="187"/>
                  </a:cubicBezTo>
                  <a:cubicBezTo>
                    <a:pt x="0" y="83"/>
                    <a:pt x="83" y="0"/>
                    <a:pt x="187" y="0"/>
                  </a:cubicBezTo>
                  <a:cubicBezTo>
                    <a:pt x="1932" y="0"/>
                    <a:pt x="1932" y="0"/>
                    <a:pt x="1932" y="0"/>
                  </a:cubicBezTo>
                  <a:cubicBezTo>
                    <a:pt x="2035" y="0"/>
                    <a:pt x="2118" y="83"/>
                    <a:pt x="2118" y="187"/>
                  </a:cubicBezTo>
                  <a:lnTo>
                    <a:pt x="2118" y="1938"/>
                  </a:lnTo>
                </a:path>
              </a:pathLst>
            </a:custGeom>
            <a:solidFill>
              <a:schemeClr val="bg1">
                <a:lumMod val="85000"/>
              </a:schemeClr>
            </a:solidFill>
            <a:ln>
              <a:noFill/>
            </a:ln>
            <a:effectLst/>
            <a:extLst/>
          </p:spPr>
          <p:txBody>
            <a:bodyPr wrap="none" anchor="ctr"/>
            <a:lstStyle/>
            <a:p>
              <a:pPr defTabSz="1828434" eaLnBrk="1" fontAlgn="auto" hangingPunct="1">
                <a:spcBef>
                  <a:spcPts val="0"/>
                </a:spcBef>
                <a:spcAft>
                  <a:spcPts val="0"/>
                </a:spcAft>
                <a:defRPr/>
              </a:pPr>
              <a:endParaRPr lang="en-US" sz="2701">
                <a:latin typeface="+mn-lt"/>
              </a:endParaRPr>
            </a:p>
          </p:txBody>
        </p:sp>
        <p:sp>
          <p:nvSpPr>
            <p:cNvPr id="37" name="Freeform 14"/>
            <p:cNvSpPr>
              <a:spLocks noChangeArrowheads="1"/>
            </p:cNvSpPr>
            <p:nvPr/>
          </p:nvSpPr>
          <p:spPr bwMode="auto">
            <a:xfrm>
              <a:off x="4781616" y="7863389"/>
              <a:ext cx="456212" cy="456148"/>
            </a:xfrm>
            <a:custGeom>
              <a:avLst/>
              <a:gdLst>
                <a:gd name="T0" fmla="*/ 2118 w 2119"/>
                <a:gd name="T1" fmla="*/ 1932 h 2120"/>
                <a:gd name="T2" fmla="*/ 2118 w 2119"/>
                <a:gd name="T3" fmla="*/ 1932 h 2120"/>
                <a:gd name="T4" fmla="*/ 1932 w 2119"/>
                <a:gd name="T5" fmla="*/ 2119 h 2120"/>
                <a:gd name="T6" fmla="*/ 187 w 2119"/>
                <a:gd name="T7" fmla="*/ 2119 h 2120"/>
                <a:gd name="T8" fmla="*/ 0 w 2119"/>
                <a:gd name="T9" fmla="*/ 1932 h 2120"/>
                <a:gd name="T10" fmla="*/ 0 w 2119"/>
                <a:gd name="T11" fmla="*/ 187 h 2120"/>
                <a:gd name="T12" fmla="*/ 187 w 2119"/>
                <a:gd name="T13" fmla="*/ 0 h 2120"/>
                <a:gd name="T14" fmla="*/ 1932 w 2119"/>
                <a:gd name="T15" fmla="*/ 0 h 2120"/>
                <a:gd name="T16" fmla="*/ 2118 w 2119"/>
                <a:gd name="T17" fmla="*/ 187 h 2120"/>
                <a:gd name="T18" fmla="*/ 2118 w 2119"/>
                <a:gd name="T19" fmla="*/ 1932 h 2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19" h="2120">
                  <a:moveTo>
                    <a:pt x="2118" y="1932"/>
                  </a:moveTo>
                  <a:lnTo>
                    <a:pt x="2118" y="1932"/>
                  </a:lnTo>
                  <a:cubicBezTo>
                    <a:pt x="2118" y="2036"/>
                    <a:pt x="2035" y="2119"/>
                    <a:pt x="1932" y="2119"/>
                  </a:cubicBezTo>
                  <a:cubicBezTo>
                    <a:pt x="187" y="2119"/>
                    <a:pt x="187" y="2119"/>
                    <a:pt x="187" y="2119"/>
                  </a:cubicBezTo>
                  <a:cubicBezTo>
                    <a:pt x="83" y="2119"/>
                    <a:pt x="0" y="2036"/>
                    <a:pt x="0" y="1932"/>
                  </a:cubicBezTo>
                  <a:cubicBezTo>
                    <a:pt x="0" y="187"/>
                    <a:pt x="0" y="187"/>
                    <a:pt x="0" y="187"/>
                  </a:cubicBezTo>
                  <a:cubicBezTo>
                    <a:pt x="0" y="83"/>
                    <a:pt x="83" y="0"/>
                    <a:pt x="187" y="0"/>
                  </a:cubicBezTo>
                  <a:cubicBezTo>
                    <a:pt x="1932" y="0"/>
                    <a:pt x="1932" y="0"/>
                    <a:pt x="1932" y="0"/>
                  </a:cubicBezTo>
                  <a:cubicBezTo>
                    <a:pt x="2035" y="0"/>
                    <a:pt x="2118" y="83"/>
                    <a:pt x="2118" y="187"/>
                  </a:cubicBezTo>
                  <a:lnTo>
                    <a:pt x="2118" y="1932"/>
                  </a:lnTo>
                </a:path>
              </a:pathLst>
            </a:custGeom>
            <a:solidFill>
              <a:schemeClr val="bg1">
                <a:lumMod val="85000"/>
              </a:schemeClr>
            </a:solidFill>
            <a:ln>
              <a:noFill/>
            </a:ln>
            <a:effectLst/>
            <a:extLst/>
          </p:spPr>
          <p:txBody>
            <a:bodyPr wrap="none" anchor="ctr"/>
            <a:lstStyle/>
            <a:p>
              <a:pPr defTabSz="1828434" eaLnBrk="1" fontAlgn="auto" hangingPunct="1">
                <a:spcBef>
                  <a:spcPts val="0"/>
                </a:spcBef>
                <a:spcAft>
                  <a:spcPts val="0"/>
                </a:spcAft>
                <a:defRPr/>
              </a:pPr>
              <a:endParaRPr lang="en-US" sz="2701">
                <a:latin typeface="+mn-lt"/>
              </a:endParaRPr>
            </a:p>
          </p:txBody>
        </p:sp>
        <p:sp>
          <p:nvSpPr>
            <p:cNvPr id="38" name="Freeform 15"/>
            <p:cNvSpPr>
              <a:spLocks noChangeArrowheads="1"/>
            </p:cNvSpPr>
            <p:nvPr/>
          </p:nvSpPr>
          <p:spPr bwMode="auto">
            <a:xfrm>
              <a:off x="3125519" y="5887523"/>
              <a:ext cx="1415190" cy="347929"/>
            </a:xfrm>
            <a:custGeom>
              <a:avLst/>
              <a:gdLst>
                <a:gd name="T0" fmla="*/ 6572 w 6573"/>
                <a:gd name="T1" fmla="*/ 1614 h 1615"/>
                <a:gd name="T2" fmla="*/ 0 w 6573"/>
                <a:gd name="T3" fmla="*/ 1614 h 1615"/>
                <a:gd name="T4" fmla="*/ 0 w 6573"/>
                <a:gd name="T5" fmla="*/ 0 h 1615"/>
                <a:gd name="T6" fmla="*/ 6572 w 6573"/>
                <a:gd name="T7" fmla="*/ 0 h 1615"/>
                <a:gd name="T8" fmla="*/ 6572 w 6573"/>
                <a:gd name="T9" fmla="*/ 1614 h 1615"/>
              </a:gdLst>
              <a:ahLst/>
              <a:cxnLst>
                <a:cxn ang="0">
                  <a:pos x="T0" y="T1"/>
                </a:cxn>
                <a:cxn ang="0">
                  <a:pos x="T2" y="T3"/>
                </a:cxn>
                <a:cxn ang="0">
                  <a:pos x="T4" y="T5"/>
                </a:cxn>
                <a:cxn ang="0">
                  <a:pos x="T6" y="T7"/>
                </a:cxn>
                <a:cxn ang="0">
                  <a:pos x="T8" y="T9"/>
                </a:cxn>
              </a:cxnLst>
              <a:rect l="0" t="0" r="r" b="b"/>
              <a:pathLst>
                <a:path w="6573" h="1615">
                  <a:moveTo>
                    <a:pt x="6572" y="1614"/>
                  </a:moveTo>
                  <a:lnTo>
                    <a:pt x="0" y="1614"/>
                  </a:lnTo>
                  <a:lnTo>
                    <a:pt x="0" y="0"/>
                  </a:lnTo>
                  <a:lnTo>
                    <a:pt x="6572" y="0"/>
                  </a:lnTo>
                  <a:lnTo>
                    <a:pt x="6572" y="1614"/>
                  </a:lnTo>
                </a:path>
              </a:pathLst>
            </a:custGeom>
            <a:solidFill>
              <a:schemeClr val="bg1">
                <a:lumMod val="85000"/>
              </a:schemeClr>
            </a:solidFill>
            <a:ln>
              <a:noFill/>
            </a:ln>
            <a:effectLst/>
            <a:extLst/>
          </p:spPr>
          <p:txBody>
            <a:bodyPr wrap="none" anchor="ctr"/>
            <a:lstStyle/>
            <a:p>
              <a:pPr defTabSz="1828434" eaLnBrk="1" fontAlgn="auto" hangingPunct="1">
                <a:spcBef>
                  <a:spcPts val="0"/>
                </a:spcBef>
                <a:spcAft>
                  <a:spcPts val="0"/>
                </a:spcAft>
                <a:defRPr/>
              </a:pPr>
              <a:endParaRPr lang="en-US" sz="2701">
                <a:latin typeface="+mn-lt"/>
              </a:endParaRPr>
            </a:p>
          </p:txBody>
        </p:sp>
        <p:sp>
          <p:nvSpPr>
            <p:cNvPr id="39" name="Freeform 16"/>
            <p:cNvSpPr>
              <a:spLocks noChangeArrowheads="1"/>
            </p:cNvSpPr>
            <p:nvPr/>
          </p:nvSpPr>
          <p:spPr bwMode="auto">
            <a:xfrm>
              <a:off x="3125519" y="6556617"/>
              <a:ext cx="1415190" cy="347930"/>
            </a:xfrm>
            <a:custGeom>
              <a:avLst/>
              <a:gdLst>
                <a:gd name="T0" fmla="*/ 6572 w 6573"/>
                <a:gd name="T1" fmla="*/ 1619 h 1620"/>
                <a:gd name="T2" fmla="*/ 0 w 6573"/>
                <a:gd name="T3" fmla="*/ 1619 h 1620"/>
                <a:gd name="T4" fmla="*/ 0 w 6573"/>
                <a:gd name="T5" fmla="*/ 0 h 1620"/>
                <a:gd name="T6" fmla="*/ 6572 w 6573"/>
                <a:gd name="T7" fmla="*/ 0 h 1620"/>
                <a:gd name="T8" fmla="*/ 6572 w 6573"/>
                <a:gd name="T9" fmla="*/ 1619 h 1620"/>
              </a:gdLst>
              <a:ahLst/>
              <a:cxnLst>
                <a:cxn ang="0">
                  <a:pos x="T0" y="T1"/>
                </a:cxn>
                <a:cxn ang="0">
                  <a:pos x="T2" y="T3"/>
                </a:cxn>
                <a:cxn ang="0">
                  <a:pos x="T4" y="T5"/>
                </a:cxn>
                <a:cxn ang="0">
                  <a:pos x="T6" y="T7"/>
                </a:cxn>
                <a:cxn ang="0">
                  <a:pos x="T8" y="T9"/>
                </a:cxn>
              </a:cxnLst>
              <a:rect l="0" t="0" r="r" b="b"/>
              <a:pathLst>
                <a:path w="6573" h="1620">
                  <a:moveTo>
                    <a:pt x="6572" y="1619"/>
                  </a:moveTo>
                  <a:lnTo>
                    <a:pt x="0" y="1619"/>
                  </a:lnTo>
                  <a:lnTo>
                    <a:pt x="0" y="0"/>
                  </a:lnTo>
                  <a:lnTo>
                    <a:pt x="6572" y="0"/>
                  </a:lnTo>
                  <a:lnTo>
                    <a:pt x="6572" y="1619"/>
                  </a:lnTo>
                </a:path>
              </a:pathLst>
            </a:custGeom>
            <a:solidFill>
              <a:schemeClr val="bg1">
                <a:lumMod val="85000"/>
              </a:schemeClr>
            </a:solidFill>
            <a:ln>
              <a:noFill/>
            </a:ln>
            <a:effectLst/>
            <a:extLst/>
          </p:spPr>
          <p:txBody>
            <a:bodyPr wrap="none" anchor="ctr"/>
            <a:lstStyle/>
            <a:p>
              <a:pPr defTabSz="1828434" eaLnBrk="1" fontAlgn="auto" hangingPunct="1">
                <a:spcBef>
                  <a:spcPts val="0"/>
                </a:spcBef>
                <a:spcAft>
                  <a:spcPts val="0"/>
                </a:spcAft>
                <a:defRPr/>
              </a:pPr>
              <a:endParaRPr lang="en-US" sz="2701">
                <a:latin typeface="+mn-lt"/>
              </a:endParaRPr>
            </a:p>
          </p:txBody>
        </p:sp>
        <p:sp>
          <p:nvSpPr>
            <p:cNvPr id="40" name="Freeform 17"/>
            <p:cNvSpPr>
              <a:spLocks noChangeArrowheads="1"/>
            </p:cNvSpPr>
            <p:nvPr/>
          </p:nvSpPr>
          <p:spPr bwMode="auto">
            <a:xfrm>
              <a:off x="3125519" y="7226876"/>
              <a:ext cx="1415190" cy="349093"/>
            </a:xfrm>
            <a:custGeom>
              <a:avLst/>
              <a:gdLst>
                <a:gd name="T0" fmla="*/ 6572 w 6573"/>
                <a:gd name="T1" fmla="*/ 1621 h 1622"/>
                <a:gd name="T2" fmla="*/ 0 w 6573"/>
                <a:gd name="T3" fmla="*/ 1621 h 1622"/>
                <a:gd name="T4" fmla="*/ 0 w 6573"/>
                <a:gd name="T5" fmla="*/ 0 h 1622"/>
                <a:gd name="T6" fmla="*/ 6572 w 6573"/>
                <a:gd name="T7" fmla="*/ 0 h 1622"/>
                <a:gd name="T8" fmla="*/ 6572 w 6573"/>
                <a:gd name="T9" fmla="*/ 1621 h 1622"/>
              </a:gdLst>
              <a:ahLst/>
              <a:cxnLst>
                <a:cxn ang="0">
                  <a:pos x="T0" y="T1"/>
                </a:cxn>
                <a:cxn ang="0">
                  <a:pos x="T2" y="T3"/>
                </a:cxn>
                <a:cxn ang="0">
                  <a:pos x="T4" y="T5"/>
                </a:cxn>
                <a:cxn ang="0">
                  <a:pos x="T6" y="T7"/>
                </a:cxn>
                <a:cxn ang="0">
                  <a:pos x="T8" y="T9"/>
                </a:cxn>
              </a:cxnLst>
              <a:rect l="0" t="0" r="r" b="b"/>
              <a:pathLst>
                <a:path w="6573" h="1622">
                  <a:moveTo>
                    <a:pt x="6572" y="1621"/>
                  </a:moveTo>
                  <a:lnTo>
                    <a:pt x="0" y="1621"/>
                  </a:lnTo>
                  <a:lnTo>
                    <a:pt x="0" y="0"/>
                  </a:lnTo>
                  <a:lnTo>
                    <a:pt x="6572" y="0"/>
                  </a:lnTo>
                  <a:lnTo>
                    <a:pt x="6572" y="1621"/>
                  </a:lnTo>
                </a:path>
              </a:pathLst>
            </a:custGeom>
            <a:solidFill>
              <a:schemeClr val="bg1">
                <a:lumMod val="85000"/>
              </a:schemeClr>
            </a:solidFill>
            <a:ln>
              <a:noFill/>
            </a:ln>
            <a:effectLst/>
            <a:extLst/>
          </p:spPr>
          <p:txBody>
            <a:bodyPr wrap="none" anchor="ctr"/>
            <a:lstStyle/>
            <a:p>
              <a:pPr defTabSz="1828434" eaLnBrk="1" fontAlgn="auto" hangingPunct="1">
                <a:spcBef>
                  <a:spcPts val="0"/>
                </a:spcBef>
                <a:spcAft>
                  <a:spcPts val="0"/>
                </a:spcAft>
                <a:defRPr/>
              </a:pPr>
              <a:endParaRPr lang="en-US" sz="2701">
                <a:latin typeface="+mn-lt"/>
              </a:endParaRPr>
            </a:p>
          </p:txBody>
        </p:sp>
        <p:sp>
          <p:nvSpPr>
            <p:cNvPr id="41" name="Freeform 18"/>
            <p:cNvSpPr>
              <a:spLocks noChangeArrowheads="1"/>
            </p:cNvSpPr>
            <p:nvPr/>
          </p:nvSpPr>
          <p:spPr bwMode="auto">
            <a:xfrm>
              <a:off x="3125519" y="7897134"/>
              <a:ext cx="1415190" cy="346766"/>
            </a:xfrm>
            <a:custGeom>
              <a:avLst/>
              <a:gdLst>
                <a:gd name="T0" fmla="*/ 6572 w 6573"/>
                <a:gd name="T1" fmla="*/ 1614 h 1615"/>
                <a:gd name="T2" fmla="*/ 0 w 6573"/>
                <a:gd name="T3" fmla="*/ 1614 h 1615"/>
                <a:gd name="T4" fmla="*/ 0 w 6573"/>
                <a:gd name="T5" fmla="*/ 0 h 1615"/>
                <a:gd name="T6" fmla="*/ 6572 w 6573"/>
                <a:gd name="T7" fmla="*/ 0 h 1615"/>
                <a:gd name="T8" fmla="*/ 6572 w 6573"/>
                <a:gd name="T9" fmla="*/ 1614 h 1615"/>
              </a:gdLst>
              <a:ahLst/>
              <a:cxnLst>
                <a:cxn ang="0">
                  <a:pos x="T0" y="T1"/>
                </a:cxn>
                <a:cxn ang="0">
                  <a:pos x="T2" y="T3"/>
                </a:cxn>
                <a:cxn ang="0">
                  <a:pos x="T4" y="T5"/>
                </a:cxn>
                <a:cxn ang="0">
                  <a:pos x="T6" y="T7"/>
                </a:cxn>
                <a:cxn ang="0">
                  <a:pos x="T8" y="T9"/>
                </a:cxn>
              </a:cxnLst>
              <a:rect l="0" t="0" r="r" b="b"/>
              <a:pathLst>
                <a:path w="6573" h="1615">
                  <a:moveTo>
                    <a:pt x="6572" y="1614"/>
                  </a:moveTo>
                  <a:lnTo>
                    <a:pt x="0" y="1614"/>
                  </a:lnTo>
                  <a:lnTo>
                    <a:pt x="0" y="0"/>
                  </a:lnTo>
                  <a:lnTo>
                    <a:pt x="6572" y="0"/>
                  </a:lnTo>
                  <a:lnTo>
                    <a:pt x="6572" y="1614"/>
                  </a:lnTo>
                </a:path>
              </a:pathLst>
            </a:custGeom>
            <a:solidFill>
              <a:schemeClr val="bg1">
                <a:lumMod val="85000"/>
              </a:schemeClr>
            </a:solidFill>
            <a:ln>
              <a:noFill/>
            </a:ln>
            <a:effectLst/>
            <a:extLst/>
          </p:spPr>
          <p:txBody>
            <a:bodyPr wrap="none" anchor="ctr"/>
            <a:lstStyle/>
            <a:p>
              <a:pPr defTabSz="1828434" eaLnBrk="1" fontAlgn="auto" hangingPunct="1">
                <a:spcBef>
                  <a:spcPts val="0"/>
                </a:spcBef>
                <a:spcAft>
                  <a:spcPts val="0"/>
                </a:spcAft>
                <a:defRPr/>
              </a:pPr>
              <a:endParaRPr lang="en-US" sz="2701">
                <a:latin typeface="+mn-lt"/>
              </a:endParaRPr>
            </a:p>
          </p:txBody>
        </p:sp>
        <p:sp>
          <p:nvSpPr>
            <p:cNvPr id="42" name="Freeform 19"/>
            <p:cNvSpPr>
              <a:spLocks noChangeArrowheads="1"/>
            </p:cNvSpPr>
            <p:nvPr/>
          </p:nvSpPr>
          <p:spPr bwMode="auto">
            <a:xfrm>
              <a:off x="4766487" y="5861923"/>
              <a:ext cx="484144" cy="388657"/>
            </a:xfrm>
            <a:custGeom>
              <a:avLst/>
              <a:gdLst>
                <a:gd name="T0" fmla="*/ 831 w 2252"/>
                <a:gd name="T1" fmla="*/ 1808 h 1809"/>
                <a:gd name="T2" fmla="*/ 831 w 2252"/>
                <a:gd name="T3" fmla="*/ 1808 h 1809"/>
                <a:gd name="T4" fmla="*/ 630 w 2252"/>
                <a:gd name="T5" fmla="*/ 1725 h 1809"/>
                <a:gd name="T6" fmla="*/ 111 w 2252"/>
                <a:gd name="T7" fmla="*/ 1205 h 1809"/>
                <a:gd name="T8" fmla="*/ 111 w 2252"/>
                <a:gd name="T9" fmla="*/ 804 h 1809"/>
                <a:gd name="T10" fmla="*/ 513 w 2252"/>
                <a:gd name="T11" fmla="*/ 804 h 1809"/>
                <a:gd name="T12" fmla="*/ 817 w 2252"/>
                <a:gd name="T13" fmla="*/ 1115 h 1809"/>
                <a:gd name="T14" fmla="*/ 1725 w 2252"/>
                <a:gd name="T15" fmla="*/ 125 h 1809"/>
                <a:gd name="T16" fmla="*/ 2126 w 2252"/>
                <a:gd name="T17" fmla="*/ 104 h 1809"/>
                <a:gd name="T18" fmla="*/ 2140 w 2252"/>
                <a:gd name="T19" fmla="*/ 506 h 1809"/>
                <a:gd name="T20" fmla="*/ 1039 w 2252"/>
                <a:gd name="T21" fmla="*/ 1718 h 1809"/>
                <a:gd name="T22" fmla="*/ 838 w 2252"/>
                <a:gd name="T23" fmla="*/ 1808 h 1809"/>
                <a:gd name="T24" fmla="*/ 831 w 2252"/>
                <a:gd name="T25" fmla="*/ 1808 h 1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52" h="1809">
                  <a:moveTo>
                    <a:pt x="831" y="1808"/>
                  </a:moveTo>
                  <a:lnTo>
                    <a:pt x="831" y="1808"/>
                  </a:lnTo>
                  <a:cubicBezTo>
                    <a:pt x="755" y="1808"/>
                    <a:pt x="679" y="1780"/>
                    <a:pt x="630" y="1725"/>
                  </a:cubicBezTo>
                  <a:cubicBezTo>
                    <a:pt x="111" y="1205"/>
                    <a:pt x="111" y="1205"/>
                    <a:pt x="111" y="1205"/>
                  </a:cubicBezTo>
                  <a:cubicBezTo>
                    <a:pt x="0" y="1095"/>
                    <a:pt x="0" y="914"/>
                    <a:pt x="111" y="804"/>
                  </a:cubicBezTo>
                  <a:cubicBezTo>
                    <a:pt x="222" y="693"/>
                    <a:pt x="402" y="693"/>
                    <a:pt x="513" y="804"/>
                  </a:cubicBezTo>
                  <a:cubicBezTo>
                    <a:pt x="817" y="1115"/>
                    <a:pt x="817" y="1115"/>
                    <a:pt x="817" y="1115"/>
                  </a:cubicBezTo>
                  <a:cubicBezTo>
                    <a:pt x="1725" y="125"/>
                    <a:pt x="1725" y="125"/>
                    <a:pt x="1725" y="125"/>
                  </a:cubicBezTo>
                  <a:cubicBezTo>
                    <a:pt x="1828" y="8"/>
                    <a:pt x="2008" y="0"/>
                    <a:pt x="2126" y="104"/>
                  </a:cubicBezTo>
                  <a:cubicBezTo>
                    <a:pt x="2237" y="215"/>
                    <a:pt x="2251" y="388"/>
                    <a:pt x="2140" y="506"/>
                  </a:cubicBezTo>
                  <a:cubicBezTo>
                    <a:pt x="1039" y="1718"/>
                    <a:pt x="1039" y="1718"/>
                    <a:pt x="1039" y="1718"/>
                  </a:cubicBezTo>
                  <a:cubicBezTo>
                    <a:pt x="984" y="1773"/>
                    <a:pt x="914" y="1808"/>
                    <a:pt x="838" y="1808"/>
                  </a:cubicBezTo>
                  <a:cubicBezTo>
                    <a:pt x="831" y="1808"/>
                    <a:pt x="831" y="1808"/>
                    <a:pt x="831" y="1808"/>
                  </a:cubicBezTo>
                </a:path>
              </a:pathLst>
            </a:custGeom>
            <a:solidFill>
              <a:schemeClr val="accent4">
                <a:lumMod val="75000"/>
              </a:schemeClr>
            </a:solidFill>
            <a:ln>
              <a:noFill/>
            </a:ln>
            <a:effectLst/>
            <a:extLst/>
          </p:spPr>
          <p:txBody>
            <a:bodyPr wrap="none" anchor="ctr"/>
            <a:lstStyle/>
            <a:p>
              <a:pPr defTabSz="1828434" eaLnBrk="1" fontAlgn="auto" hangingPunct="1">
                <a:spcBef>
                  <a:spcPts val="0"/>
                </a:spcBef>
                <a:spcAft>
                  <a:spcPts val="0"/>
                </a:spcAft>
                <a:defRPr/>
              </a:pPr>
              <a:endParaRPr lang="en-US" sz="2701">
                <a:latin typeface="+mn-lt"/>
              </a:endParaRPr>
            </a:p>
          </p:txBody>
        </p:sp>
      </p:grpSp>
      <p:sp>
        <p:nvSpPr>
          <p:cNvPr id="44" name="Oval 43"/>
          <p:cNvSpPr/>
          <p:nvPr/>
        </p:nvSpPr>
        <p:spPr>
          <a:xfrm>
            <a:off x="4363485" y="4492554"/>
            <a:ext cx="643387" cy="580624"/>
          </a:xfrm>
          <a:prstGeom prst="ellipse">
            <a:avLst/>
          </a:prstGeom>
          <a:solidFill>
            <a:schemeClr val="bg2">
              <a:lumMod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sz="2700">
              <a:solidFill>
                <a:srgbClr val="FFFFFF"/>
              </a:solidFill>
              <a:latin typeface="Tahoma" pitchFamily="34" charset="0"/>
              <a:ea typeface="Tahoma" pitchFamily="34" charset="0"/>
              <a:cs typeface="Tahoma" pitchFamily="34" charset="0"/>
            </a:endParaRPr>
          </a:p>
        </p:txBody>
      </p:sp>
      <p:sp>
        <p:nvSpPr>
          <p:cNvPr id="45" name="TextBox 43"/>
          <p:cNvSpPr txBox="1">
            <a:spLocks noChangeArrowheads="1"/>
          </p:cNvSpPr>
          <p:nvPr/>
        </p:nvSpPr>
        <p:spPr bwMode="auto">
          <a:xfrm>
            <a:off x="5425799" y="4583908"/>
            <a:ext cx="6431470" cy="30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Calibri" pitchFamily="34" charset="0"/>
              </a:defRPr>
            </a:lvl1pPr>
            <a:lvl2pPr marL="742950" indent="-285750">
              <a:defRPr sz="3600">
                <a:solidFill>
                  <a:schemeClr val="tx1"/>
                </a:solidFill>
                <a:latin typeface="Calibri" pitchFamily="34" charset="0"/>
              </a:defRPr>
            </a:lvl2pPr>
            <a:lvl3pPr marL="1143000" indent="-228600">
              <a:defRPr sz="3600">
                <a:solidFill>
                  <a:schemeClr val="tx1"/>
                </a:solidFill>
                <a:latin typeface="Calibri" pitchFamily="34" charset="0"/>
              </a:defRPr>
            </a:lvl3pPr>
            <a:lvl4pPr marL="1600200" indent="-228600">
              <a:defRPr sz="3600">
                <a:solidFill>
                  <a:schemeClr val="tx1"/>
                </a:solidFill>
                <a:latin typeface="Calibri" pitchFamily="34" charset="0"/>
              </a:defRPr>
            </a:lvl4pPr>
            <a:lvl5pPr marL="2057400" indent="-228600">
              <a:defRPr sz="3600">
                <a:solidFill>
                  <a:schemeClr val="tx1"/>
                </a:solidFill>
                <a:latin typeface="Calibri" pitchFamily="34" charset="0"/>
              </a:defRPr>
            </a:lvl5pPr>
            <a:lvl6pPr marL="2514600" indent="-228600" defTabSz="1827213" fontAlgn="base">
              <a:spcBef>
                <a:spcPct val="0"/>
              </a:spcBef>
              <a:spcAft>
                <a:spcPct val="0"/>
              </a:spcAft>
              <a:defRPr sz="3600">
                <a:solidFill>
                  <a:schemeClr val="tx1"/>
                </a:solidFill>
                <a:latin typeface="Calibri" pitchFamily="34" charset="0"/>
              </a:defRPr>
            </a:lvl6pPr>
            <a:lvl7pPr marL="2971800" indent="-228600" defTabSz="1827213" fontAlgn="base">
              <a:spcBef>
                <a:spcPct val="0"/>
              </a:spcBef>
              <a:spcAft>
                <a:spcPct val="0"/>
              </a:spcAft>
              <a:defRPr sz="3600">
                <a:solidFill>
                  <a:schemeClr val="tx1"/>
                </a:solidFill>
                <a:latin typeface="Calibri" pitchFamily="34" charset="0"/>
              </a:defRPr>
            </a:lvl7pPr>
            <a:lvl8pPr marL="3429000" indent="-228600" defTabSz="1827213" fontAlgn="base">
              <a:spcBef>
                <a:spcPct val="0"/>
              </a:spcBef>
              <a:spcAft>
                <a:spcPct val="0"/>
              </a:spcAft>
              <a:defRPr sz="3600">
                <a:solidFill>
                  <a:schemeClr val="tx1"/>
                </a:solidFill>
                <a:latin typeface="Calibri" pitchFamily="34" charset="0"/>
              </a:defRPr>
            </a:lvl8pPr>
            <a:lvl9pPr marL="3886200" indent="-228600" defTabSz="1827213" fontAlgn="base">
              <a:spcBef>
                <a:spcPct val="0"/>
              </a:spcBef>
              <a:spcAft>
                <a:spcPct val="0"/>
              </a:spcAft>
              <a:defRPr sz="3600">
                <a:solidFill>
                  <a:schemeClr val="tx1"/>
                </a:solidFill>
                <a:latin typeface="Calibri" pitchFamily="34" charset="0"/>
              </a:defRPr>
            </a:lvl9pPr>
          </a:lstStyle>
          <a:p>
            <a:pPr algn="just" eaLnBrk="1" hangingPunct="1">
              <a:lnSpc>
                <a:spcPts val="2600"/>
              </a:lnSpc>
            </a:pPr>
            <a:r>
              <a:rPr lang="en-US" sz="2000" b="1" smtClean="0">
                <a:solidFill>
                  <a:schemeClr val="accent3">
                    <a:lumMod val="50000"/>
                  </a:schemeClr>
                </a:solidFill>
                <a:latin typeface="Tahoma" pitchFamily="34" charset="0"/>
                <a:ea typeface="Tahoma" pitchFamily="34" charset="0"/>
                <a:cs typeface="Tahoma" pitchFamily="34" charset="0"/>
              </a:rPr>
              <a:t>Cách thiết kế thực hiện</a:t>
            </a:r>
            <a:endParaRPr lang="en-US" sz="2000" b="1">
              <a:solidFill>
                <a:schemeClr val="accent3">
                  <a:lumMod val="50000"/>
                </a:schemeClr>
              </a:solidFill>
              <a:latin typeface="Tahoma" pitchFamily="34" charset="0"/>
              <a:ea typeface="Tahoma" pitchFamily="34" charset="0"/>
              <a:cs typeface="Tahoma" pitchFamily="34" charset="0"/>
            </a:endParaRPr>
          </a:p>
        </p:txBody>
      </p:sp>
      <p:sp>
        <p:nvSpPr>
          <p:cNvPr id="46" name="TextBox 45"/>
          <p:cNvSpPr txBox="1"/>
          <p:nvPr/>
        </p:nvSpPr>
        <p:spPr>
          <a:xfrm>
            <a:off x="4433718" y="4590188"/>
            <a:ext cx="506802" cy="343194"/>
          </a:xfrm>
          <a:prstGeom prst="rect">
            <a:avLst/>
          </a:prstGeom>
          <a:noFill/>
          <a:ln>
            <a:noFill/>
          </a:ln>
        </p:spPr>
        <p:txBody>
          <a:bodyPr lIns="0" tIns="0" rIns="0" bIns="0"/>
          <a:lstStyle>
            <a:lvl1pPr>
              <a:defRPr sz="3600">
                <a:solidFill>
                  <a:schemeClr val="tx1"/>
                </a:solidFill>
                <a:latin typeface="Calibri" pitchFamily="34" charset="0"/>
              </a:defRPr>
            </a:lvl1pPr>
            <a:lvl2pPr marL="742950" indent="-285750">
              <a:defRPr sz="3600">
                <a:solidFill>
                  <a:schemeClr val="tx1"/>
                </a:solidFill>
                <a:latin typeface="Calibri" pitchFamily="34" charset="0"/>
              </a:defRPr>
            </a:lvl2pPr>
            <a:lvl3pPr marL="1143000" indent="-228600">
              <a:defRPr sz="3600">
                <a:solidFill>
                  <a:schemeClr val="tx1"/>
                </a:solidFill>
                <a:latin typeface="Calibri" pitchFamily="34" charset="0"/>
              </a:defRPr>
            </a:lvl3pPr>
            <a:lvl4pPr marL="1600200" indent="-228600">
              <a:defRPr sz="3600">
                <a:solidFill>
                  <a:schemeClr val="tx1"/>
                </a:solidFill>
                <a:latin typeface="Calibri" pitchFamily="34" charset="0"/>
              </a:defRPr>
            </a:lvl4pPr>
            <a:lvl5pPr marL="2057400" indent="-228600">
              <a:defRPr sz="3600">
                <a:solidFill>
                  <a:schemeClr val="tx1"/>
                </a:solidFill>
                <a:latin typeface="Calibri" pitchFamily="34" charset="0"/>
              </a:defRPr>
            </a:lvl5pPr>
            <a:lvl6pPr marL="2514600" indent="-228600" defTabSz="1827213" fontAlgn="base">
              <a:spcBef>
                <a:spcPct val="0"/>
              </a:spcBef>
              <a:spcAft>
                <a:spcPct val="0"/>
              </a:spcAft>
              <a:defRPr sz="3600">
                <a:solidFill>
                  <a:schemeClr val="tx1"/>
                </a:solidFill>
                <a:latin typeface="Calibri" pitchFamily="34" charset="0"/>
              </a:defRPr>
            </a:lvl6pPr>
            <a:lvl7pPr marL="2971800" indent="-228600" defTabSz="1827213" fontAlgn="base">
              <a:spcBef>
                <a:spcPct val="0"/>
              </a:spcBef>
              <a:spcAft>
                <a:spcPct val="0"/>
              </a:spcAft>
              <a:defRPr sz="3600">
                <a:solidFill>
                  <a:schemeClr val="tx1"/>
                </a:solidFill>
                <a:latin typeface="Calibri" pitchFamily="34" charset="0"/>
              </a:defRPr>
            </a:lvl7pPr>
            <a:lvl8pPr marL="3429000" indent="-228600" defTabSz="1827213" fontAlgn="base">
              <a:spcBef>
                <a:spcPct val="0"/>
              </a:spcBef>
              <a:spcAft>
                <a:spcPct val="0"/>
              </a:spcAft>
              <a:defRPr sz="3600">
                <a:solidFill>
                  <a:schemeClr val="tx1"/>
                </a:solidFill>
                <a:latin typeface="Calibri" pitchFamily="34" charset="0"/>
              </a:defRPr>
            </a:lvl8pPr>
            <a:lvl9pPr marL="3886200" indent="-228600" defTabSz="1827213" fontAlgn="base">
              <a:spcBef>
                <a:spcPct val="0"/>
              </a:spcBef>
              <a:spcAft>
                <a:spcPct val="0"/>
              </a:spcAft>
              <a:defRPr sz="3600">
                <a:solidFill>
                  <a:schemeClr val="tx1"/>
                </a:solidFill>
                <a:latin typeface="Calibri" pitchFamily="34" charset="0"/>
              </a:defRPr>
            </a:lvl9pPr>
          </a:lstStyle>
          <a:p>
            <a:pPr algn="ctr" eaLnBrk="1" hangingPunct="1"/>
            <a:r>
              <a:rPr lang="en-US" sz="2700" b="1" smtClean="0">
                <a:solidFill>
                  <a:schemeClr val="bg1"/>
                </a:solidFill>
                <a:latin typeface="Tahoma" pitchFamily="34" charset="0"/>
                <a:ea typeface="Tahoma" pitchFamily="34" charset="0"/>
                <a:cs typeface="Tahoma" pitchFamily="34" charset="0"/>
              </a:rPr>
              <a:t>5</a:t>
            </a:r>
            <a:endParaRPr lang="fr-FR" sz="2700" b="1">
              <a:solidFill>
                <a:schemeClr val="bg1"/>
              </a:solidFill>
              <a:latin typeface="Tahoma" pitchFamily="34" charset="0"/>
              <a:ea typeface="Tahoma" pitchFamily="34" charset="0"/>
              <a:cs typeface="Tahoma" pitchFamily="34" charset="0"/>
            </a:endParaRPr>
          </a:p>
        </p:txBody>
      </p:sp>
      <p:sp>
        <p:nvSpPr>
          <p:cNvPr id="47" name="Oval 46"/>
          <p:cNvSpPr/>
          <p:nvPr/>
        </p:nvSpPr>
        <p:spPr>
          <a:xfrm>
            <a:off x="4378924" y="5256692"/>
            <a:ext cx="643387" cy="580624"/>
          </a:xfrm>
          <a:prstGeom prst="ellipse">
            <a:avLst/>
          </a:prstGeom>
          <a:solidFill>
            <a:schemeClr val="accent4">
              <a:lumMod val="60000"/>
              <a:lumOff val="4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sz="2700">
              <a:solidFill>
                <a:srgbClr val="FFFFFF"/>
              </a:solidFill>
              <a:latin typeface="Tahoma" pitchFamily="34" charset="0"/>
              <a:ea typeface="Tahoma" pitchFamily="34" charset="0"/>
              <a:cs typeface="Tahoma" pitchFamily="34" charset="0"/>
            </a:endParaRPr>
          </a:p>
        </p:txBody>
      </p:sp>
      <p:sp>
        <p:nvSpPr>
          <p:cNvPr id="48" name="TextBox 52"/>
          <p:cNvSpPr txBox="1">
            <a:spLocks noChangeArrowheads="1"/>
          </p:cNvSpPr>
          <p:nvPr/>
        </p:nvSpPr>
        <p:spPr bwMode="auto">
          <a:xfrm>
            <a:off x="5438357" y="5371239"/>
            <a:ext cx="6431470" cy="30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Calibri" pitchFamily="34" charset="0"/>
              </a:defRPr>
            </a:lvl1pPr>
            <a:lvl2pPr marL="742950" indent="-285750">
              <a:defRPr sz="3600">
                <a:solidFill>
                  <a:schemeClr val="tx1"/>
                </a:solidFill>
                <a:latin typeface="Calibri" pitchFamily="34" charset="0"/>
              </a:defRPr>
            </a:lvl2pPr>
            <a:lvl3pPr marL="1143000" indent="-228600">
              <a:defRPr sz="3600">
                <a:solidFill>
                  <a:schemeClr val="tx1"/>
                </a:solidFill>
                <a:latin typeface="Calibri" pitchFamily="34" charset="0"/>
              </a:defRPr>
            </a:lvl3pPr>
            <a:lvl4pPr marL="1600200" indent="-228600">
              <a:defRPr sz="3600">
                <a:solidFill>
                  <a:schemeClr val="tx1"/>
                </a:solidFill>
                <a:latin typeface="Calibri" pitchFamily="34" charset="0"/>
              </a:defRPr>
            </a:lvl4pPr>
            <a:lvl5pPr marL="2057400" indent="-228600">
              <a:defRPr sz="3600">
                <a:solidFill>
                  <a:schemeClr val="tx1"/>
                </a:solidFill>
                <a:latin typeface="Calibri" pitchFamily="34" charset="0"/>
              </a:defRPr>
            </a:lvl5pPr>
            <a:lvl6pPr marL="2514600" indent="-228600" defTabSz="1827213" fontAlgn="base">
              <a:spcBef>
                <a:spcPct val="0"/>
              </a:spcBef>
              <a:spcAft>
                <a:spcPct val="0"/>
              </a:spcAft>
              <a:defRPr sz="3600">
                <a:solidFill>
                  <a:schemeClr val="tx1"/>
                </a:solidFill>
                <a:latin typeface="Calibri" pitchFamily="34" charset="0"/>
              </a:defRPr>
            </a:lvl6pPr>
            <a:lvl7pPr marL="2971800" indent="-228600" defTabSz="1827213" fontAlgn="base">
              <a:spcBef>
                <a:spcPct val="0"/>
              </a:spcBef>
              <a:spcAft>
                <a:spcPct val="0"/>
              </a:spcAft>
              <a:defRPr sz="3600">
                <a:solidFill>
                  <a:schemeClr val="tx1"/>
                </a:solidFill>
                <a:latin typeface="Calibri" pitchFamily="34" charset="0"/>
              </a:defRPr>
            </a:lvl7pPr>
            <a:lvl8pPr marL="3429000" indent="-228600" defTabSz="1827213" fontAlgn="base">
              <a:spcBef>
                <a:spcPct val="0"/>
              </a:spcBef>
              <a:spcAft>
                <a:spcPct val="0"/>
              </a:spcAft>
              <a:defRPr sz="3600">
                <a:solidFill>
                  <a:schemeClr val="tx1"/>
                </a:solidFill>
                <a:latin typeface="Calibri" pitchFamily="34" charset="0"/>
              </a:defRPr>
            </a:lvl8pPr>
            <a:lvl9pPr marL="3886200" indent="-228600" defTabSz="1827213" fontAlgn="base">
              <a:spcBef>
                <a:spcPct val="0"/>
              </a:spcBef>
              <a:spcAft>
                <a:spcPct val="0"/>
              </a:spcAft>
              <a:defRPr sz="3600">
                <a:solidFill>
                  <a:schemeClr val="tx1"/>
                </a:solidFill>
                <a:latin typeface="Calibri" pitchFamily="34" charset="0"/>
              </a:defRPr>
            </a:lvl9pPr>
          </a:lstStyle>
          <a:p>
            <a:pPr algn="just" eaLnBrk="1" hangingPunct="1">
              <a:lnSpc>
                <a:spcPts val="2600"/>
              </a:lnSpc>
            </a:pPr>
            <a:r>
              <a:rPr lang="en-US" sz="2000" b="1" smtClean="0">
                <a:solidFill>
                  <a:schemeClr val="accent3">
                    <a:lumMod val="50000"/>
                  </a:schemeClr>
                </a:solidFill>
                <a:latin typeface="Tahoma" pitchFamily="34" charset="0"/>
                <a:ea typeface="Tahoma" pitchFamily="34" charset="0"/>
                <a:cs typeface="Tahoma" pitchFamily="34" charset="0"/>
              </a:rPr>
              <a:t>Kết quả ứng dụng</a:t>
            </a:r>
            <a:endParaRPr lang="en-US" sz="2000" b="1">
              <a:solidFill>
                <a:schemeClr val="accent3">
                  <a:lumMod val="50000"/>
                </a:schemeClr>
              </a:solidFill>
              <a:latin typeface="Tahoma" pitchFamily="34" charset="0"/>
              <a:ea typeface="Tahoma" pitchFamily="34" charset="0"/>
              <a:cs typeface="Tahoma" pitchFamily="34" charset="0"/>
            </a:endParaRPr>
          </a:p>
        </p:txBody>
      </p:sp>
      <p:sp>
        <p:nvSpPr>
          <p:cNvPr id="49" name="TextBox 48"/>
          <p:cNvSpPr txBox="1"/>
          <p:nvPr/>
        </p:nvSpPr>
        <p:spPr>
          <a:xfrm>
            <a:off x="4449760" y="5329400"/>
            <a:ext cx="506802" cy="343194"/>
          </a:xfrm>
          <a:prstGeom prst="rect">
            <a:avLst/>
          </a:prstGeom>
          <a:noFill/>
          <a:ln>
            <a:noFill/>
          </a:ln>
        </p:spPr>
        <p:txBody>
          <a:bodyPr lIns="0" tIns="0" rIns="0" bIns="0"/>
          <a:lstStyle>
            <a:lvl1pPr>
              <a:defRPr sz="3600">
                <a:solidFill>
                  <a:schemeClr val="tx1"/>
                </a:solidFill>
                <a:latin typeface="Calibri" pitchFamily="34" charset="0"/>
              </a:defRPr>
            </a:lvl1pPr>
            <a:lvl2pPr marL="742950" indent="-285750">
              <a:defRPr sz="3600">
                <a:solidFill>
                  <a:schemeClr val="tx1"/>
                </a:solidFill>
                <a:latin typeface="Calibri" pitchFamily="34" charset="0"/>
              </a:defRPr>
            </a:lvl2pPr>
            <a:lvl3pPr marL="1143000" indent="-228600">
              <a:defRPr sz="3600">
                <a:solidFill>
                  <a:schemeClr val="tx1"/>
                </a:solidFill>
                <a:latin typeface="Calibri" pitchFamily="34" charset="0"/>
              </a:defRPr>
            </a:lvl3pPr>
            <a:lvl4pPr marL="1600200" indent="-228600">
              <a:defRPr sz="3600">
                <a:solidFill>
                  <a:schemeClr val="tx1"/>
                </a:solidFill>
                <a:latin typeface="Calibri" pitchFamily="34" charset="0"/>
              </a:defRPr>
            </a:lvl4pPr>
            <a:lvl5pPr marL="2057400" indent="-228600">
              <a:defRPr sz="3600">
                <a:solidFill>
                  <a:schemeClr val="tx1"/>
                </a:solidFill>
                <a:latin typeface="Calibri" pitchFamily="34" charset="0"/>
              </a:defRPr>
            </a:lvl5pPr>
            <a:lvl6pPr marL="2514600" indent="-228600" defTabSz="1827213" fontAlgn="base">
              <a:spcBef>
                <a:spcPct val="0"/>
              </a:spcBef>
              <a:spcAft>
                <a:spcPct val="0"/>
              </a:spcAft>
              <a:defRPr sz="3600">
                <a:solidFill>
                  <a:schemeClr val="tx1"/>
                </a:solidFill>
                <a:latin typeface="Calibri" pitchFamily="34" charset="0"/>
              </a:defRPr>
            </a:lvl6pPr>
            <a:lvl7pPr marL="2971800" indent="-228600" defTabSz="1827213" fontAlgn="base">
              <a:spcBef>
                <a:spcPct val="0"/>
              </a:spcBef>
              <a:spcAft>
                <a:spcPct val="0"/>
              </a:spcAft>
              <a:defRPr sz="3600">
                <a:solidFill>
                  <a:schemeClr val="tx1"/>
                </a:solidFill>
                <a:latin typeface="Calibri" pitchFamily="34" charset="0"/>
              </a:defRPr>
            </a:lvl7pPr>
            <a:lvl8pPr marL="3429000" indent="-228600" defTabSz="1827213" fontAlgn="base">
              <a:spcBef>
                <a:spcPct val="0"/>
              </a:spcBef>
              <a:spcAft>
                <a:spcPct val="0"/>
              </a:spcAft>
              <a:defRPr sz="3600">
                <a:solidFill>
                  <a:schemeClr val="tx1"/>
                </a:solidFill>
                <a:latin typeface="Calibri" pitchFamily="34" charset="0"/>
              </a:defRPr>
            </a:lvl8pPr>
            <a:lvl9pPr marL="3886200" indent="-228600" defTabSz="1827213" fontAlgn="base">
              <a:spcBef>
                <a:spcPct val="0"/>
              </a:spcBef>
              <a:spcAft>
                <a:spcPct val="0"/>
              </a:spcAft>
              <a:defRPr sz="3600">
                <a:solidFill>
                  <a:schemeClr val="tx1"/>
                </a:solidFill>
                <a:latin typeface="Calibri" pitchFamily="34" charset="0"/>
              </a:defRPr>
            </a:lvl9pPr>
          </a:lstStyle>
          <a:p>
            <a:pPr algn="ctr" eaLnBrk="1" hangingPunct="1"/>
            <a:r>
              <a:rPr lang="en-US" sz="2700" b="1">
                <a:solidFill>
                  <a:schemeClr val="bg1"/>
                </a:solidFill>
                <a:latin typeface="Tahoma" pitchFamily="34" charset="0"/>
                <a:ea typeface="Tahoma" pitchFamily="34" charset="0"/>
                <a:cs typeface="Tahoma" pitchFamily="34" charset="0"/>
              </a:rPr>
              <a:t>6</a:t>
            </a:r>
            <a:endParaRPr lang="fr-FR" sz="2700" b="1">
              <a:solidFill>
                <a:schemeClr val="bg1"/>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1024122078"/>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497" y="1224885"/>
            <a:ext cx="11209282" cy="5264016"/>
          </a:xfrm>
          <a:prstGeom prst="rect">
            <a:avLst/>
          </a:prstGeom>
          <a:ln>
            <a:solidFill>
              <a:schemeClr val="bg2">
                <a:lumMod val="75000"/>
              </a:schemeClr>
            </a:solidFill>
          </a:ln>
        </p:spPr>
      </p:pic>
      <p:sp>
        <p:nvSpPr>
          <p:cNvPr id="5" name="Title 1"/>
          <p:cNvSpPr txBox="1">
            <a:spLocks/>
          </p:cNvSpPr>
          <p:nvPr/>
        </p:nvSpPr>
        <p:spPr>
          <a:xfrm>
            <a:off x="0" y="3221"/>
            <a:ext cx="12191999" cy="795270"/>
          </a:xfrm>
          <a:prstGeom prst="rect">
            <a:avLst/>
          </a:prstGeom>
          <a:solidFill>
            <a:schemeClr val="bg1">
              <a:lumMod val="50000"/>
            </a:schemeClr>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000" b="1" smtClean="0">
                <a:solidFill>
                  <a:schemeClr val="bg1"/>
                </a:solidFill>
                <a:latin typeface="Tahoma" pitchFamily="34" charset="0"/>
                <a:ea typeface="Tahoma" pitchFamily="34" charset="0"/>
                <a:cs typeface="Tahoma" pitchFamily="34" charset="0"/>
              </a:rPr>
              <a:t>CÁCH THIẾT KẾ THỰC HIỆN</a:t>
            </a:r>
            <a:endParaRPr lang="en-US" sz="3000" b="1">
              <a:solidFill>
                <a:schemeClr val="bg1"/>
              </a:solidFill>
              <a:latin typeface="Tahoma" pitchFamily="34" charset="0"/>
              <a:ea typeface="Tahoma" pitchFamily="34" charset="0"/>
              <a:cs typeface="Tahoma" pitchFamily="34" charset="0"/>
            </a:endParaRPr>
          </a:p>
        </p:txBody>
      </p:sp>
      <p:sp>
        <p:nvSpPr>
          <p:cNvPr id="8" name="Rectangle 7"/>
          <p:cNvSpPr/>
          <p:nvPr/>
        </p:nvSpPr>
        <p:spPr>
          <a:xfrm>
            <a:off x="4803817" y="847971"/>
            <a:ext cx="2648482" cy="369332"/>
          </a:xfrm>
          <a:prstGeom prst="rect">
            <a:avLst/>
          </a:prstGeom>
        </p:spPr>
        <p:txBody>
          <a:bodyPr wrap="none">
            <a:spAutoFit/>
          </a:bodyPr>
          <a:lstStyle/>
          <a:p>
            <a:r>
              <a:rPr lang="en-US" b="1" u="sng" smtClean="0">
                <a:solidFill>
                  <a:schemeClr val="accent3">
                    <a:lumMod val="50000"/>
                  </a:schemeClr>
                </a:solidFill>
                <a:latin typeface="Tahoma" pitchFamily="34" charset="0"/>
                <a:ea typeface="Tahoma" pitchFamily="34" charset="0"/>
                <a:cs typeface="Tahoma" pitchFamily="34" charset="0"/>
              </a:rPr>
              <a:t>Giao diện quản lý cây</a:t>
            </a:r>
            <a:endParaRPr lang="en-US" b="1" u="sng">
              <a:solidFill>
                <a:schemeClr val="accent3">
                  <a:lumMod val="50000"/>
                </a:schemeClr>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2513761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149" y="1252606"/>
            <a:ext cx="11107700" cy="5243678"/>
          </a:xfrm>
          <a:prstGeom prst="rect">
            <a:avLst/>
          </a:prstGeom>
          <a:ln>
            <a:solidFill>
              <a:schemeClr val="bg2">
                <a:lumMod val="75000"/>
              </a:schemeClr>
            </a:solidFill>
          </a:ln>
        </p:spPr>
      </p:pic>
      <p:sp>
        <p:nvSpPr>
          <p:cNvPr id="5" name="Title 1"/>
          <p:cNvSpPr txBox="1">
            <a:spLocks/>
          </p:cNvSpPr>
          <p:nvPr/>
        </p:nvSpPr>
        <p:spPr>
          <a:xfrm>
            <a:off x="0" y="3221"/>
            <a:ext cx="12191999" cy="795270"/>
          </a:xfrm>
          <a:prstGeom prst="rect">
            <a:avLst/>
          </a:prstGeom>
          <a:solidFill>
            <a:schemeClr val="bg1">
              <a:lumMod val="50000"/>
            </a:schemeClr>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000" b="1" smtClean="0">
                <a:solidFill>
                  <a:schemeClr val="bg1"/>
                </a:solidFill>
                <a:latin typeface="Tahoma" pitchFamily="34" charset="0"/>
                <a:ea typeface="Tahoma" pitchFamily="34" charset="0"/>
                <a:cs typeface="Tahoma" pitchFamily="34" charset="0"/>
              </a:rPr>
              <a:t>CÁCH THIẾT KẾ THỰC HIỆN</a:t>
            </a:r>
            <a:endParaRPr lang="en-US" sz="3000" b="1">
              <a:solidFill>
                <a:schemeClr val="bg1"/>
              </a:solidFill>
              <a:latin typeface="Tahoma" pitchFamily="34" charset="0"/>
              <a:ea typeface="Tahoma" pitchFamily="34" charset="0"/>
              <a:cs typeface="Tahoma" pitchFamily="34" charset="0"/>
            </a:endParaRPr>
          </a:p>
        </p:txBody>
      </p:sp>
      <p:sp>
        <p:nvSpPr>
          <p:cNvPr id="8" name="Rectangle 7"/>
          <p:cNvSpPr/>
          <p:nvPr/>
        </p:nvSpPr>
        <p:spPr>
          <a:xfrm>
            <a:off x="4803817" y="847971"/>
            <a:ext cx="3440365" cy="369332"/>
          </a:xfrm>
          <a:prstGeom prst="rect">
            <a:avLst/>
          </a:prstGeom>
        </p:spPr>
        <p:txBody>
          <a:bodyPr wrap="none">
            <a:spAutoFit/>
          </a:bodyPr>
          <a:lstStyle/>
          <a:p>
            <a:r>
              <a:rPr lang="en-US" b="1" u="sng" smtClean="0">
                <a:solidFill>
                  <a:schemeClr val="accent3">
                    <a:lumMod val="50000"/>
                  </a:schemeClr>
                </a:solidFill>
                <a:latin typeface="Tahoma" pitchFamily="34" charset="0"/>
                <a:ea typeface="Tahoma" pitchFamily="34" charset="0"/>
                <a:cs typeface="Tahoma" pitchFamily="34" charset="0"/>
              </a:rPr>
              <a:t>Giao diện quản lý  nhóm cây</a:t>
            </a:r>
            <a:endParaRPr lang="en-US" b="1" u="sng">
              <a:solidFill>
                <a:schemeClr val="accent3">
                  <a:lumMod val="50000"/>
                </a:schemeClr>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2998727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150" y="1265474"/>
            <a:ext cx="11107700" cy="5251328"/>
          </a:xfrm>
          <a:prstGeom prst="rect">
            <a:avLst/>
          </a:prstGeom>
          <a:ln>
            <a:solidFill>
              <a:schemeClr val="bg2">
                <a:lumMod val="75000"/>
              </a:schemeClr>
            </a:solidFill>
          </a:ln>
        </p:spPr>
      </p:pic>
      <p:sp>
        <p:nvSpPr>
          <p:cNvPr id="5" name="Title 1"/>
          <p:cNvSpPr txBox="1">
            <a:spLocks/>
          </p:cNvSpPr>
          <p:nvPr/>
        </p:nvSpPr>
        <p:spPr>
          <a:xfrm>
            <a:off x="0" y="3221"/>
            <a:ext cx="12191999" cy="795270"/>
          </a:xfrm>
          <a:prstGeom prst="rect">
            <a:avLst/>
          </a:prstGeom>
          <a:solidFill>
            <a:schemeClr val="bg1">
              <a:lumMod val="50000"/>
            </a:schemeClr>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000" b="1" smtClean="0">
                <a:solidFill>
                  <a:schemeClr val="bg1"/>
                </a:solidFill>
                <a:latin typeface="Tahoma" pitchFamily="34" charset="0"/>
                <a:ea typeface="Tahoma" pitchFamily="34" charset="0"/>
                <a:cs typeface="Tahoma" pitchFamily="34" charset="0"/>
              </a:rPr>
              <a:t>CÁCH THIẾT KẾ THỰC HIỆN</a:t>
            </a:r>
            <a:endParaRPr lang="en-US" sz="3000" b="1">
              <a:solidFill>
                <a:schemeClr val="bg1"/>
              </a:solidFill>
              <a:latin typeface="Tahoma" pitchFamily="34" charset="0"/>
              <a:ea typeface="Tahoma" pitchFamily="34" charset="0"/>
              <a:cs typeface="Tahoma" pitchFamily="34" charset="0"/>
            </a:endParaRPr>
          </a:p>
        </p:txBody>
      </p:sp>
      <p:sp>
        <p:nvSpPr>
          <p:cNvPr id="8" name="Rectangle 7"/>
          <p:cNvSpPr/>
          <p:nvPr/>
        </p:nvSpPr>
        <p:spPr>
          <a:xfrm>
            <a:off x="3747527" y="847971"/>
            <a:ext cx="4421403" cy="369332"/>
          </a:xfrm>
          <a:prstGeom prst="rect">
            <a:avLst/>
          </a:prstGeom>
        </p:spPr>
        <p:txBody>
          <a:bodyPr wrap="none">
            <a:spAutoFit/>
          </a:bodyPr>
          <a:lstStyle/>
          <a:p>
            <a:r>
              <a:rPr lang="en-US" b="1" u="sng" smtClean="0">
                <a:solidFill>
                  <a:schemeClr val="accent3">
                    <a:lumMod val="50000"/>
                  </a:schemeClr>
                </a:solidFill>
                <a:latin typeface="Tahoma" pitchFamily="34" charset="0"/>
                <a:ea typeface="Tahoma" pitchFamily="34" charset="0"/>
                <a:cs typeface="Tahoma" pitchFamily="34" charset="0"/>
              </a:rPr>
              <a:t>Giao diện quản lý hóa đơn xuất hàng</a:t>
            </a:r>
            <a:endParaRPr lang="en-US" b="1" u="sng">
              <a:solidFill>
                <a:schemeClr val="accent3">
                  <a:lumMod val="50000"/>
                </a:schemeClr>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497551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623" y="1233942"/>
            <a:ext cx="11126753" cy="5251334"/>
          </a:xfrm>
          <a:prstGeom prst="rect">
            <a:avLst/>
          </a:prstGeom>
          <a:ln>
            <a:solidFill>
              <a:schemeClr val="bg2">
                <a:lumMod val="75000"/>
              </a:schemeClr>
            </a:solidFill>
          </a:ln>
        </p:spPr>
      </p:pic>
      <p:sp>
        <p:nvSpPr>
          <p:cNvPr id="5" name="Title 1"/>
          <p:cNvSpPr txBox="1">
            <a:spLocks/>
          </p:cNvSpPr>
          <p:nvPr/>
        </p:nvSpPr>
        <p:spPr>
          <a:xfrm>
            <a:off x="0" y="3221"/>
            <a:ext cx="12191999" cy="795270"/>
          </a:xfrm>
          <a:prstGeom prst="rect">
            <a:avLst/>
          </a:prstGeom>
          <a:solidFill>
            <a:schemeClr val="bg1">
              <a:lumMod val="50000"/>
            </a:schemeClr>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000" b="1" smtClean="0">
                <a:solidFill>
                  <a:schemeClr val="bg1"/>
                </a:solidFill>
                <a:latin typeface="Tahoma" pitchFamily="34" charset="0"/>
                <a:ea typeface="Tahoma" pitchFamily="34" charset="0"/>
                <a:cs typeface="Tahoma" pitchFamily="34" charset="0"/>
              </a:rPr>
              <a:t>CÁCH THIẾT KẾ THỰC HIỆN</a:t>
            </a:r>
            <a:endParaRPr lang="en-US" sz="3000" b="1">
              <a:solidFill>
                <a:schemeClr val="bg1"/>
              </a:solidFill>
              <a:latin typeface="Tahoma" pitchFamily="34" charset="0"/>
              <a:ea typeface="Tahoma" pitchFamily="34" charset="0"/>
              <a:cs typeface="Tahoma" pitchFamily="34" charset="0"/>
            </a:endParaRPr>
          </a:p>
        </p:txBody>
      </p:sp>
      <p:sp>
        <p:nvSpPr>
          <p:cNvPr id="8" name="Rectangle 7"/>
          <p:cNvSpPr/>
          <p:nvPr/>
        </p:nvSpPr>
        <p:spPr>
          <a:xfrm>
            <a:off x="4074159" y="847971"/>
            <a:ext cx="3791423" cy="369332"/>
          </a:xfrm>
          <a:prstGeom prst="rect">
            <a:avLst/>
          </a:prstGeom>
        </p:spPr>
        <p:txBody>
          <a:bodyPr wrap="none">
            <a:spAutoFit/>
          </a:bodyPr>
          <a:lstStyle/>
          <a:p>
            <a:r>
              <a:rPr lang="en-US" b="1" u="sng" smtClean="0">
                <a:solidFill>
                  <a:schemeClr val="accent3">
                    <a:lumMod val="50000"/>
                  </a:schemeClr>
                </a:solidFill>
                <a:latin typeface="Tahoma" pitchFamily="34" charset="0"/>
                <a:ea typeface="Tahoma" pitchFamily="34" charset="0"/>
                <a:cs typeface="Tahoma" pitchFamily="34" charset="0"/>
              </a:rPr>
              <a:t>Giao diện quản lý nhà cung cấp</a:t>
            </a:r>
            <a:endParaRPr lang="en-US" b="1" u="sng">
              <a:solidFill>
                <a:schemeClr val="accent3">
                  <a:lumMod val="50000"/>
                </a:schemeClr>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1655816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623" y="1233942"/>
            <a:ext cx="11126753" cy="5222218"/>
          </a:xfrm>
          <a:prstGeom prst="rect">
            <a:avLst/>
          </a:prstGeom>
          <a:ln>
            <a:solidFill>
              <a:schemeClr val="bg2">
                <a:lumMod val="75000"/>
              </a:schemeClr>
            </a:solidFill>
          </a:ln>
        </p:spPr>
      </p:pic>
      <p:sp>
        <p:nvSpPr>
          <p:cNvPr id="5" name="Title 1"/>
          <p:cNvSpPr txBox="1">
            <a:spLocks/>
          </p:cNvSpPr>
          <p:nvPr/>
        </p:nvSpPr>
        <p:spPr>
          <a:xfrm>
            <a:off x="0" y="3221"/>
            <a:ext cx="12191999" cy="795270"/>
          </a:xfrm>
          <a:prstGeom prst="rect">
            <a:avLst/>
          </a:prstGeom>
          <a:solidFill>
            <a:schemeClr val="bg1">
              <a:lumMod val="50000"/>
            </a:schemeClr>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000" b="1" smtClean="0">
                <a:solidFill>
                  <a:schemeClr val="bg1"/>
                </a:solidFill>
                <a:latin typeface="Tahoma" pitchFamily="34" charset="0"/>
                <a:ea typeface="Tahoma" pitchFamily="34" charset="0"/>
                <a:cs typeface="Tahoma" pitchFamily="34" charset="0"/>
              </a:rPr>
              <a:t>CÁCH THIẾT KẾ THỰC HIỆN</a:t>
            </a:r>
            <a:endParaRPr lang="en-US" sz="3000" b="1">
              <a:solidFill>
                <a:schemeClr val="bg1"/>
              </a:solidFill>
              <a:latin typeface="Tahoma" pitchFamily="34" charset="0"/>
              <a:ea typeface="Tahoma" pitchFamily="34" charset="0"/>
              <a:cs typeface="Tahoma" pitchFamily="34" charset="0"/>
            </a:endParaRPr>
          </a:p>
        </p:txBody>
      </p:sp>
      <p:sp>
        <p:nvSpPr>
          <p:cNvPr id="9" name="Rectangle 8"/>
          <p:cNvSpPr/>
          <p:nvPr/>
        </p:nvSpPr>
        <p:spPr>
          <a:xfrm>
            <a:off x="4074159" y="847971"/>
            <a:ext cx="3480440" cy="369332"/>
          </a:xfrm>
          <a:prstGeom prst="rect">
            <a:avLst/>
          </a:prstGeom>
        </p:spPr>
        <p:txBody>
          <a:bodyPr wrap="none">
            <a:spAutoFit/>
          </a:bodyPr>
          <a:lstStyle/>
          <a:p>
            <a:r>
              <a:rPr lang="en-US" b="1" u="sng" smtClean="0">
                <a:solidFill>
                  <a:schemeClr val="accent3">
                    <a:lumMod val="50000"/>
                  </a:schemeClr>
                </a:solidFill>
                <a:latin typeface="Tahoma" pitchFamily="34" charset="0"/>
                <a:ea typeface="Tahoma" pitchFamily="34" charset="0"/>
                <a:cs typeface="Tahoma" pitchFamily="34" charset="0"/>
              </a:rPr>
              <a:t>Giao diện quản lý nhập hàng</a:t>
            </a:r>
            <a:endParaRPr lang="en-US" b="1" u="sng">
              <a:solidFill>
                <a:schemeClr val="accent3">
                  <a:lumMod val="50000"/>
                </a:schemeClr>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2928113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622" y="1218182"/>
            <a:ext cx="11126753" cy="5265423"/>
          </a:xfrm>
          <a:prstGeom prst="rect">
            <a:avLst/>
          </a:prstGeom>
          <a:ln>
            <a:solidFill>
              <a:schemeClr val="bg2">
                <a:lumMod val="75000"/>
              </a:schemeClr>
            </a:solidFill>
          </a:ln>
        </p:spPr>
      </p:pic>
      <p:sp>
        <p:nvSpPr>
          <p:cNvPr id="9" name="Title 1"/>
          <p:cNvSpPr txBox="1">
            <a:spLocks/>
          </p:cNvSpPr>
          <p:nvPr/>
        </p:nvSpPr>
        <p:spPr>
          <a:xfrm>
            <a:off x="0" y="3221"/>
            <a:ext cx="12191999" cy="795270"/>
          </a:xfrm>
          <a:prstGeom prst="rect">
            <a:avLst/>
          </a:prstGeom>
          <a:solidFill>
            <a:schemeClr val="bg1">
              <a:lumMod val="50000"/>
            </a:schemeClr>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000" b="1" smtClean="0">
                <a:solidFill>
                  <a:schemeClr val="bg1"/>
                </a:solidFill>
                <a:latin typeface="Tahoma" pitchFamily="34" charset="0"/>
                <a:ea typeface="Tahoma" pitchFamily="34" charset="0"/>
                <a:cs typeface="Tahoma" pitchFamily="34" charset="0"/>
              </a:rPr>
              <a:t>CÁCH THIẾT KẾ THỰC HIỆN</a:t>
            </a:r>
            <a:endParaRPr lang="en-US" sz="3000" b="1">
              <a:solidFill>
                <a:schemeClr val="bg1"/>
              </a:solidFill>
              <a:latin typeface="Tahoma" pitchFamily="34" charset="0"/>
              <a:ea typeface="Tahoma" pitchFamily="34" charset="0"/>
              <a:cs typeface="Tahoma" pitchFamily="34" charset="0"/>
            </a:endParaRPr>
          </a:p>
        </p:txBody>
      </p:sp>
      <p:sp>
        <p:nvSpPr>
          <p:cNvPr id="11" name="Rectangle 10"/>
          <p:cNvSpPr/>
          <p:nvPr/>
        </p:nvSpPr>
        <p:spPr>
          <a:xfrm>
            <a:off x="4074159" y="847971"/>
            <a:ext cx="3703258" cy="369332"/>
          </a:xfrm>
          <a:prstGeom prst="rect">
            <a:avLst/>
          </a:prstGeom>
        </p:spPr>
        <p:txBody>
          <a:bodyPr wrap="none">
            <a:spAutoFit/>
          </a:bodyPr>
          <a:lstStyle/>
          <a:p>
            <a:r>
              <a:rPr lang="en-US" b="1" u="sng" smtClean="0">
                <a:solidFill>
                  <a:schemeClr val="accent3">
                    <a:lumMod val="50000"/>
                  </a:schemeClr>
                </a:solidFill>
                <a:latin typeface="Tahoma" pitchFamily="34" charset="0"/>
                <a:ea typeface="Tahoma" pitchFamily="34" charset="0"/>
                <a:cs typeface="Tahoma" pitchFamily="34" charset="0"/>
              </a:rPr>
              <a:t>Giao diện quản lý người dùng</a:t>
            </a:r>
            <a:endParaRPr lang="en-US" b="1" u="sng">
              <a:solidFill>
                <a:schemeClr val="accent3">
                  <a:lumMod val="50000"/>
                </a:schemeClr>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4209983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0" y="3221"/>
            <a:ext cx="12191999" cy="795270"/>
          </a:xfrm>
          <a:prstGeom prst="rect">
            <a:avLst/>
          </a:prstGeom>
          <a:solidFill>
            <a:schemeClr val="bg1">
              <a:lumMod val="50000"/>
            </a:schemeClr>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000" b="1" smtClean="0">
                <a:solidFill>
                  <a:schemeClr val="bg1"/>
                </a:solidFill>
                <a:latin typeface="Tahoma" pitchFamily="34" charset="0"/>
                <a:ea typeface="Tahoma" pitchFamily="34" charset="0"/>
                <a:cs typeface="Tahoma" pitchFamily="34" charset="0"/>
              </a:rPr>
              <a:t>CÔNG NGHỆ WINFORM</a:t>
            </a:r>
            <a:endParaRPr lang="en-US" sz="3000" b="1">
              <a:solidFill>
                <a:schemeClr val="bg1"/>
              </a:solidFill>
              <a:latin typeface="Tahoma" pitchFamily="34" charset="0"/>
              <a:ea typeface="Tahoma" pitchFamily="34" charset="0"/>
              <a:cs typeface="Tahoma" pitchFamily="34" charset="0"/>
            </a:endParaRPr>
          </a:p>
        </p:txBody>
      </p:sp>
      <p:sp>
        <p:nvSpPr>
          <p:cNvPr id="9" name="Freeform 7"/>
          <p:cNvSpPr>
            <a:spLocks/>
          </p:cNvSpPr>
          <p:nvPr/>
        </p:nvSpPr>
        <p:spPr bwMode="auto">
          <a:xfrm rot="10800000">
            <a:off x="2191407" y="1033567"/>
            <a:ext cx="2285742" cy="3128531"/>
          </a:xfrm>
          <a:custGeom>
            <a:avLst/>
            <a:gdLst>
              <a:gd name="T0" fmla="*/ 360 w 712"/>
              <a:gd name="T1" fmla="*/ 0 h 1112"/>
              <a:gd name="T2" fmla="*/ 438 w 712"/>
              <a:gd name="T3" fmla="*/ 69 h 1112"/>
              <a:gd name="T4" fmla="*/ 417 w 712"/>
              <a:gd name="T5" fmla="*/ 133 h 1112"/>
              <a:gd name="T6" fmla="*/ 416 w 712"/>
              <a:gd name="T7" fmla="*/ 177 h 1112"/>
              <a:gd name="T8" fmla="*/ 457 w 712"/>
              <a:gd name="T9" fmla="*/ 200 h 1112"/>
              <a:gd name="T10" fmla="*/ 457 w 712"/>
              <a:gd name="T11" fmla="*/ 200 h 1112"/>
              <a:gd name="T12" fmla="*/ 464 w 712"/>
              <a:gd name="T13" fmla="*/ 200 h 1112"/>
              <a:gd name="T14" fmla="*/ 712 w 712"/>
              <a:gd name="T15" fmla="*/ 200 h 1112"/>
              <a:gd name="T16" fmla="*/ 712 w 712"/>
              <a:gd name="T17" fmla="*/ 225 h 1112"/>
              <a:gd name="T18" fmla="*/ 712 w 712"/>
              <a:gd name="T19" fmla="*/ 237 h 1112"/>
              <a:gd name="T20" fmla="*/ 712 w 712"/>
              <a:gd name="T21" fmla="*/ 410 h 1112"/>
              <a:gd name="T22" fmla="*/ 712 w 712"/>
              <a:gd name="T23" fmla="*/ 460 h 1112"/>
              <a:gd name="T24" fmla="*/ 712 w 712"/>
              <a:gd name="T25" fmla="*/ 466 h 1112"/>
              <a:gd name="T26" fmla="*/ 712 w 712"/>
              <a:gd name="T27" fmla="*/ 469 h 1112"/>
              <a:gd name="T28" fmla="*/ 712 w 712"/>
              <a:gd name="T29" fmla="*/ 469 h 1112"/>
              <a:gd name="T30" fmla="*/ 712 w 712"/>
              <a:gd name="T31" fmla="*/ 477 h 1112"/>
              <a:gd name="T32" fmla="*/ 712 w 712"/>
              <a:gd name="T33" fmla="*/ 669 h 1112"/>
              <a:gd name="T34" fmla="*/ 712 w 712"/>
              <a:gd name="T35" fmla="*/ 762 h 1112"/>
              <a:gd name="T36" fmla="*/ 712 w 712"/>
              <a:gd name="T37" fmla="*/ 912 h 1112"/>
              <a:gd name="T38" fmla="*/ 463 w 712"/>
              <a:gd name="T39" fmla="*/ 912 h 1112"/>
              <a:gd name="T40" fmla="*/ 457 w 712"/>
              <a:gd name="T41" fmla="*/ 912 h 1112"/>
              <a:gd name="T42" fmla="*/ 457 w 712"/>
              <a:gd name="T43" fmla="*/ 912 h 1112"/>
              <a:gd name="T44" fmla="*/ 416 w 712"/>
              <a:gd name="T45" fmla="*/ 935 h 1112"/>
              <a:gd name="T46" fmla="*/ 417 w 712"/>
              <a:gd name="T47" fmla="*/ 979 h 1112"/>
              <a:gd name="T48" fmla="*/ 438 w 712"/>
              <a:gd name="T49" fmla="*/ 1043 h 1112"/>
              <a:gd name="T50" fmla="*/ 359 w 712"/>
              <a:gd name="T51" fmla="*/ 1112 h 1112"/>
              <a:gd name="T52" fmla="*/ 281 w 712"/>
              <a:gd name="T53" fmla="*/ 1043 h 1112"/>
              <a:gd name="T54" fmla="*/ 302 w 712"/>
              <a:gd name="T55" fmla="*/ 979 h 1112"/>
              <a:gd name="T56" fmla="*/ 303 w 712"/>
              <a:gd name="T57" fmla="*/ 935 h 1112"/>
              <a:gd name="T58" fmla="*/ 260 w 712"/>
              <a:gd name="T59" fmla="*/ 912 h 1112"/>
              <a:gd name="T60" fmla="*/ 255 w 712"/>
              <a:gd name="T61" fmla="*/ 912 h 1112"/>
              <a:gd name="T62" fmla="*/ 0 w 712"/>
              <a:gd name="T63" fmla="*/ 912 h 1112"/>
              <a:gd name="T64" fmla="*/ 0 w 712"/>
              <a:gd name="T65" fmla="*/ 879 h 1112"/>
              <a:gd name="T66" fmla="*/ 0 w 712"/>
              <a:gd name="T67" fmla="*/ 745 h 1112"/>
              <a:gd name="T68" fmla="*/ 0 w 712"/>
              <a:gd name="T69" fmla="*/ 670 h 1112"/>
              <a:gd name="T70" fmla="*/ 0 w 712"/>
              <a:gd name="T71" fmla="*/ 666 h 1112"/>
              <a:gd name="T72" fmla="*/ 0 w 712"/>
              <a:gd name="T73" fmla="*/ 666 h 1112"/>
              <a:gd name="T74" fmla="*/ 21 w 712"/>
              <a:gd name="T75" fmla="*/ 639 h 1112"/>
              <a:gd name="T76" fmla="*/ 35 w 712"/>
              <a:gd name="T77" fmla="*/ 643 h 1112"/>
              <a:gd name="T78" fmla="*/ 109 w 712"/>
              <a:gd name="T79" fmla="*/ 666 h 1112"/>
              <a:gd name="T80" fmla="*/ 200 w 712"/>
              <a:gd name="T81" fmla="*/ 565 h 1112"/>
              <a:gd name="T82" fmla="*/ 109 w 712"/>
              <a:gd name="T83" fmla="*/ 464 h 1112"/>
              <a:gd name="T84" fmla="*/ 35 w 712"/>
              <a:gd name="T85" fmla="*/ 488 h 1112"/>
              <a:gd name="T86" fmla="*/ 21 w 712"/>
              <a:gd name="T87" fmla="*/ 491 h 1112"/>
              <a:gd name="T88" fmla="*/ 0 w 712"/>
              <a:gd name="T89" fmla="*/ 465 h 1112"/>
              <a:gd name="T90" fmla="*/ 0 w 712"/>
              <a:gd name="T91" fmla="*/ 420 h 1112"/>
              <a:gd name="T92" fmla="*/ 0 w 712"/>
              <a:gd name="T93" fmla="*/ 362 h 1112"/>
              <a:gd name="T94" fmla="*/ 0 w 712"/>
              <a:gd name="T95" fmla="*/ 350 h 1112"/>
              <a:gd name="T96" fmla="*/ 0 w 712"/>
              <a:gd name="T97" fmla="*/ 244 h 1112"/>
              <a:gd name="T98" fmla="*/ 1 w 712"/>
              <a:gd name="T99" fmla="*/ 200 h 1112"/>
              <a:gd name="T100" fmla="*/ 255 w 712"/>
              <a:gd name="T101" fmla="*/ 200 h 1112"/>
              <a:gd name="T102" fmla="*/ 260 w 712"/>
              <a:gd name="T103" fmla="*/ 200 h 1112"/>
              <a:gd name="T104" fmla="*/ 303 w 712"/>
              <a:gd name="T105" fmla="*/ 177 h 1112"/>
              <a:gd name="T106" fmla="*/ 302 w 712"/>
              <a:gd name="T107" fmla="*/ 133 h 1112"/>
              <a:gd name="T108" fmla="*/ 281 w 712"/>
              <a:gd name="T109" fmla="*/ 69 h 1112"/>
              <a:gd name="T110" fmla="*/ 360 w 712"/>
              <a:gd name="T111" fmla="*/ 0 h 1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2" h="1112">
                <a:moveTo>
                  <a:pt x="360" y="0"/>
                </a:moveTo>
                <a:cubicBezTo>
                  <a:pt x="403" y="0"/>
                  <a:pt x="438" y="31"/>
                  <a:pt x="438" y="69"/>
                </a:cubicBezTo>
                <a:cubicBezTo>
                  <a:pt x="438" y="85"/>
                  <a:pt x="423" y="121"/>
                  <a:pt x="417" y="133"/>
                </a:cubicBezTo>
                <a:cubicBezTo>
                  <a:pt x="409" y="148"/>
                  <a:pt x="409" y="164"/>
                  <a:pt x="416" y="177"/>
                </a:cubicBezTo>
                <a:cubicBezTo>
                  <a:pt x="424" y="190"/>
                  <a:pt x="438" y="198"/>
                  <a:pt x="457" y="200"/>
                </a:cubicBezTo>
                <a:cubicBezTo>
                  <a:pt x="457" y="200"/>
                  <a:pt x="457" y="200"/>
                  <a:pt x="457" y="200"/>
                </a:cubicBezTo>
                <a:cubicBezTo>
                  <a:pt x="458" y="200"/>
                  <a:pt x="460" y="200"/>
                  <a:pt x="464" y="200"/>
                </a:cubicBezTo>
                <a:cubicBezTo>
                  <a:pt x="712" y="200"/>
                  <a:pt x="712" y="200"/>
                  <a:pt x="712" y="200"/>
                </a:cubicBezTo>
                <a:cubicBezTo>
                  <a:pt x="712" y="225"/>
                  <a:pt x="712" y="225"/>
                  <a:pt x="712" y="225"/>
                </a:cubicBezTo>
                <a:cubicBezTo>
                  <a:pt x="712" y="237"/>
                  <a:pt x="712" y="237"/>
                  <a:pt x="712" y="237"/>
                </a:cubicBezTo>
                <a:cubicBezTo>
                  <a:pt x="712" y="410"/>
                  <a:pt x="712" y="410"/>
                  <a:pt x="712" y="410"/>
                </a:cubicBezTo>
                <a:cubicBezTo>
                  <a:pt x="712" y="460"/>
                  <a:pt x="712" y="460"/>
                  <a:pt x="712" y="460"/>
                </a:cubicBezTo>
                <a:cubicBezTo>
                  <a:pt x="712" y="466"/>
                  <a:pt x="712" y="466"/>
                  <a:pt x="712" y="466"/>
                </a:cubicBezTo>
                <a:cubicBezTo>
                  <a:pt x="712" y="466"/>
                  <a:pt x="712" y="468"/>
                  <a:pt x="712" y="469"/>
                </a:cubicBezTo>
                <a:cubicBezTo>
                  <a:pt x="712" y="469"/>
                  <a:pt x="712" y="469"/>
                  <a:pt x="712" y="469"/>
                </a:cubicBezTo>
                <a:cubicBezTo>
                  <a:pt x="712" y="471"/>
                  <a:pt x="712" y="474"/>
                  <a:pt x="712" y="477"/>
                </a:cubicBezTo>
                <a:cubicBezTo>
                  <a:pt x="712" y="477"/>
                  <a:pt x="712" y="668"/>
                  <a:pt x="712" y="669"/>
                </a:cubicBezTo>
                <a:cubicBezTo>
                  <a:pt x="712" y="762"/>
                  <a:pt x="712" y="762"/>
                  <a:pt x="712" y="762"/>
                </a:cubicBezTo>
                <a:cubicBezTo>
                  <a:pt x="712" y="912"/>
                  <a:pt x="712" y="912"/>
                  <a:pt x="712" y="912"/>
                </a:cubicBezTo>
                <a:cubicBezTo>
                  <a:pt x="463" y="912"/>
                  <a:pt x="463" y="912"/>
                  <a:pt x="463" y="912"/>
                </a:cubicBezTo>
                <a:cubicBezTo>
                  <a:pt x="460" y="912"/>
                  <a:pt x="458" y="912"/>
                  <a:pt x="457" y="912"/>
                </a:cubicBezTo>
                <a:cubicBezTo>
                  <a:pt x="457" y="912"/>
                  <a:pt x="457" y="912"/>
                  <a:pt x="457" y="912"/>
                </a:cubicBezTo>
                <a:cubicBezTo>
                  <a:pt x="438" y="914"/>
                  <a:pt x="424" y="922"/>
                  <a:pt x="416" y="935"/>
                </a:cubicBezTo>
                <a:cubicBezTo>
                  <a:pt x="409" y="948"/>
                  <a:pt x="409" y="963"/>
                  <a:pt x="417" y="979"/>
                </a:cubicBezTo>
                <a:cubicBezTo>
                  <a:pt x="422" y="991"/>
                  <a:pt x="438" y="1026"/>
                  <a:pt x="438" y="1043"/>
                </a:cubicBezTo>
                <a:cubicBezTo>
                  <a:pt x="438" y="1081"/>
                  <a:pt x="403" y="1112"/>
                  <a:pt x="359" y="1112"/>
                </a:cubicBezTo>
                <a:cubicBezTo>
                  <a:pt x="316" y="1112"/>
                  <a:pt x="281" y="1081"/>
                  <a:pt x="281" y="1043"/>
                </a:cubicBezTo>
                <a:cubicBezTo>
                  <a:pt x="281" y="1026"/>
                  <a:pt x="296" y="991"/>
                  <a:pt x="302" y="979"/>
                </a:cubicBezTo>
                <a:cubicBezTo>
                  <a:pt x="310" y="963"/>
                  <a:pt x="310" y="948"/>
                  <a:pt x="303" y="935"/>
                </a:cubicBezTo>
                <a:cubicBezTo>
                  <a:pt x="295" y="921"/>
                  <a:pt x="280" y="913"/>
                  <a:pt x="260" y="912"/>
                </a:cubicBezTo>
                <a:cubicBezTo>
                  <a:pt x="255" y="912"/>
                  <a:pt x="255" y="912"/>
                  <a:pt x="255" y="912"/>
                </a:cubicBezTo>
                <a:cubicBezTo>
                  <a:pt x="0" y="912"/>
                  <a:pt x="0" y="912"/>
                  <a:pt x="0" y="912"/>
                </a:cubicBezTo>
                <a:cubicBezTo>
                  <a:pt x="0" y="879"/>
                  <a:pt x="0" y="879"/>
                  <a:pt x="0" y="879"/>
                </a:cubicBezTo>
                <a:cubicBezTo>
                  <a:pt x="0" y="745"/>
                  <a:pt x="0" y="745"/>
                  <a:pt x="0" y="745"/>
                </a:cubicBezTo>
                <a:cubicBezTo>
                  <a:pt x="0" y="670"/>
                  <a:pt x="0" y="670"/>
                  <a:pt x="0" y="670"/>
                </a:cubicBezTo>
                <a:cubicBezTo>
                  <a:pt x="0" y="666"/>
                  <a:pt x="0" y="666"/>
                  <a:pt x="0" y="666"/>
                </a:cubicBezTo>
                <a:cubicBezTo>
                  <a:pt x="0" y="666"/>
                  <a:pt x="0" y="666"/>
                  <a:pt x="0" y="666"/>
                </a:cubicBezTo>
                <a:cubicBezTo>
                  <a:pt x="1" y="649"/>
                  <a:pt x="9" y="639"/>
                  <a:pt x="21" y="639"/>
                </a:cubicBezTo>
                <a:cubicBezTo>
                  <a:pt x="25" y="639"/>
                  <a:pt x="30" y="640"/>
                  <a:pt x="35" y="643"/>
                </a:cubicBezTo>
                <a:cubicBezTo>
                  <a:pt x="40" y="645"/>
                  <a:pt x="84" y="666"/>
                  <a:pt x="109" y="666"/>
                </a:cubicBezTo>
                <a:cubicBezTo>
                  <a:pt x="159" y="666"/>
                  <a:pt x="200" y="621"/>
                  <a:pt x="200" y="565"/>
                </a:cubicBezTo>
                <a:cubicBezTo>
                  <a:pt x="200" y="509"/>
                  <a:pt x="159" y="464"/>
                  <a:pt x="109" y="464"/>
                </a:cubicBezTo>
                <a:cubicBezTo>
                  <a:pt x="84" y="464"/>
                  <a:pt x="40" y="485"/>
                  <a:pt x="35" y="488"/>
                </a:cubicBezTo>
                <a:cubicBezTo>
                  <a:pt x="30" y="490"/>
                  <a:pt x="25" y="491"/>
                  <a:pt x="21" y="491"/>
                </a:cubicBezTo>
                <a:cubicBezTo>
                  <a:pt x="9" y="491"/>
                  <a:pt x="1" y="481"/>
                  <a:pt x="0" y="465"/>
                </a:cubicBezTo>
                <a:cubicBezTo>
                  <a:pt x="0" y="464"/>
                  <a:pt x="0" y="420"/>
                  <a:pt x="0" y="420"/>
                </a:cubicBezTo>
                <a:cubicBezTo>
                  <a:pt x="0" y="362"/>
                  <a:pt x="0" y="362"/>
                  <a:pt x="0" y="362"/>
                </a:cubicBezTo>
                <a:cubicBezTo>
                  <a:pt x="0" y="350"/>
                  <a:pt x="0" y="350"/>
                  <a:pt x="0" y="350"/>
                </a:cubicBezTo>
                <a:cubicBezTo>
                  <a:pt x="0" y="244"/>
                  <a:pt x="0" y="244"/>
                  <a:pt x="0" y="244"/>
                </a:cubicBezTo>
                <a:cubicBezTo>
                  <a:pt x="0" y="241"/>
                  <a:pt x="1" y="215"/>
                  <a:pt x="1" y="200"/>
                </a:cubicBezTo>
                <a:cubicBezTo>
                  <a:pt x="255" y="200"/>
                  <a:pt x="255" y="200"/>
                  <a:pt x="255" y="200"/>
                </a:cubicBezTo>
                <a:cubicBezTo>
                  <a:pt x="260" y="200"/>
                  <a:pt x="260" y="200"/>
                  <a:pt x="260" y="200"/>
                </a:cubicBezTo>
                <a:cubicBezTo>
                  <a:pt x="280" y="199"/>
                  <a:pt x="295" y="190"/>
                  <a:pt x="303" y="177"/>
                </a:cubicBezTo>
                <a:cubicBezTo>
                  <a:pt x="310" y="164"/>
                  <a:pt x="310" y="148"/>
                  <a:pt x="302" y="133"/>
                </a:cubicBezTo>
                <a:cubicBezTo>
                  <a:pt x="296" y="121"/>
                  <a:pt x="281" y="85"/>
                  <a:pt x="281" y="69"/>
                </a:cubicBezTo>
                <a:cubicBezTo>
                  <a:pt x="281" y="31"/>
                  <a:pt x="316" y="0"/>
                  <a:pt x="360" y="0"/>
                </a:cubicBezTo>
              </a:path>
            </a:pathLst>
          </a:custGeom>
          <a:solidFill>
            <a:schemeClr val="accent1"/>
          </a:solidFill>
          <a:ln>
            <a:noFill/>
          </a:ln>
        </p:spPr>
        <p:txBody>
          <a:bodyPr lIns="68587" tIns="34293" rIns="68587" bIns="34293"/>
          <a:lstStyle/>
          <a:p>
            <a:pPr defTabSz="1828434" eaLnBrk="1" fontAlgn="auto" hangingPunct="1">
              <a:spcBef>
                <a:spcPts val="0"/>
              </a:spcBef>
              <a:spcAft>
                <a:spcPts val="0"/>
              </a:spcAft>
              <a:defRPr/>
            </a:pPr>
            <a:endParaRPr lang="en-US" sz="1600" b="1">
              <a:solidFill>
                <a:schemeClr val="bg1"/>
              </a:solidFill>
              <a:latin typeface="Tahoma" pitchFamily="34" charset="0"/>
              <a:ea typeface="Tahoma" pitchFamily="34" charset="0"/>
              <a:cs typeface="Tahoma" pitchFamily="34" charset="0"/>
            </a:endParaRPr>
          </a:p>
        </p:txBody>
      </p:sp>
      <p:sp>
        <p:nvSpPr>
          <p:cNvPr id="10" name="Freeform 7"/>
          <p:cNvSpPr>
            <a:spLocks/>
          </p:cNvSpPr>
          <p:nvPr/>
        </p:nvSpPr>
        <p:spPr bwMode="auto">
          <a:xfrm rot="5400000">
            <a:off x="4142910" y="942051"/>
            <a:ext cx="2765490" cy="3231623"/>
          </a:xfrm>
          <a:custGeom>
            <a:avLst/>
            <a:gdLst>
              <a:gd name="T0" fmla="*/ 360 w 712"/>
              <a:gd name="T1" fmla="*/ 0 h 1112"/>
              <a:gd name="T2" fmla="*/ 438 w 712"/>
              <a:gd name="T3" fmla="*/ 69 h 1112"/>
              <a:gd name="T4" fmla="*/ 417 w 712"/>
              <a:gd name="T5" fmla="*/ 133 h 1112"/>
              <a:gd name="T6" fmla="*/ 416 w 712"/>
              <a:gd name="T7" fmla="*/ 177 h 1112"/>
              <a:gd name="T8" fmla="*/ 457 w 712"/>
              <a:gd name="T9" fmla="*/ 200 h 1112"/>
              <a:gd name="T10" fmla="*/ 457 w 712"/>
              <a:gd name="T11" fmla="*/ 200 h 1112"/>
              <a:gd name="T12" fmla="*/ 464 w 712"/>
              <a:gd name="T13" fmla="*/ 200 h 1112"/>
              <a:gd name="T14" fmla="*/ 712 w 712"/>
              <a:gd name="T15" fmla="*/ 200 h 1112"/>
              <a:gd name="T16" fmla="*/ 712 w 712"/>
              <a:gd name="T17" fmla="*/ 225 h 1112"/>
              <a:gd name="T18" fmla="*/ 712 w 712"/>
              <a:gd name="T19" fmla="*/ 237 h 1112"/>
              <a:gd name="T20" fmla="*/ 712 w 712"/>
              <a:gd name="T21" fmla="*/ 410 h 1112"/>
              <a:gd name="T22" fmla="*/ 712 w 712"/>
              <a:gd name="T23" fmla="*/ 460 h 1112"/>
              <a:gd name="T24" fmla="*/ 712 w 712"/>
              <a:gd name="T25" fmla="*/ 466 h 1112"/>
              <a:gd name="T26" fmla="*/ 712 w 712"/>
              <a:gd name="T27" fmla="*/ 469 h 1112"/>
              <a:gd name="T28" fmla="*/ 712 w 712"/>
              <a:gd name="T29" fmla="*/ 469 h 1112"/>
              <a:gd name="T30" fmla="*/ 712 w 712"/>
              <a:gd name="T31" fmla="*/ 477 h 1112"/>
              <a:gd name="T32" fmla="*/ 712 w 712"/>
              <a:gd name="T33" fmla="*/ 669 h 1112"/>
              <a:gd name="T34" fmla="*/ 712 w 712"/>
              <a:gd name="T35" fmla="*/ 762 h 1112"/>
              <a:gd name="T36" fmla="*/ 712 w 712"/>
              <a:gd name="T37" fmla="*/ 912 h 1112"/>
              <a:gd name="T38" fmla="*/ 463 w 712"/>
              <a:gd name="T39" fmla="*/ 912 h 1112"/>
              <a:gd name="T40" fmla="*/ 457 w 712"/>
              <a:gd name="T41" fmla="*/ 912 h 1112"/>
              <a:gd name="T42" fmla="*/ 457 w 712"/>
              <a:gd name="T43" fmla="*/ 912 h 1112"/>
              <a:gd name="T44" fmla="*/ 416 w 712"/>
              <a:gd name="T45" fmla="*/ 935 h 1112"/>
              <a:gd name="T46" fmla="*/ 417 w 712"/>
              <a:gd name="T47" fmla="*/ 979 h 1112"/>
              <a:gd name="T48" fmla="*/ 438 w 712"/>
              <a:gd name="T49" fmla="*/ 1043 h 1112"/>
              <a:gd name="T50" fmla="*/ 359 w 712"/>
              <a:gd name="T51" fmla="*/ 1112 h 1112"/>
              <a:gd name="T52" fmla="*/ 281 w 712"/>
              <a:gd name="T53" fmla="*/ 1043 h 1112"/>
              <a:gd name="T54" fmla="*/ 302 w 712"/>
              <a:gd name="T55" fmla="*/ 979 h 1112"/>
              <a:gd name="T56" fmla="*/ 303 w 712"/>
              <a:gd name="T57" fmla="*/ 935 h 1112"/>
              <a:gd name="T58" fmla="*/ 260 w 712"/>
              <a:gd name="T59" fmla="*/ 912 h 1112"/>
              <a:gd name="T60" fmla="*/ 255 w 712"/>
              <a:gd name="T61" fmla="*/ 912 h 1112"/>
              <a:gd name="T62" fmla="*/ 0 w 712"/>
              <a:gd name="T63" fmla="*/ 912 h 1112"/>
              <a:gd name="T64" fmla="*/ 0 w 712"/>
              <a:gd name="T65" fmla="*/ 879 h 1112"/>
              <a:gd name="T66" fmla="*/ 0 w 712"/>
              <a:gd name="T67" fmla="*/ 745 h 1112"/>
              <a:gd name="T68" fmla="*/ 0 w 712"/>
              <a:gd name="T69" fmla="*/ 670 h 1112"/>
              <a:gd name="T70" fmla="*/ 0 w 712"/>
              <a:gd name="T71" fmla="*/ 666 h 1112"/>
              <a:gd name="T72" fmla="*/ 0 w 712"/>
              <a:gd name="T73" fmla="*/ 666 h 1112"/>
              <a:gd name="T74" fmla="*/ 21 w 712"/>
              <a:gd name="T75" fmla="*/ 639 h 1112"/>
              <a:gd name="T76" fmla="*/ 35 w 712"/>
              <a:gd name="T77" fmla="*/ 643 h 1112"/>
              <a:gd name="T78" fmla="*/ 109 w 712"/>
              <a:gd name="T79" fmla="*/ 666 h 1112"/>
              <a:gd name="T80" fmla="*/ 200 w 712"/>
              <a:gd name="T81" fmla="*/ 565 h 1112"/>
              <a:gd name="T82" fmla="*/ 109 w 712"/>
              <a:gd name="T83" fmla="*/ 464 h 1112"/>
              <a:gd name="T84" fmla="*/ 35 w 712"/>
              <a:gd name="T85" fmla="*/ 488 h 1112"/>
              <a:gd name="T86" fmla="*/ 21 w 712"/>
              <a:gd name="T87" fmla="*/ 491 h 1112"/>
              <a:gd name="T88" fmla="*/ 0 w 712"/>
              <a:gd name="T89" fmla="*/ 465 h 1112"/>
              <a:gd name="T90" fmla="*/ 0 w 712"/>
              <a:gd name="T91" fmla="*/ 420 h 1112"/>
              <a:gd name="T92" fmla="*/ 0 w 712"/>
              <a:gd name="T93" fmla="*/ 362 h 1112"/>
              <a:gd name="T94" fmla="*/ 0 w 712"/>
              <a:gd name="T95" fmla="*/ 350 h 1112"/>
              <a:gd name="T96" fmla="*/ 0 w 712"/>
              <a:gd name="T97" fmla="*/ 244 h 1112"/>
              <a:gd name="T98" fmla="*/ 1 w 712"/>
              <a:gd name="T99" fmla="*/ 200 h 1112"/>
              <a:gd name="T100" fmla="*/ 255 w 712"/>
              <a:gd name="T101" fmla="*/ 200 h 1112"/>
              <a:gd name="T102" fmla="*/ 260 w 712"/>
              <a:gd name="T103" fmla="*/ 200 h 1112"/>
              <a:gd name="T104" fmla="*/ 303 w 712"/>
              <a:gd name="T105" fmla="*/ 177 h 1112"/>
              <a:gd name="T106" fmla="*/ 302 w 712"/>
              <a:gd name="T107" fmla="*/ 133 h 1112"/>
              <a:gd name="T108" fmla="*/ 281 w 712"/>
              <a:gd name="T109" fmla="*/ 69 h 1112"/>
              <a:gd name="T110" fmla="*/ 360 w 712"/>
              <a:gd name="T111" fmla="*/ 0 h 1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2" h="1112">
                <a:moveTo>
                  <a:pt x="360" y="0"/>
                </a:moveTo>
                <a:cubicBezTo>
                  <a:pt x="403" y="0"/>
                  <a:pt x="438" y="31"/>
                  <a:pt x="438" y="69"/>
                </a:cubicBezTo>
                <a:cubicBezTo>
                  <a:pt x="438" y="85"/>
                  <a:pt x="423" y="121"/>
                  <a:pt x="417" y="133"/>
                </a:cubicBezTo>
                <a:cubicBezTo>
                  <a:pt x="409" y="148"/>
                  <a:pt x="409" y="164"/>
                  <a:pt x="416" y="177"/>
                </a:cubicBezTo>
                <a:cubicBezTo>
                  <a:pt x="424" y="190"/>
                  <a:pt x="438" y="198"/>
                  <a:pt x="457" y="200"/>
                </a:cubicBezTo>
                <a:cubicBezTo>
                  <a:pt x="457" y="200"/>
                  <a:pt x="457" y="200"/>
                  <a:pt x="457" y="200"/>
                </a:cubicBezTo>
                <a:cubicBezTo>
                  <a:pt x="458" y="200"/>
                  <a:pt x="460" y="200"/>
                  <a:pt x="464" y="200"/>
                </a:cubicBezTo>
                <a:cubicBezTo>
                  <a:pt x="712" y="200"/>
                  <a:pt x="712" y="200"/>
                  <a:pt x="712" y="200"/>
                </a:cubicBezTo>
                <a:cubicBezTo>
                  <a:pt x="712" y="225"/>
                  <a:pt x="712" y="225"/>
                  <a:pt x="712" y="225"/>
                </a:cubicBezTo>
                <a:cubicBezTo>
                  <a:pt x="712" y="237"/>
                  <a:pt x="712" y="237"/>
                  <a:pt x="712" y="237"/>
                </a:cubicBezTo>
                <a:cubicBezTo>
                  <a:pt x="712" y="410"/>
                  <a:pt x="712" y="410"/>
                  <a:pt x="712" y="410"/>
                </a:cubicBezTo>
                <a:cubicBezTo>
                  <a:pt x="712" y="460"/>
                  <a:pt x="712" y="460"/>
                  <a:pt x="712" y="460"/>
                </a:cubicBezTo>
                <a:cubicBezTo>
                  <a:pt x="712" y="466"/>
                  <a:pt x="712" y="466"/>
                  <a:pt x="712" y="466"/>
                </a:cubicBezTo>
                <a:cubicBezTo>
                  <a:pt x="712" y="466"/>
                  <a:pt x="712" y="468"/>
                  <a:pt x="712" y="469"/>
                </a:cubicBezTo>
                <a:cubicBezTo>
                  <a:pt x="712" y="469"/>
                  <a:pt x="712" y="469"/>
                  <a:pt x="712" y="469"/>
                </a:cubicBezTo>
                <a:cubicBezTo>
                  <a:pt x="712" y="471"/>
                  <a:pt x="712" y="474"/>
                  <a:pt x="712" y="477"/>
                </a:cubicBezTo>
                <a:cubicBezTo>
                  <a:pt x="712" y="477"/>
                  <a:pt x="712" y="668"/>
                  <a:pt x="712" y="669"/>
                </a:cubicBezTo>
                <a:cubicBezTo>
                  <a:pt x="712" y="762"/>
                  <a:pt x="712" y="762"/>
                  <a:pt x="712" y="762"/>
                </a:cubicBezTo>
                <a:cubicBezTo>
                  <a:pt x="712" y="912"/>
                  <a:pt x="712" y="912"/>
                  <a:pt x="712" y="912"/>
                </a:cubicBezTo>
                <a:cubicBezTo>
                  <a:pt x="463" y="912"/>
                  <a:pt x="463" y="912"/>
                  <a:pt x="463" y="912"/>
                </a:cubicBezTo>
                <a:cubicBezTo>
                  <a:pt x="460" y="912"/>
                  <a:pt x="458" y="912"/>
                  <a:pt x="457" y="912"/>
                </a:cubicBezTo>
                <a:cubicBezTo>
                  <a:pt x="457" y="912"/>
                  <a:pt x="457" y="912"/>
                  <a:pt x="457" y="912"/>
                </a:cubicBezTo>
                <a:cubicBezTo>
                  <a:pt x="438" y="914"/>
                  <a:pt x="424" y="922"/>
                  <a:pt x="416" y="935"/>
                </a:cubicBezTo>
                <a:cubicBezTo>
                  <a:pt x="409" y="948"/>
                  <a:pt x="409" y="963"/>
                  <a:pt x="417" y="979"/>
                </a:cubicBezTo>
                <a:cubicBezTo>
                  <a:pt x="422" y="991"/>
                  <a:pt x="438" y="1026"/>
                  <a:pt x="438" y="1043"/>
                </a:cubicBezTo>
                <a:cubicBezTo>
                  <a:pt x="438" y="1081"/>
                  <a:pt x="403" y="1112"/>
                  <a:pt x="359" y="1112"/>
                </a:cubicBezTo>
                <a:cubicBezTo>
                  <a:pt x="316" y="1112"/>
                  <a:pt x="281" y="1081"/>
                  <a:pt x="281" y="1043"/>
                </a:cubicBezTo>
                <a:cubicBezTo>
                  <a:pt x="281" y="1026"/>
                  <a:pt x="296" y="991"/>
                  <a:pt x="302" y="979"/>
                </a:cubicBezTo>
                <a:cubicBezTo>
                  <a:pt x="310" y="963"/>
                  <a:pt x="310" y="948"/>
                  <a:pt x="303" y="935"/>
                </a:cubicBezTo>
                <a:cubicBezTo>
                  <a:pt x="295" y="921"/>
                  <a:pt x="280" y="913"/>
                  <a:pt x="260" y="912"/>
                </a:cubicBezTo>
                <a:cubicBezTo>
                  <a:pt x="255" y="912"/>
                  <a:pt x="255" y="912"/>
                  <a:pt x="255" y="912"/>
                </a:cubicBezTo>
                <a:cubicBezTo>
                  <a:pt x="0" y="912"/>
                  <a:pt x="0" y="912"/>
                  <a:pt x="0" y="912"/>
                </a:cubicBezTo>
                <a:cubicBezTo>
                  <a:pt x="0" y="879"/>
                  <a:pt x="0" y="879"/>
                  <a:pt x="0" y="879"/>
                </a:cubicBezTo>
                <a:cubicBezTo>
                  <a:pt x="0" y="745"/>
                  <a:pt x="0" y="745"/>
                  <a:pt x="0" y="745"/>
                </a:cubicBezTo>
                <a:cubicBezTo>
                  <a:pt x="0" y="670"/>
                  <a:pt x="0" y="670"/>
                  <a:pt x="0" y="670"/>
                </a:cubicBezTo>
                <a:cubicBezTo>
                  <a:pt x="0" y="666"/>
                  <a:pt x="0" y="666"/>
                  <a:pt x="0" y="666"/>
                </a:cubicBezTo>
                <a:cubicBezTo>
                  <a:pt x="0" y="666"/>
                  <a:pt x="0" y="666"/>
                  <a:pt x="0" y="666"/>
                </a:cubicBezTo>
                <a:cubicBezTo>
                  <a:pt x="1" y="649"/>
                  <a:pt x="9" y="639"/>
                  <a:pt x="21" y="639"/>
                </a:cubicBezTo>
                <a:cubicBezTo>
                  <a:pt x="25" y="639"/>
                  <a:pt x="30" y="640"/>
                  <a:pt x="35" y="643"/>
                </a:cubicBezTo>
                <a:cubicBezTo>
                  <a:pt x="40" y="645"/>
                  <a:pt x="84" y="666"/>
                  <a:pt x="109" y="666"/>
                </a:cubicBezTo>
                <a:cubicBezTo>
                  <a:pt x="159" y="666"/>
                  <a:pt x="200" y="621"/>
                  <a:pt x="200" y="565"/>
                </a:cubicBezTo>
                <a:cubicBezTo>
                  <a:pt x="200" y="509"/>
                  <a:pt x="159" y="464"/>
                  <a:pt x="109" y="464"/>
                </a:cubicBezTo>
                <a:cubicBezTo>
                  <a:pt x="84" y="464"/>
                  <a:pt x="40" y="485"/>
                  <a:pt x="35" y="488"/>
                </a:cubicBezTo>
                <a:cubicBezTo>
                  <a:pt x="30" y="490"/>
                  <a:pt x="25" y="491"/>
                  <a:pt x="21" y="491"/>
                </a:cubicBezTo>
                <a:cubicBezTo>
                  <a:pt x="9" y="491"/>
                  <a:pt x="1" y="481"/>
                  <a:pt x="0" y="465"/>
                </a:cubicBezTo>
                <a:cubicBezTo>
                  <a:pt x="0" y="464"/>
                  <a:pt x="0" y="420"/>
                  <a:pt x="0" y="420"/>
                </a:cubicBezTo>
                <a:cubicBezTo>
                  <a:pt x="0" y="362"/>
                  <a:pt x="0" y="362"/>
                  <a:pt x="0" y="362"/>
                </a:cubicBezTo>
                <a:cubicBezTo>
                  <a:pt x="0" y="350"/>
                  <a:pt x="0" y="350"/>
                  <a:pt x="0" y="350"/>
                </a:cubicBezTo>
                <a:cubicBezTo>
                  <a:pt x="0" y="244"/>
                  <a:pt x="0" y="244"/>
                  <a:pt x="0" y="244"/>
                </a:cubicBezTo>
                <a:cubicBezTo>
                  <a:pt x="0" y="241"/>
                  <a:pt x="1" y="215"/>
                  <a:pt x="1" y="200"/>
                </a:cubicBezTo>
                <a:cubicBezTo>
                  <a:pt x="255" y="200"/>
                  <a:pt x="255" y="200"/>
                  <a:pt x="255" y="200"/>
                </a:cubicBezTo>
                <a:cubicBezTo>
                  <a:pt x="260" y="200"/>
                  <a:pt x="260" y="200"/>
                  <a:pt x="260" y="200"/>
                </a:cubicBezTo>
                <a:cubicBezTo>
                  <a:pt x="280" y="199"/>
                  <a:pt x="295" y="190"/>
                  <a:pt x="303" y="177"/>
                </a:cubicBezTo>
                <a:cubicBezTo>
                  <a:pt x="310" y="164"/>
                  <a:pt x="310" y="148"/>
                  <a:pt x="302" y="133"/>
                </a:cubicBezTo>
                <a:cubicBezTo>
                  <a:pt x="296" y="121"/>
                  <a:pt x="281" y="85"/>
                  <a:pt x="281" y="69"/>
                </a:cubicBezTo>
                <a:cubicBezTo>
                  <a:pt x="281" y="31"/>
                  <a:pt x="316" y="0"/>
                  <a:pt x="360" y="0"/>
                </a:cubicBezTo>
              </a:path>
            </a:pathLst>
          </a:custGeom>
          <a:solidFill>
            <a:schemeClr val="accent2"/>
          </a:solidFill>
          <a:ln>
            <a:noFill/>
          </a:ln>
        </p:spPr>
        <p:txBody>
          <a:bodyPr lIns="68587" tIns="34293" rIns="68587" bIns="34293"/>
          <a:lstStyle/>
          <a:p>
            <a:pPr defTabSz="1828434" eaLnBrk="1" fontAlgn="auto" hangingPunct="1">
              <a:spcBef>
                <a:spcPts val="0"/>
              </a:spcBef>
              <a:spcAft>
                <a:spcPts val="0"/>
              </a:spcAft>
              <a:defRPr/>
            </a:pPr>
            <a:endParaRPr lang="en-US" sz="1600" b="1">
              <a:solidFill>
                <a:schemeClr val="bg1"/>
              </a:solidFill>
              <a:latin typeface="Tahoma" pitchFamily="34" charset="0"/>
              <a:ea typeface="Tahoma" pitchFamily="34" charset="0"/>
              <a:cs typeface="Tahoma" pitchFamily="34" charset="0"/>
            </a:endParaRPr>
          </a:p>
        </p:txBody>
      </p:sp>
      <p:sp>
        <p:nvSpPr>
          <p:cNvPr id="11" name="Freeform 7"/>
          <p:cNvSpPr>
            <a:spLocks/>
          </p:cNvSpPr>
          <p:nvPr/>
        </p:nvSpPr>
        <p:spPr bwMode="auto">
          <a:xfrm>
            <a:off x="6558453" y="1002035"/>
            <a:ext cx="2569779" cy="3066881"/>
          </a:xfrm>
          <a:custGeom>
            <a:avLst/>
            <a:gdLst>
              <a:gd name="T0" fmla="*/ 360 w 712"/>
              <a:gd name="T1" fmla="*/ 0 h 1112"/>
              <a:gd name="T2" fmla="*/ 438 w 712"/>
              <a:gd name="T3" fmla="*/ 69 h 1112"/>
              <a:gd name="T4" fmla="*/ 417 w 712"/>
              <a:gd name="T5" fmla="*/ 133 h 1112"/>
              <a:gd name="T6" fmla="*/ 416 w 712"/>
              <a:gd name="T7" fmla="*/ 177 h 1112"/>
              <a:gd name="T8" fmla="*/ 457 w 712"/>
              <a:gd name="T9" fmla="*/ 200 h 1112"/>
              <a:gd name="T10" fmla="*/ 457 w 712"/>
              <a:gd name="T11" fmla="*/ 200 h 1112"/>
              <a:gd name="T12" fmla="*/ 464 w 712"/>
              <a:gd name="T13" fmla="*/ 200 h 1112"/>
              <a:gd name="T14" fmla="*/ 712 w 712"/>
              <a:gd name="T15" fmla="*/ 200 h 1112"/>
              <a:gd name="T16" fmla="*/ 712 w 712"/>
              <a:gd name="T17" fmla="*/ 225 h 1112"/>
              <a:gd name="T18" fmla="*/ 712 w 712"/>
              <a:gd name="T19" fmla="*/ 237 h 1112"/>
              <a:gd name="T20" fmla="*/ 712 w 712"/>
              <a:gd name="T21" fmla="*/ 410 h 1112"/>
              <a:gd name="T22" fmla="*/ 712 w 712"/>
              <a:gd name="T23" fmla="*/ 460 h 1112"/>
              <a:gd name="T24" fmla="*/ 712 w 712"/>
              <a:gd name="T25" fmla="*/ 466 h 1112"/>
              <a:gd name="T26" fmla="*/ 712 w 712"/>
              <a:gd name="T27" fmla="*/ 469 h 1112"/>
              <a:gd name="T28" fmla="*/ 712 w 712"/>
              <a:gd name="T29" fmla="*/ 469 h 1112"/>
              <a:gd name="T30" fmla="*/ 712 w 712"/>
              <a:gd name="T31" fmla="*/ 477 h 1112"/>
              <a:gd name="T32" fmla="*/ 712 w 712"/>
              <a:gd name="T33" fmla="*/ 669 h 1112"/>
              <a:gd name="T34" fmla="*/ 712 w 712"/>
              <a:gd name="T35" fmla="*/ 762 h 1112"/>
              <a:gd name="T36" fmla="*/ 712 w 712"/>
              <a:gd name="T37" fmla="*/ 912 h 1112"/>
              <a:gd name="T38" fmla="*/ 463 w 712"/>
              <a:gd name="T39" fmla="*/ 912 h 1112"/>
              <a:gd name="T40" fmla="*/ 457 w 712"/>
              <a:gd name="T41" fmla="*/ 912 h 1112"/>
              <a:gd name="T42" fmla="*/ 457 w 712"/>
              <a:gd name="T43" fmla="*/ 912 h 1112"/>
              <a:gd name="T44" fmla="*/ 416 w 712"/>
              <a:gd name="T45" fmla="*/ 935 h 1112"/>
              <a:gd name="T46" fmla="*/ 417 w 712"/>
              <a:gd name="T47" fmla="*/ 979 h 1112"/>
              <a:gd name="T48" fmla="*/ 438 w 712"/>
              <a:gd name="T49" fmla="*/ 1043 h 1112"/>
              <a:gd name="T50" fmla="*/ 359 w 712"/>
              <a:gd name="T51" fmla="*/ 1112 h 1112"/>
              <a:gd name="T52" fmla="*/ 281 w 712"/>
              <a:gd name="T53" fmla="*/ 1043 h 1112"/>
              <a:gd name="T54" fmla="*/ 302 w 712"/>
              <a:gd name="T55" fmla="*/ 979 h 1112"/>
              <a:gd name="T56" fmla="*/ 303 w 712"/>
              <a:gd name="T57" fmla="*/ 935 h 1112"/>
              <a:gd name="T58" fmla="*/ 260 w 712"/>
              <a:gd name="T59" fmla="*/ 912 h 1112"/>
              <a:gd name="T60" fmla="*/ 255 w 712"/>
              <a:gd name="T61" fmla="*/ 912 h 1112"/>
              <a:gd name="T62" fmla="*/ 0 w 712"/>
              <a:gd name="T63" fmla="*/ 912 h 1112"/>
              <a:gd name="T64" fmla="*/ 0 w 712"/>
              <a:gd name="T65" fmla="*/ 879 h 1112"/>
              <a:gd name="T66" fmla="*/ 0 w 712"/>
              <a:gd name="T67" fmla="*/ 745 h 1112"/>
              <a:gd name="T68" fmla="*/ 0 w 712"/>
              <a:gd name="T69" fmla="*/ 670 h 1112"/>
              <a:gd name="T70" fmla="*/ 0 w 712"/>
              <a:gd name="T71" fmla="*/ 666 h 1112"/>
              <a:gd name="T72" fmla="*/ 0 w 712"/>
              <a:gd name="T73" fmla="*/ 666 h 1112"/>
              <a:gd name="T74" fmla="*/ 21 w 712"/>
              <a:gd name="T75" fmla="*/ 639 h 1112"/>
              <a:gd name="T76" fmla="*/ 35 w 712"/>
              <a:gd name="T77" fmla="*/ 643 h 1112"/>
              <a:gd name="T78" fmla="*/ 109 w 712"/>
              <a:gd name="T79" fmla="*/ 666 h 1112"/>
              <a:gd name="T80" fmla="*/ 200 w 712"/>
              <a:gd name="T81" fmla="*/ 565 h 1112"/>
              <a:gd name="T82" fmla="*/ 109 w 712"/>
              <a:gd name="T83" fmla="*/ 464 h 1112"/>
              <a:gd name="T84" fmla="*/ 35 w 712"/>
              <a:gd name="T85" fmla="*/ 488 h 1112"/>
              <a:gd name="T86" fmla="*/ 21 w 712"/>
              <a:gd name="T87" fmla="*/ 491 h 1112"/>
              <a:gd name="T88" fmla="*/ 0 w 712"/>
              <a:gd name="T89" fmla="*/ 465 h 1112"/>
              <a:gd name="T90" fmla="*/ 0 w 712"/>
              <a:gd name="T91" fmla="*/ 420 h 1112"/>
              <a:gd name="T92" fmla="*/ 0 w 712"/>
              <a:gd name="T93" fmla="*/ 362 h 1112"/>
              <a:gd name="T94" fmla="*/ 0 w 712"/>
              <a:gd name="T95" fmla="*/ 350 h 1112"/>
              <a:gd name="T96" fmla="*/ 0 w 712"/>
              <a:gd name="T97" fmla="*/ 244 h 1112"/>
              <a:gd name="T98" fmla="*/ 1 w 712"/>
              <a:gd name="T99" fmla="*/ 200 h 1112"/>
              <a:gd name="T100" fmla="*/ 255 w 712"/>
              <a:gd name="T101" fmla="*/ 200 h 1112"/>
              <a:gd name="T102" fmla="*/ 260 w 712"/>
              <a:gd name="T103" fmla="*/ 200 h 1112"/>
              <a:gd name="T104" fmla="*/ 303 w 712"/>
              <a:gd name="T105" fmla="*/ 177 h 1112"/>
              <a:gd name="T106" fmla="*/ 302 w 712"/>
              <a:gd name="T107" fmla="*/ 133 h 1112"/>
              <a:gd name="T108" fmla="*/ 281 w 712"/>
              <a:gd name="T109" fmla="*/ 69 h 1112"/>
              <a:gd name="T110" fmla="*/ 360 w 712"/>
              <a:gd name="T111" fmla="*/ 0 h 1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2" h="1112">
                <a:moveTo>
                  <a:pt x="360" y="0"/>
                </a:moveTo>
                <a:cubicBezTo>
                  <a:pt x="403" y="0"/>
                  <a:pt x="438" y="31"/>
                  <a:pt x="438" y="69"/>
                </a:cubicBezTo>
                <a:cubicBezTo>
                  <a:pt x="438" y="85"/>
                  <a:pt x="423" y="121"/>
                  <a:pt x="417" y="133"/>
                </a:cubicBezTo>
                <a:cubicBezTo>
                  <a:pt x="409" y="148"/>
                  <a:pt x="409" y="164"/>
                  <a:pt x="416" y="177"/>
                </a:cubicBezTo>
                <a:cubicBezTo>
                  <a:pt x="424" y="190"/>
                  <a:pt x="438" y="198"/>
                  <a:pt x="457" y="200"/>
                </a:cubicBezTo>
                <a:cubicBezTo>
                  <a:pt x="457" y="200"/>
                  <a:pt x="457" y="200"/>
                  <a:pt x="457" y="200"/>
                </a:cubicBezTo>
                <a:cubicBezTo>
                  <a:pt x="458" y="200"/>
                  <a:pt x="460" y="200"/>
                  <a:pt x="464" y="200"/>
                </a:cubicBezTo>
                <a:cubicBezTo>
                  <a:pt x="712" y="200"/>
                  <a:pt x="712" y="200"/>
                  <a:pt x="712" y="200"/>
                </a:cubicBezTo>
                <a:cubicBezTo>
                  <a:pt x="712" y="225"/>
                  <a:pt x="712" y="225"/>
                  <a:pt x="712" y="225"/>
                </a:cubicBezTo>
                <a:cubicBezTo>
                  <a:pt x="712" y="237"/>
                  <a:pt x="712" y="237"/>
                  <a:pt x="712" y="237"/>
                </a:cubicBezTo>
                <a:cubicBezTo>
                  <a:pt x="712" y="410"/>
                  <a:pt x="712" y="410"/>
                  <a:pt x="712" y="410"/>
                </a:cubicBezTo>
                <a:cubicBezTo>
                  <a:pt x="712" y="460"/>
                  <a:pt x="712" y="460"/>
                  <a:pt x="712" y="460"/>
                </a:cubicBezTo>
                <a:cubicBezTo>
                  <a:pt x="712" y="466"/>
                  <a:pt x="712" y="466"/>
                  <a:pt x="712" y="466"/>
                </a:cubicBezTo>
                <a:cubicBezTo>
                  <a:pt x="712" y="466"/>
                  <a:pt x="712" y="468"/>
                  <a:pt x="712" y="469"/>
                </a:cubicBezTo>
                <a:cubicBezTo>
                  <a:pt x="712" y="469"/>
                  <a:pt x="712" y="469"/>
                  <a:pt x="712" y="469"/>
                </a:cubicBezTo>
                <a:cubicBezTo>
                  <a:pt x="712" y="471"/>
                  <a:pt x="712" y="474"/>
                  <a:pt x="712" y="477"/>
                </a:cubicBezTo>
                <a:cubicBezTo>
                  <a:pt x="712" y="477"/>
                  <a:pt x="712" y="668"/>
                  <a:pt x="712" y="669"/>
                </a:cubicBezTo>
                <a:cubicBezTo>
                  <a:pt x="712" y="762"/>
                  <a:pt x="712" y="762"/>
                  <a:pt x="712" y="762"/>
                </a:cubicBezTo>
                <a:cubicBezTo>
                  <a:pt x="712" y="912"/>
                  <a:pt x="712" y="912"/>
                  <a:pt x="712" y="912"/>
                </a:cubicBezTo>
                <a:cubicBezTo>
                  <a:pt x="463" y="912"/>
                  <a:pt x="463" y="912"/>
                  <a:pt x="463" y="912"/>
                </a:cubicBezTo>
                <a:cubicBezTo>
                  <a:pt x="460" y="912"/>
                  <a:pt x="458" y="912"/>
                  <a:pt x="457" y="912"/>
                </a:cubicBezTo>
                <a:cubicBezTo>
                  <a:pt x="457" y="912"/>
                  <a:pt x="457" y="912"/>
                  <a:pt x="457" y="912"/>
                </a:cubicBezTo>
                <a:cubicBezTo>
                  <a:pt x="438" y="914"/>
                  <a:pt x="424" y="922"/>
                  <a:pt x="416" y="935"/>
                </a:cubicBezTo>
                <a:cubicBezTo>
                  <a:pt x="409" y="948"/>
                  <a:pt x="409" y="963"/>
                  <a:pt x="417" y="979"/>
                </a:cubicBezTo>
                <a:cubicBezTo>
                  <a:pt x="422" y="991"/>
                  <a:pt x="438" y="1026"/>
                  <a:pt x="438" y="1043"/>
                </a:cubicBezTo>
                <a:cubicBezTo>
                  <a:pt x="438" y="1081"/>
                  <a:pt x="403" y="1112"/>
                  <a:pt x="359" y="1112"/>
                </a:cubicBezTo>
                <a:cubicBezTo>
                  <a:pt x="316" y="1112"/>
                  <a:pt x="281" y="1081"/>
                  <a:pt x="281" y="1043"/>
                </a:cubicBezTo>
                <a:cubicBezTo>
                  <a:pt x="281" y="1026"/>
                  <a:pt x="296" y="991"/>
                  <a:pt x="302" y="979"/>
                </a:cubicBezTo>
                <a:cubicBezTo>
                  <a:pt x="310" y="963"/>
                  <a:pt x="310" y="948"/>
                  <a:pt x="303" y="935"/>
                </a:cubicBezTo>
                <a:cubicBezTo>
                  <a:pt x="295" y="921"/>
                  <a:pt x="280" y="913"/>
                  <a:pt x="260" y="912"/>
                </a:cubicBezTo>
                <a:cubicBezTo>
                  <a:pt x="255" y="912"/>
                  <a:pt x="255" y="912"/>
                  <a:pt x="255" y="912"/>
                </a:cubicBezTo>
                <a:cubicBezTo>
                  <a:pt x="0" y="912"/>
                  <a:pt x="0" y="912"/>
                  <a:pt x="0" y="912"/>
                </a:cubicBezTo>
                <a:cubicBezTo>
                  <a:pt x="0" y="879"/>
                  <a:pt x="0" y="879"/>
                  <a:pt x="0" y="879"/>
                </a:cubicBezTo>
                <a:cubicBezTo>
                  <a:pt x="0" y="745"/>
                  <a:pt x="0" y="745"/>
                  <a:pt x="0" y="745"/>
                </a:cubicBezTo>
                <a:cubicBezTo>
                  <a:pt x="0" y="670"/>
                  <a:pt x="0" y="670"/>
                  <a:pt x="0" y="670"/>
                </a:cubicBezTo>
                <a:cubicBezTo>
                  <a:pt x="0" y="666"/>
                  <a:pt x="0" y="666"/>
                  <a:pt x="0" y="666"/>
                </a:cubicBezTo>
                <a:cubicBezTo>
                  <a:pt x="0" y="666"/>
                  <a:pt x="0" y="666"/>
                  <a:pt x="0" y="666"/>
                </a:cubicBezTo>
                <a:cubicBezTo>
                  <a:pt x="1" y="649"/>
                  <a:pt x="9" y="639"/>
                  <a:pt x="21" y="639"/>
                </a:cubicBezTo>
                <a:cubicBezTo>
                  <a:pt x="25" y="639"/>
                  <a:pt x="30" y="640"/>
                  <a:pt x="35" y="643"/>
                </a:cubicBezTo>
                <a:cubicBezTo>
                  <a:pt x="40" y="645"/>
                  <a:pt x="84" y="666"/>
                  <a:pt x="109" y="666"/>
                </a:cubicBezTo>
                <a:cubicBezTo>
                  <a:pt x="159" y="666"/>
                  <a:pt x="200" y="621"/>
                  <a:pt x="200" y="565"/>
                </a:cubicBezTo>
                <a:cubicBezTo>
                  <a:pt x="200" y="509"/>
                  <a:pt x="159" y="464"/>
                  <a:pt x="109" y="464"/>
                </a:cubicBezTo>
                <a:cubicBezTo>
                  <a:pt x="84" y="464"/>
                  <a:pt x="40" y="485"/>
                  <a:pt x="35" y="488"/>
                </a:cubicBezTo>
                <a:cubicBezTo>
                  <a:pt x="30" y="490"/>
                  <a:pt x="25" y="491"/>
                  <a:pt x="21" y="491"/>
                </a:cubicBezTo>
                <a:cubicBezTo>
                  <a:pt x="9" y="491"/>
                  <a:pt x="1" y="481"/>
                  <a:pt x="0" y="465"/>
                </a:cubicBezTo>
                <a:cubicBezTo>
                  <a:pt x="0" y="464"/>
                  <a:pt x="0" y="420"/>
                  <a:pt x="0" y="420"/>
                </a:cubicBezTo>
                <a:cubicBezTo>
                  <a:pt x="0" y="362"/>
                  <a:pt x="0" y="362"/>
                  <a:pt x="0" y="362"/>
                </a:cubicBezTo>
                <a:cubicBezTo>
                  <a:pt x="0" y="350"/>
                  <a:pt x="0" y="350"/>
                  <a:pt x="0" y="350"/>
                </a:cubicBezTo>
                <a:cubicBezTo>
                  <a:pt x="0" y="244"/>
                  <a:pt x="0" y="244"/>
                  <a:pt x="0" y="244"/>
                </a:cubicBezTo>
                <a:cubicBezTo>
                  <a:pt x="0" y="241"/>
                  <a:pt x="1" y="215"/>
                  <a:pt x="1" y="200"/>
                </a:cubicBezTo>
                <a:cubicBezTo>
                  <a:pt x="255" y="200"/>
                  <a:pt x="255" y="200"/>
                  <a:pt x="255" y="200"/>
                </a:cubicBezTo>
                <a:cubicBezTo>
                  <a:pt x="260" y="200"/>
                  <a:pt x="260" y="200"/>
                  <a:pt x="260" y="200"/>
                </a:cubicBezTo>
                <a:cubicBezTo>
                  <a:pt x="280" y="199"/>
                  <a:pt x="295" y="190"/>
                  <a:pt x="303" y="177"/>
                </a:cubicBezTo>
                <a:cubicBezTo>
                  <a:pt x="310" y="164"/>
                  <a:pt x="310" y="148"/>
                  <a:pt x="302" y="133"/>
                </a:cubicBezTo>
                <a:cubicBezTo>
                  <a:pt x="296" y="121"/>
                  <a:pt x="281" y="85"/>
                  <a:pt x="281" y="69"/>
                </a:cubicBezTo>
                <a:cubicBezTo>
                  <a:pt x="281" y="31"/>
                  <a:pt x="316" y="0"/>
                  <a:pt x="360" y="0"/>
                </a:cubicBezTo>
              </a:path>
            </a:pathLst>
          </a:custGeom>
          <a:solidFill>
            <a:schemeClr val="accent3"/>
          </a:solidFill>
          <a:ln>
            <a:noFill/>
          </a:ln>
        </p:spPr>
        <p:txBody>
          <a:bodyPr lIns="68587" tIns="34293" rIns="68587" bIns="34293"/>
          <a:lstStyle/>
          <a:p>
            <a:pPr marL="342900" lvl="0" indent="-342900" algn="just">
              <a:buFont typeface="Arial" panose="020B0604020202020204" pitchFamily="34" charset="0"/>
              <a:buChar char="•"/>
            </a:pPr>
            <a:endParaRPr lang="en-US" sz="1600" b="1">
              <a:solidFill>
                <a:schemeClr val="bg1"/>
              </a:solidFill>
              <a:latin typeface="Tahoma" pitchFamily="34" charset="0"/>
              <a:ea typeface="Tahoma" pitchFamily="34" charset="0"/>
              <a:cs typeface="Tahoma" pitchFamily="34" charset="0"/>
            </a:endParaRPr>
          </a:p>
        </p:txBody>
      </p:sp>
      <p:sp>
        <p:nvSpPr>
          <p:cNvPr id="14" name="Freeform 7"/>
          <p:cNvSpPr>
            <a:spLocks/>
          </p:cNvSpPr>
          <p:nvPr/>
        </p:nvSpPr>
        <p:spPr bwMode="auto">
          <a:xfrm rot="5400000">
            <a:off x="6777195" y="3123548"/>
            <a:ext cx="2222937" cy="2944200"/>
          </a:xfrm>
          <a:custGeom>
            <a:avLst/>
            <a:gdLst>
              <a:gd name="T0" fmla="*/ 360 w 712"/>
              <a:gd name="T1" fmla="*/ 0 h 1112"/>
              <a:gd name="T2" fmla="*/ 438 w 712"/>
              <a:gd name="T3" fmla="*/ 69 h 1112"/>
              <a:gd name="T4" fmla="*/ 417 w 712"/>
              <a:gd name="T5" fmla="*/ 133 h 1112"/>
              <a:gd name="T6" fmla="*/ 416 w 712"/>
              <a:gd name="T7" fmla="*/ 177 h 1112"/>
              <a:gd name="T8" fmla="*/ 457 w 712"/>
              <a:gd name="T9" fmla="*/ 200 h 1112"/>
              <a:gd name="T10" fmla="*/ 457 w 712"/>
              <a:gd name="T11" fmla="*/ 200 h 1112"/>
              <a:gd name="T12" fmla="*/ 464 w 712"/>
              <a:gd name="T13" fmla="*/ 200 h 1112"/>
              <a:gd name="T14" fmla="*/ 712 w 712"/>
              <a:gd name="T15" fmla="*/ 200 h 1112"/>
              <a:gd name="T16" fmla="*/ 712 w 712"/>
              <a:gd name="T17" fmla="*/ 225 h 1112"/>
              <a:gd name="T18" fmla="*/ 712 w 712"/>
              <a:gd name="T19" fmla="*/ 237 h 1112"/>
              <a:gd name="T20" fmla="*/ 712 w 712"/>
              <a:gd name="T21" fmla="*/ 410 h 1112"/>
              <a:gd name="T22" fmla="*/ 712 w 712"/>
              <a:gd name="T23" fmla="*/ 460 h 1112"/>
              <a:gd name="T24" fmla="*/ 712 w 712"/>
              <a:gd name="T25" fmla="*/ 466 h 1112"/>
              <a:gd name="T26" fmla="*/ 712 w 712"/>
              <a:gd name="T27" fmla="*/ 469 h 1112"/>
              <a:gd name="T28" fmla="*/ 712 w 712"/>
              <a:gd name="T29" fmla="*/ 469 h 1112"/>
              <a:gd name="T30" fmla="*/ 712 w 712"/>
              <a:gd name="T31" fmla="*/ 477 h 1112"/>
              <a:gd name="T32" fmla="*/ 712 w 712"/>
              <a:gd name="T33" fmla="*/ 669 h 1112"/>
              <a:gd name="T34" fmla="*/ 712 w 712"/>
              <a:gd name="T35" fmla="*/ 762 h 1112"/>
              <a:gd name="T36" fmla="*/ 712 w 712"/>
              <a:gd name="T37" fmla="*/ 912 h 1112"/>
              <a:gd name="T38" fmla="*/ 463 w 712"/>
              <a:gd name="T39" fmla="*/ 912 h 1112"/>
              <a:gd name="T40" fmla="*/ 457 w 712"/>
              <a:gd name="T41" fmla="*/ 912 h 1112"/>
              <a:gd name="T42" fmla="*/ 457 w 712"/>
              <a:gd name="T43" fmla="*/ 912 h 1112"/>
              <a:gd name="T44" fmla="*/ 416 w 712"/>
              <a:gd name="T45" fmla="*/ 935 h 1112"/>
              <a:gd name="T46" fmla="*/ 417 w 712"/>
              <a:gd name="T47" fmla="*/ 979 h 1112"/>
              <a:gd name="T48" fmla="*/ 438 w 712"/>
              <a:gd name="T49" fmla="*/ 1043 h 1112"/>
              <a:gd name="T50" fmla="*/ 359 w 712"/>
              <a:gd name="T51" fmla="*/ 1112 h 1112"/>
              <a:gd name="T52" fmla="*/ 281 w 712"/>
              <a:gd name="T53" fmla="*/ 1043 h 1112"/>
              <a:gd name="T54" fmla="*/ 302 w 712"/>
              <a:gd name="T55" fmla="*/ 979 h 1112"/>
              <a:gd name="T56" fmla="*/ 303 w 712"/>
              <a:gd name="T57" fmla="*/ 935 h 1112"/>
              <a:gd name="T58" fmla="*/ 260 w 712"/>
              <a:gd name="T59" fmla="*/ 912 h 1112"/>
              <a:gd name="T60" fmla="*/ 255 w 712"/>
              <a:gd name="T61" fmla="*/ 912 h 1112"/>
              <a:gd name="T62" fmla="*/ 0 w 712"/>
              <a:gd name="T63" fmla="*/ 912 h 1112"/>
              <a:gd name="T64" fmla="*/ 0 w 712"/>
              <a:gd name="T65" fmla="*/ 879 h 1112"/>
              <a:gd name="T66" fmla="*/ 0 w 712"/>
              <a:gd name="T67" fmla="*/ 745 h 1112"/>
              <a:gd name="T68" fmla="*/ 0 w 712"/>
              <a:gd name="T69" fmla="*/ 670 h 1112"/>
              <a:gd name="T70" fmla="*/ 0 w 712"/>
              <a:gd name="T71" fmla="*/ 666 h 1112"/>
              <a:gd name="T72" fmla="*/ 0 w 712"/>
              <a:gd name="T73" fmla="*/ 666 h 1112"/>
              <a:gd name="T74" fmla="*/ 21 w 712"/>
              <a:gd name="T75" fmla="*/ 639 h 1112"/>
              <a:gd name="T76" fmla="*/ 35 w 712"/>
              <a:gd name="T77" fmla="*/ 643 h 1112"/>
              <a:gd name="T78" fmla="*/ 109 w 712"/>
              <a:gd name="T79" fmla="*/ 666 h 1112"/>
              <a:gd name="T80" fmla="*/ 200 w 712"/>
              <a:gd name="T81" fmla="*/ 565 h 1112"/>
              <a:gd name="T82" fmla="*/ 109 w 712"/>
              <a:gd name="T83" fmla="*/ 464 h 1112"/>
              <a:gd name="T84" fmla="*/ 35 w 712"/>
              <a:gd name="T85" fmla="*/ 488 h 1112"/>
              <a:gd name="T86" fmla="*/ 21 w 712"/>
              <a:gd name="T87" fmla="*/ 491 h 1112"/>
              <a:gd name="T88" fmla="*/ 0 w 712"/>
              <a:gd name="T89" fmla="*/ 465 h 1112"/>
              <a:gd name="T90" fmla="*/ 0 w 712"/>
              <a:gd name="T91" fmla="*/ 420 h 1112"/>
              <a:gd name="T92" fmla="*/ 0 w 712"/>
              <a:gd name="T93" fmla="*/ 362 h 1112"/>
              <a:gd name="T94" fmla="*/ 0 w 712"/>
              <a:gd name="T95" fmla="*/ 350 h 1112"/>
              <a:gd name="T96" fmla="*/ 0 w 712"/>
              <a:gd name="T97" fmla="*/ 244 h 1112"/>
              <a:gd name="T98" fmla="*/ 1 w 712"/>
              <a:gd name="T99" fmla="*/ 200 h 1112"/>
              <a:gd name="T100" fmla="*/ 255 w 712"/>
              <a:gd name="T101" fmla="*/ 200 h 1112"/>
              <a:gd name="T102" fmla="*/ 260 w 712"/>
              <a:gd name="T103" fmla="*/ 200 h 1112"/>
              <a:gd name="T104" fmla="*/ 303 w 712"/>
              <a:gd name="T105" fmla="*/ 177 h 1112"/>
              <a:gd name="T106" fmla="*/ 302 w 712"/>
              <a:gd name="T107" fmla="*/ 133 h 1112"/>
              <a:gd name="T108" fmla="*/ 281 w 712"/>
              <a:gd name="T109" fmla="*/ 69 h 1112"/>
              <a:gd name="T110" fmla="*/ 360 w 712"/>
              <a:gd name="T111" fmla="*/ 0 h 1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2" h="1112">
                <a:moveTo>
                  <a:pt x="360" y="0"/>
                </a:moveTo>
                <a:cubicBezTo>
                  <a:pt x="403" y="0"/>
                  <a:pt x="438" y="31"/>
                  <a:pt x="438" y="69"/>
                </a:cubicBezTo>
                <a:cubicBezTo>
                  <a:pt x="438" y="85"/>
                  <a:pt x="423" y="121"/>
                  <a:pt x="417" y="133"/>
                </a:cubicBezTo>
                <a:cubicBezTo>
                  <a:pt x="409" y="148"/>
                  <a:pt x="409" y="164"/>
                  <a:pt x="416" y="177"/>
                </a:cubicBezTo>
                <a:cubicBezTo>
                  <a:pt x="424" y="190"/>
                  <a:pt x="438" y="198"/>
                  <a:pt x="457" y="200"/>
                </a:cubicBezTo>
                <a:cubicBezTo>
                  <a:pt x="457" y="200"/>
                  <a:pt x="457" y="200"/>
                  <a:pt x="457" y="200"/>
                </a:cubicBezTo>
                <a:cubicBezTo>
                  <a:pt x="458" y="200"/>
                  <a:pt x="460" y="200"/>
                  <a:pt x="464" y="200"/>
                </a:cubicBezTo>
                <a:cubicBezTo>
                  <a:pt x="712" y="200"/>
                  <a:pt x="712" y="200"/>
                  <a:pt x="712" y="200"/>
                </a:cubicBezTo>
                <a:cubicBezTo>
                  <a:pt x="712" y="225"/>
                  <a:pt x="712" y="225"/>
                  <a:pt x="712" y="225"/>
                </a:cubicBezTo>
                <a:cubicBezTo>
                  <a:pt x="712" y="237"/>
                  <a:pt x="712" y="237"/>
                  <a:pt x="712" y="237"/>
                </a:cubicBezTo>
                <a:cubicBezTo>
                  <a:pt x="712" y="410"/>
                  <a:pt x="712" y="410"/>
                  <a:pt x="712" y="410"/>
                </a:cubicBezTo>
                <a:cubicBezTo>
                  <a:pt x="712" y="460"/>
                  <a:pt x="712" y="460"/>
                  <a:pt x="712" y="460"/>
                </a:cubicBezTo>
                <a:cubicBezTo>
                  <a:pt x="712" y="466"/>
                  <a:pt x="712" y="466"/>
                  <a:pt x="712" y="466"/>
                </a:cubicBezTo>
                <a:cubicBezTo>
                  <a:pt x="712" y="466"/>
                  <a:pt x="712" y="468"/>
                  <a:pt x="712" y="469"/>
                </a:cubicBezTo>
                <a:cubicBezTo>
                  <a:pt x="712" y="469"/>
                  <a:pt x="712" y="469"/>
                  <a:pt x="712" y="469"/>
                </a:cubicBezTo>
                <a:cubicBezTo>
                  <a:pt x="712" y="471"/>
                  <a:pt x="712" y="474"/>
                  <a:pt x="712" y="477"/>
                </a:cubicBezTo>
                <a:cubicBezTo>
                  <a:pt x="712" y="477"/>
                  <a:pt x="712" y="668"/>
                  <a:pt x="712" y="669"/>
                </a:cubicBezTo>
                <a:cubicBezTo>
                  <a:pt x="712" y="762"/>
                  <a:pt x="712" y="762"/>
                  <a:pt x="712" y="762"/>
                </a:cubicBezTo>
                <a:cubicBezTo>
                  <a:pt x="712" y="912"/>
                  <a:pt x="712" y="912"/>
                  <a:pt x="712" y="912"/>
                </a:cubicBezTo>
                <a:cubicBezTo>
                  <a:pt x="463" y="912"/>
                  <a:pt x="463" y="912"/>
                  <a:pt x="463" y="912"/>
                </a:cubicBezTo>
                <a:cubicBezTo>
                  <a:pt x="460" y="912"/>
                  <a:pt x="458" y="912"/>
                  <a:pt x="457" y="912"/>
                </a:cubicBezTo>
                <a:cubicBezTo>
                  <a:pt x="457" y="912"/>
                  <a:pt x="457" y="912"/>
                  <a:pt x="457" y="912"/>
                </a:cubicBezTo>
                <a:cubicBezTo>
                  <a:pt x="438" y="914"/>
                  <a:pt x="424" y="922"/>
                  <a:pt x="416" y="935"/>
                </a:cubicBezTo>
                <a:cubicBezTo>
                  <a:pt x="409" y="948"/>
                  <a:pt x="409" y="963"/>
                  <a:pt x="417" y="979"/>
                </a:cubicBezTo>
                <a:cubicBezTo>
                  <a:pt x="422" y="991"/>
                  <a:pt x="438" y="1026"/>
                  <a:pt x="438" y="1043"/>
                </a:cubicBezTo>
                <a:cubicBezTo>
                  <a:pt x="438" y="1081"/>
                  <a:pt x="403" y="1112"/>
                  <a:pt x="359" y="1112"/>
                </a:cubicBezTo>
                <a:cubicBezTo>
                  <a:pt x="316" y="1112"/>
                  <a:pt x="281" y="1081"/>
                  <a:pt x="281" y="1043"/>
                </a:cubicBezTo>
                <a:cubicBezTo>
                  <a:pt x="281" y="1026"/>
                  <a:pt x="296" y="991"/>
                  <a:pt x="302" y="979"/>
                </a:cubicBezTo>
                <a:cubicBezTo>
                  <a:pt x="310" y="963"/>
                  <a:pt x="310" y="948"/>
                  <a:pt x="303" y="935"/>
                </a:cubicBezTo>
                <a:cubicBezTo>
                  <a:pt x="295" y="921"/>
                  <a:pt x="280" y="913"/>
                  <a:pt x="260" y="912"/>
                </a:cubicBezTo>
                <a:cubicBezTo>
                  <a:pt x="255" y="912"/>
                  <a:pt x="255" y="912"/>
                  <a:pt x="255" y="912"/>
                </a:cubicBezTo>
                <a:cubicBezTo>
                  <a:pt x="0" y="912"/>
                  <a:pt x="0" y="912"/>
                  <a:pt x="0" y="912"/>
                </a:cubicBezTo>
                <a:cubicBezTo>
                  <a:pt x="0" y="879"/>
                  <a:pt x="0" y="879"/>
                  <a:pt x="0" y="879"/>
                </a:cubicBezTo>
                <a:cubicBezTo>
                  <a:pt x="0" y="745"/>
                  <a:pt x="0" y="745"/>
                  <a:pt x="0" y="745"/>
                </a:cubicBezTo>
                <a:cubicBezTo>
                  <a:pt x="0" y="670"/>
                  <a:pt x="0" y="670"/>
                  <a:pt x="0" y="670"/>
                </a:cubicBezTo>
                <a:cubicBezTo>
                  <a:pt x="0" y="666"/>
                  <a:pt x="0" y="666"/>
                  <a:pt x="0" y="666"/>
                </a:cubicBezTo>
                <a:cubicBezTo>
                  <a:pt x="0" y="666"/>
                  <a:pt x="0" y="666"/>
                  <a:pt x="0" y="666"/>
                </a:cubicBezTo>
                <a:cubicBezTo>
                  <a:pt x="1" y="649"/>
                  <a:pt x="9" y="639"/>
                  <a:pt x="21" y="639"/>
                </a:cubicBezTo>
                <a:cubicBezTo>
                  <a:pt x="25" y="639"/>
                  <a:pt x="30" y="640"/>
                  <a:pt x="35" y="643"/>
                </a:cubicBezTo>
                <a:cubicBezTo>
                  <a:pt x="40" y="645"/>
                  <a:pt x="84" y="666"/>
                  <a:pt x="109" y="666"/>
                </a:cubicBezTo>
                <a:cubicBezTo>
                  <a:pt x="159" y="666"/>
                  <a:pt x="200" y="621"/>
                  <a:pt x="200" y="565"/>
                </a:cubicBezTo>
                <a:cubicBezTo>
                  <a:pt x="200" y="509"/>
                  <a:pt x="159" y="464"/>
                  <a:pt x="109" y="464"/>
                </a:cubicBezTo>
                <a:cubicBezTo>
                  <a:pt x="84" y="464"/>
                  <a:pt x="40" y="485"/>
                  <a:pt x="35" y="488"/>
                </a:cubicBezTo>
                <a:cubicBezTo>
                  <a:pt x="30" y="490"/>
                  <a:pt x="25" y="491"/>
                  <a:pt x="21" y="491"/>
                </a:cubicBezTo>
                <a:cubicBezTo>
                  <a:pt x="9" y="491"/>
                  <a:pt x="1" y="481"/>
                  <a:pt x="0" y="465"/>
                </a:cubicBezTo>
                <a:cubicBezTo>
                  <a:pt x="0" y="464"/>
                  <a:pt x="0" y="420"/>
                  <a:pt x="0" y="420"/>
                </a:cubicBezTo>
                <a:cubicBezTo>
                  <a:pt x="0" y="362"/>
                  <a:pt x="0" y="362"/>
                  <a:pt x="0" y="362"/>
                </a:cubicBezTo>
                <a:cubicBezTo>
                  <a:pt x="0" y="350"/>
                  <a:pt x="0" y="350"/>
                  <a:pt x="0" y="350"/>
                </a:cubicBezTo>
                <a:cubicBezTo>
                  <a:pt x="0" y="244"/>
                  <a:pt x="0" y="244"/>
                  <a:pt x="0" y="244"/>
                </a:cubicBezTo>
                <a:cubicBezTo>
                  <a:pt x="0" y="241"/>
                  <a:pt x="1" y="215"/>
                  <a:pt x="1" y="200"/>
                </a:cubicBezTo>
                <a:cubicBezTo>
                  <a:pt x="255" y="200"/>
                  <a:pt x="255" y="200"/>
                  <a:pt x="255" y="200"/>
                </a:cubicBezTo>
                <a:cubicBezTo>
                  <a:pt x="260" y="200"/>
                  <a:pt x="260" y="200"/>
                  <a:pt x="260" y="200"/>
                </a:cubicBezTo>
                <a:cubicBezTo>
                  <a:pt x="280" y="199"/>
                  <a:pt x="295" y="190"/>
                  <a:pt x="303" y="177"/>
                </a:cubicBezTo>
                <a:cubicBezTo>
                  <a:pt x="310" y="164"/>
                  <a:pt x="310" y="148"/>
                  <a:pt x="302" y="133"/>
                </a:cubicBezTo>
                <a:cubicBezTo>
                  <a:pt x="296" y="121"/>
                  <a:pt x="281" y="85"/>
                  <a:pt x="281" y="69"/>
                </a:cubicBezTo>
                <a:cubicBezTo>
                  <a:pt x="281" y="31"/>
                  <a:pt x="316" y="0"/>
                  <a:pt x="360" y="0"/>
                </a:cubicBezTo>
              </a:path>
            </a:pathLst>
          </a:custGeom>
          <a:solidFill>
            <a:schemeClr val="accent4"/>
          </a:solidFill>
          <a:ln w="38100" cmpd="sng">
            <a:solidFill>
              <a:schemeClr val="bg1"/>
            </a:solidFill>
          </a:ln>
        </p:spPr>
        <p:txBody>
          <a:bodyPr lIns="68587" tIns="34293" rIns="68587" bIns="34293"/>
          <a:lstStyle/>
          <a:p>
            <a:pPr defTabSz="1828434" eaLnBrk="1" fontAlgn="auto" hangingPunct="1">
              <a:spcBef>
                <a:spcPts val="0"/>
              </a:spcBef>
              <a:spcAft>
                <a:spcPts val="0"/>
              </a:spcAft>
              <a:defRPr/>
            </a:pPr>
            <a:endParaRPr lang="en-US" sz="1600" b="1">
              <a:solidFill>
                <a:schemeClr val="bg1"/>
              </a:solidFill>
              <a:latin typeface="Tahoma" pitchFamily="34" charset="0"/>
              <a:ea typeface="Tahoma" pitchFamily="34" charset="0"/>
              <a:cs typeface="Tahoma" pitchFamily="34" charset="0"/>
            </a:endParaRPr>
          </a:p>
        </p:txBody>
      </p:sp>
      <p:sp>
        <p:nvSpPr>
          <p:cNvPr id="2" name="Rectangle 1"/>
          <p:cNvSpPr/>
          <p:nvPr/>
        </p:nvSpPr>
        <p:spPr>
          <a:xfrm>
            <a:off x="2317531" y="1723347"/>
            <a:ext cx="1718441" cy="1569660"/>
          </a:xfrm>
          <a:prstGeom prst="rect">
            <a:avLst/>
          </a:prstGeom>
        </p:spPr>
        <p:txBody>
          <a:bodyPr wrap="square">
            <a:spAutoFit/>
          </a:bodyPr>
          <a:lstStyle/>
          <a:p>
            <a:pPr lvl="0"/>
            <a:r>
              <a:rPr lang="en-US" sz="1600" b="1">
                <a:solidFill>
                  <a:schemeClr val="bg1"/>
                </a:solidFill>
                <a:latin typeface="Tahoma" pitchFamily="34" charset="0"/>
                <a:ea typeface="Tahoma" pitchFamily="34" charset="0"/>
                <a:cs typeface="Tahoma" pitchFamily="34" charset="0"/>
              </a:rPr>
              <a:t>WinForm là một công nghệ của Microsoft, cho phép lập trình các ứng dụng Windows</a:t>
            </a:r>
          </a:p>
        </p:txBody>
      </p:sp>
      <p:sp>
        <p:nvSpPr>
          <p:cNvPr id="27" name="Rectangle 26"/>
          <p:cNvSpPr/>
          <p:nvPr/>
        </p:nvSpPr>
        <p:spPr>
          <a:xfrm>
            <a:off x="4612905" y="1878505"/>
            <a:ext cx="1825500" cy="2062103"/>
          </a:xfrm>
          <a:prstGeom prst="rect">
            <a:avLst/>
          </a:prstGeom>
        </p:spPr>
        <p:txBody>
          <a:bodyPr wrap="square">
            <a:spAutoFit/>
          </a:bodyPr>
          <a:lstStyle/>
          <a:p>
            <a:pPr lvl="0" algn="just"/>
            <a:r>
              <a:rPr lang="en-US" sz="1600" b="1">
                <a:solidFill>
                  <a:schemeClr val="bg1"/>
                </a:solidFill>
                <a:latin typeface="Tahoma" pitchFamily="34" charset="0"/>
                <a:ea typeface="Tahoma" pitchFamily="34" charset="0"/>
                <a:cs typeface="Tahoma" pitchFamily="34" charset="0"/>
              </a:rPr>
              <a:t>Windows Forms ra đời vào năm 2003 và dần trở nên rất phổ biến trong giới lập trình viên, học sinh, sinh viên</a:t>
            </a:r>
          </a:p>
        </p:txBody>
      </p:sp>
      <p:sp>
        <p:nvSpPr>
          <p:cNvPr id="29" name="Rectangle 28"/>
          <p:cNvSpPr/>
          <p:nvPr/>
        </p:nvSpPr>
        <p:spPr>
          <a:xfrm>
            <a:off x="7255446" y="1502623"/>
            <a:ext cx="1825500" cy="2308324"/>
          </a:xfrm>
          <a:prstGeom prst="rect">
            <a:avLst/>
          </a:prstGeom>
        </p:spPr>
        <p:txBody>
          <a:bodyPr wrap="square">
            <a:spAutoFit/>
          </a:bodyPr>
          <a:lstStyle/>
          <a:p>
            <a:pPr algn="just"/>
            <a:r>
              <a:rPr lang="en-US" sz="1600" b="1">
                <a:solidFill>
                  <a:schemeClr val="bg1"/>
                </a:solidFill>
                <a:latin typeface="Tahoma" pitchFamily="34" charset="0"/>
                <a:ea typeface="Tahoma" pitchFamily="34" charset="0"/>
                <a:cs typeface="Tahoma" pitchFamily="34" charset="0"/>
              </a:rPr>
              <a:t>Hàng triệu ứng dụng Windows Form được ra đời, đưa công nghệ thông tin xích lại gần hơn nữa với đời sống con người</a:t>
            </a:r>
          </a:p>
          <a:p>
            <a:pPr lvl="0" algn="just"/>
            <a:endParaRPr lang="en-US" sz="1600" b="1">
              <a:solidFill>
                <a:schemeClr val="bg1"/>
              </a:solidFill>
              <a:latin typeface="Tahoma" pitchFamily="34" charset="0"/>
              <a:ea typeface="Tahoma" pitchFamily="34" charset="0"/>
              <a:cs typeface="Tahoma" pitchFamily="34" charset="0"/>
            </a:endParaRPr>
          </a:p>
        </p:txBody>
      </p:sp>
      <p:sp>
        <p:nvSpPr>
          <p:cNvPr id="30" name="Rectangle 29"/>
          <p:cNvSpPr/>
          <p:nvPr/>
        </p:nvSpPr>
        <p:spPr>
          <a:xfrm>
            <a:off x="7029462" y="4067503"/>
            <a:ext cx="1988408" cy="1815882"/>
          </a:xfrm>
          <a:prstGeom prst="rect">
            <a:avLst/>
          </a:prstGeom>
        </p:spPr>
        <p:txBody>
          <a:bodyPr wrap="square">
            <a:spAutoFit/>
          </a:bodyPr>
          <a:lstStyle/>
          <a:p>
            <a:pPr lvl="0"/>
            <a:r>
              <a:rPr lang="en-US" sz="1600" b="1">
                <a:solidFill>
                  <a:schemeClr val="bg1"/>
                </a:solidFill>
                <a:latin typeface="Tahoma" pitchFamily="34" charset="0"/>
                <a:ea typeface="Tahoma" pitchFamily="34" charset="0"/>
                <a:cs typeface="Tahoma" pitchFamily="34" charset="0"/>
              </a:rPr>
              <a:t>Lập trình Windows Forms sử dụng ngôn ngữ C# và được chạy trên nền tảng .NET.</a:t>
            </a:r>
          </a:p>
          <a:p>
            <a:pPr lvl="0" algn="just"/>
            <a:endParaRPr lang="en-US" sz="1600" b="1">
              <a:solidFill>
                <a:schemeClr val="bg1"/>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1976744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3221"/>
            <a:ext cx="12191999" cy="795270"/>
          </a:xfrm>
          <a:prstGeom prst="rect">
            <a:avLst/>
          </a:prstGeom>
          <a:solidFill>
            <a:schemeClr val="bg1">
              <a:lumMod val="50000"/>
            </a:schemeClr>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000" b="1" smtClean="0">
                <a:solidFill>
                  <a:schemeClr val="bg1"/>
                </a:solidFill>
                <a:latin typeface="Tahoma" pitchFamily="34" charset="0"/>
                <a:ea typeface="Tahoma" pitchFamily="34" charset="0"/>
                <a:cs typeface="Tahoma" pitchFamily="34" charset="0"/>
              </a:rPr>
              <a:t>CÔNG NGHỆ WINFORM</a:t>
            </a:r>
            <a:endParaRPr lang="en-US" sz="3000" b="1">
              <a:solidFill>
                <a:schemeClr val="bg1"/>
              </a:solidFill>
              <a:latin typeface="Tahoma" pitchFamily="34" charset="0"/>
              <a:ea typeface="Tahoma" pitchFamily="34" charset="0"/>
              <a:cs typeface="Tahoma" pitchFamily="34" charset="0"/>
            </a:endParaRPr>
          </a:p>
        </p:txBody>
      </p:sp>
      <p:sp>
        <p:nvSpPr>
          <p:cNvPr id="27" name="Freeform 26"/>
          <p:cNvSpPr/>
          <p:nvPr/>
        </p:nvSpPr>
        <p:spPr>
          <a:xfrm>
            <a:off x="620000" y="1122198"/>
            <a:ext cx="2322513" cy="647700"/>
          </a:xfrm>
          <a:custGeom>
            <a:avLst/>
            <a:gdLst>
              <a:gd name="connsiteX0" fmla="*/ 0 w 3095994"/>
              <a:gd name="connsiteY0" fmla="*/ 0 h 863760"/>
              <a:gd name="connsiteX1" fmla="*/ 2664114 w 3095994"/>
              <a:gd name="connsiteY1" fmla="*/ 0 h 863760"/>
              <a:gd name="connsiteX2" fmla="*/ 3095994 w 3095994"/>
              <a:gd name="connsiteY2" fmla="*/ 431880 h 863760"/>
              <a:gd name="connsiteX3" fmla="*/ 2664114 w 3095994"/>
              <a:gd name="connsiteY3" fmla="*/ 863760 h 863760"/>
              <a:gd name="connsiteX4" fmla="*/ 0 w 3095994"/>
              <a:gd name="connsiteY4" fmla="*/ 863760 h 863760"/>
              <a:gd name="connsiteX5" fmla="*/ 431880 w 3095994"/>
              <a:gd name="connsiteY5" fmla="*/ 431880 h 863760"/>
              <a:gd name="connsiteX6" fmla="*/ 0 w 3095994"/>
              <a:gd name="connsiteY6" fmla="*/ 0 h 863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95994" h="863760">
                <a:moveTo>
                  <a:pt x="0" y="0"/>
                </a:moveTo>
                <a:lnTo>
                  <a:pt x="2664114" y="0"/>
                </a:lnTo>
                <a:lnTo>
                  <a:pt x="3095994" y="431880"/>
                </a:lnTo>
                <a:lnTo>
                  <a:pt x="2664114" y="863760"/>
                </a:lnTo>
                <a:lnTo>
                  <a:pt x="0" y="863760"/>
                </a:lnTo>
                <a:lnTo>
                  <a:pt x="431880" y="431880"/>
                </a:lnTo>
                <a:lnTo>
                  <a:pt x="0" y="0"/>
                </a:lnTo>
                <a:close/>
              </a:path>
            </a:pathLst>
          </a:custGeom>
          <a:solidFill>
            <a:schemeClr val="accent1"/>
          </a:solidFill>
          <a:ln w="57150" cmpd="sng">
            <a:noFill/>
          </a:ln>
        </p:spPr>
        <p:style>
          <a:lnRef idx="2">
            <a:scrgbClr r="0" g="0" b="0"/>
          </a:lnRef>
          <a:fillRef idx="1">
            <a:scrgbClr r="0" g="0" b="0"/>
          </a:fillRef>
          <a:effectRef idx="0">
            <a:schemeClr val="accent3">
              <a:hueOff val="0"/>
              <a:satOff val="0"/>
              <a:lumOff val="0"/>
              <a:alphaOff val="0"/>
            </a:schemeClr>
          </a:effectRef>
          <a:fontRef idx="minor">
            <a:schemeClr val="lt1"/>
          </a:fontRef>
        </p:style>
        <p:txBody>
          <a:bodyPr lIns="393021" tIns="46018" rIns="347004" bIns="46018" spcCol="1270" anchor="ctr"/>
          <a:lstStyle/>
          <a:p>
            <a:pPr algn="ctr" defTabSz="766980" eaLnBrk="1" fontAlgn="auto" hangingPunct="1">
              <a:lnSpc>
                <a:spcPct val="90000"/>
              </a:lnSpc>
              <a:spcAft>
                <a:spcPct val="35000"/>
              </a:spcAft>
              <a:defRPr/>
            </a:pPr>
            <a:r>
              <a:rPr lang="en-US" sz="1725" b="1" smtClean="0">
                <a:latin typeface="Lato Regular"/>
                <a:cs typeface="Lato Regular"/>
              </a:rPr>
              <a:t>01</a:t>
            </a:r>
            <a:endParaRPr lang="en-US" sz="1725" b="1" dirty="0">
              <a:latin typeface="Lato Regular"/>
              <a:cs typeface="Lato Regular"/>
            </a:endParaRPr>
          </a:p>
        </p:txBody>
      </p:sp>
      <p:sp>
        <p:nvSpPr>
          <p:cNvPr id="28" name="Freeform 27"/>
          <p:cNvSpPr/>
          <p:nvPr/>
        </p:nvSpPr>
        <p:spPr>
          <a:xfrm>
            <a:off x="620000" y="2355685"/>
            <a:ext cx="2322513" cy="647700"/>
          </a:xfrm>
          <a:custGeom>
            <a:avLst/>
            <a:gdLst>
              <a:gd name="connsiteX0" fmla="*/ 0 w 3095994"/>
              <a:gd name="connsiteY0" fmla="*/ 0 h 863760"/>
              <a:gd name="connsiteX1" fmla="*/ 2664114 w 3095994"/>
              <a:gd name="connsiteY1" fmla="*/ 0 h 863760"/>
              <a:gd name="connsiteX2" fmla="*/ 3095994 w 3095994"/>
              <a:gd name="connsiteY2" fmla="*/ 431880 h 863760"/>
              <a:gd name="connsiteX3" fmla="*/ 2664114 w 3095994"/>
              <a:gd name="connsiteY3" fmla="*/ 863760 h 863760"/>
              <a:gd name="connsiteX4" fmla="*/ 0 w 3095994"/>
              <a:gd name="connsiteY4" fmla="*/ 863760 h 863760"/>
              <a:gd name="connsiteX5" fmla="*/ 431880 w 3095994"/>
              <a:gd name="connsiteY5" fmla="*/ 431880 h 863760"/>
              <a:gd name="connsiteX6" fmla="*/ 0 w 3095994"/>
              <a:gd name="connsiteY6" fmla="*/ 0 h 863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95994" h="863760">
                <a:moveTo>
                  <a:pt x="0" y="0"/>
                </a:moveTo>
                <a:lnTo>
                  <a:pt x="2664114" y="0"/>
                </a:lnTo>
                <a:lnTo>
                  <a:pt x="3095994" y="431880"/>
                </a:lnTo>
                <a:lnTo>
                  <a:pt x="2664114" y="863760"/>
                </a:lnTo>
                <a:lnTo>
                  <a:pt x="0" y="863760"/>
                </a:lnTo>
                <a:lnTo>
                  <a:pt x="431880" y="431880"/>
                </a:lnTo>
                <a:lnTo>
                  <a:pt x="0" y="0"/>
                </a:lnTo>
                <a:close/>
              </a:path>
            </a:pathLst>
          </a:custGeom>
          <a:solidFill>
            <a:schemeClr val="accent2"/>
          </a:solidFill>
          <a:ln w="57150" cmpd="sng">
            <a:noFill/>
          </a:ln>
        </p:spPr>
        <p:style>
          <a:lnRef idx="2">
            <a:scrgbClr r="0" g="0" b="0"/>
          </a:lnRef>
          <a:fillRef idx="1">
            <a:scrgbClr r="0" g="0" b="0"/>
          </a:fillRef>
          <a:effectRef idx="0">
            <a:schemeClr val="accent4">
              <a:hueOff val="0"/>
              <a:satOff val="0"/>
              <a:lumOff val="0"/>
              <a:alphaOff val="0"/>
            </a:schemeClr>
          </a:effectRef>
          <a:fontRef idx="minor">
            <a:schemeClr val="lt1"/>
          </a:fontRef>
        </p:style>
        <p:txBody>
          <a:bodyPr lIns="393021" tIns="46018" rIns="347004" bIns="46018" spcCol="1270" anchor="ctr"/>
          <a:lstStyle/>
          <a:p>
            <a:pPr algn="ctr" defTabSz="766980" eaLnBrk="1" fontAlgn="auto" hangingPunct="1">
              <a:lnSpc>
                <a:spcPct val="90000"/>
              </a:lnSpc>
              <a:spcAft>
                <a:spcPct val="35000"/>
              </a:spcAft>
              <a:defRPr/>
            </a:pPr>
            <a:r>
              <a:rPr lang="en-US" sz="1725" b="1" smtClean="0">
                <a:latin typeface="Lato Regular"/>
                <a:cs typeface="Lato Regular"/>
              </a:rPr>
              <a:t>02</a:t>
            </a:r>
            <a:endParaRPr lang="en-US" sz="1725" b="1" dirty="0">
              <a:latin typeface="Lato Regular"/>
              <a:cs typeface="Lato Regular"/>
            </a:endParaRPr>
          </a:p>
        </p:txBody>
      </p:sp>
      <p:sp>
        <p:nvSpPr>
          <p:cNvPr id="29" name="Freeform 28"/>
          <p:cNvSpPr/>
          <p:nvPr/>
        </p:nvSpPr>
        <p:spPr>
          <a:xfrm>
            <a:off x="620000" y="3627273"/>
            <a:ext cx="2322513" cy="647700"/>
          </a:xfrm>
          <a:custGeom>
            <a:avLst/>
            <a:gdLst>
              <a:gd name="connsiteX0" fmla="*/ 0 w 3095994"/>
              <a:gd name="connsiteY0" fmla="*/ 0 h 863760"/>
              <a:gd name="connsiteX1" fmla="*/ 2664114 w 3095994"/>
              <a:gd name="connsiteY1" fmla="*/ 0 h 863760"/>
              <a:gd name="connsiteX2" fmla="*/ 3095994 w 3095994"/>
              <a:gd name="connsiteY2" fmla="*/ 431880 h 863760"/>
              <a:gd name="connsiteX3" fmla="*/ 2664114 w 3095994"/>
              <a:gd name="connsiteY3" fmla="*/ 863760 h 863760"/>
              <a:gd name="connsiteX4" fmla="*/ 0 w 3095994"/>
              <a:gd name="connsiteY4" fmla="*/ 863760 h 863760"/>
              <a:gd name="connsiteX5" fmla="*/ 431880 w 3095994"/>
              <a:gd name="connsiteY5" fmla="*/ 431880 h 863760"/>
              <a:gd name="connsiteX6" fmla="*/ 0 w 3095994"/>
              <a:gd name="connsiteY6" fmla="*/ 0 h 863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95994" h="863760">
                <a:moveTo>
                  <a:pt x="0" y="0"/>
                </a:moveTo>
                <a:lnTo>
                  <a:pt x="2664114" y="0"/>
                </a:lnTo>
                <a:lnTo>
                  <a:pt x="3095994" y="431880"/>
                </a:lnTo>
                <a:lnTo>
                  <a:pt x="2664114" y="863760"/>
                </a:lnTo>
                <a:lnTo>
                  <a:pt x="0" y="863760"/>
                </a:lnTo>
                <a:lnTo>
                  <a:pt x="431880" y="431880"/>
                </a:lnTo>
                <a:lnTo>
                  <a:pt x="0" y="0"/>
                </a:lnTo>
                <a:close/>
              </a:path>
            </a:pathLst>
          </a:custGeom>
          <a:solidFill>
            <a:schemeClr val="accent3"/>
          </a:solidFill>
          <a:ln w="57150" cmpd="sng">
            <a:noFill/>
          </a:ln>
        </p:spPr>
        <p:style>
          <a:lnRef idx="2">
            <a:scrgbClr r="0" g="0" b="0"/>
          </a:lnRef>
          <a:fillRef idx="1">
            <a:scrgbClr r="0" g="0" b="0"/>
          </a:fillRef>
          <a:effectRef idx="0">
            <a:schemeClr val="accent5">
              <a:hueOff val="0"/>
              <a:satOff val="0"/>
              <a:lumOff val="0"/>
              <a:alphaOff val="0"/>
            </a:schemeClr>
          </a:effectRef>
          <a:fontRef idx="minor">
            <a:schemeClr val="lt1"/>
          </a:fontRef>
        </p:style>
        <p:txBody>
          <a:bodyPr lIns="393021" tIns="46018" rIns="347004" bIns="46018" spcCol="1270" anchor="ctr"/>
          <a:lstStyle/>
          <a:p>
            <a:pPr algn="ctr" defTabSz="766980" eaLnBrk="1" fontAlgn="auto" hangingPunct="1">
              <a:lnSpc>
                <a:spcPct val="90000"/>
              </a:lnSpc>
              <a:spcAft>
                <a:spcPct val="35000"/>
              </a:spcAft>
              <a:defRPr/>
            </a:pPr>
            <a:r>
              <a:rPr lang="en-US" sz="1725" b="1" smtClean="0">
                <a:latin typeface="Lato Regular"/>
                <a:cs typeface="Lato Regular"/>
              </a:rPr>
              <a:t>03</a:t>
            </a:r>
            <a:endParaRPr lang="en-US" sz="1725" b="1" dirty="0">
              <a:latin typeface="Lato Regular"/>
              <a:cs typeface="Lato Regular"/>
            </a:endParaRPr>
          </a:p>
        </p:txBody>
      </p:sp>
      <p:sp>
        <p:nvSpPr>
          <p:cNvPr id="30" name="Freeform 29"/>
          <p:cNvSpPr/>
          <p:nvPr/>
        </p:nvSpPr>
        <p:spPr>
          <a:xfrm>
            <a:off x="620000" y="4930610"/>
            <a:ext cx="2322513" cy="647700"/>
          </a:xfrm>
          <a:custGeom>
            <a:avLst/>
            <a:gdLst>
              <a:gd name="connsiteX0" fmla="*/ 0 w 3095994"/>
              <a:gd name="connsiteY0" fmla="*/ 0 h 863760"/>
              <a:gd name="connsiteX1" fmla="*/ 2664114 w 3095994"/>
              <a:gd name="connsiteY1" fmla="*/ 0 h 863760"/>
              <a:gd name="connsiteX2" fmla="*/ 3095994 w 3095994"/>
              <a:gd name="connsiteY2" fmla="*/ 431880 h 863760"/>
              <a:gd name="connsiteX3" fmla="*/ 2664114 w 3095994"/>
              <a:gd name="connsiteY3" fmla="*/ 863760 h 863760"/>
              <a:gd name="connsiteX4" fmla="*/ 0 w 3095994"/>
              <a:gd name="connsiteY4" fmla="*/ 863760 h 863760"/>
              <a:gd name="connsiteX5" fmla="*/ 431880 w 3095994"/>
              <a:gd name="connsiteY5" fmla="*/ 431880 h 863760"/>
              <a:gd name="connsiteX6" fmla="*/ 0 w 3095994"/>
              <a:gd name="connsiteY6" fmla="*/ 0 h 863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95994" h="863760">
                <a:moveTo>
                  <a:pt x="0" y="0"/>
                </a:moveTo>
                <a:lnTo>
                  <a:pt x="2664114" y="0"/>
                </a:lnTo>
                <a:lnTo>
                  <a:pt x="3095994" y="431880"/>
                </a:lnTo>
                <a:lnTo>
                  <a:pt x="2664114" y="863760"/>
                </a:lnTo>
                <a:lnTo>
                  <a:pt x="0" y="863760"/>
                </a:lnTo>
                <a:lnTo>
                  <a:pt x="431880" y="431880"/>
                </a:lnTo>
                <a:lnTo>
                  <a:pt x="0" y="0"/>
                </a:lnTo>
                <a:close/>
              </a:path>
            </a:pathLst>
          </a:custGeom>
          <a:solidFill>
            <a:schemeClr val="accent4"/>
          </a:solidFill>
          <a:ln w="57150" cmpd="sng">
            <a:noFill/>
          </a:ln>
        </p:spPr>
        <p:style>
          <a:lnRef idx="2">
            <a:scrgbClr r="0" g="0" b="0"/>
          </a:lnRef>
          <a:fillRef idx="1">
            <a:scrgbClr r="0" g="0" b="0"/>
          </a:fillRef>
          <a:effectRef idx="0">
            <a:schemeClr val="accent6">
              <a:hueOff val="0"/>
              <a:satOff val="0"/>
              <a:lumOff val="0"/>
              <a:alphaOff val="0"/>
            </a:schemeClr>
          </a:effectRef>
          <a:fontRef idx="minor">
            <a:schemeClr val="lt1"/>
          </a:fontRef>
        </p:style>
        <p:txBody>
          <a:bodyPr lIns="393021" tIns="46018" rIns="347004" bIns="46018" spcCol="1270" anchor="ctr"/>
          <a:lstStyle/>
          <a:p>
            <a:pPr algn="ctr" defTabSz="766980" eaLnBrk="1" fontAlgn="auto" hangingPunct="1">
              <a:lnSpc>
                <a:spcPct val="90000"/>
              </a:lnSpc>
              <a:spcAft>
                <a:spcPct val="35000"/>
              </a:spcAft>
              <a:defRPr/>
            </a:pPr>
            <a:r>
              <a:rPr lang="en-US" sz="1725" b="1" smtClean="0">
                <a:latin typeface="Lato Regular"/>
                <a:cs typeface="Lato Regular"/>
              </a:rPr>
              <a:t>04</a:t>
            </a:r>
            <a:endParaRPr lang="en-US" sz="1725" b="1" dirty="0">
              <a:latin typeface="Lato Regular"/>
              <a:cs typeface="Lato Regular"/>
            </a:endParaRPr>
          </a:p>
        </p:txBody>
      </p:sp>
      <p:sp>
        <p:nvSpPr>
          <p:cNvPr id="34" name="TextBox 37"/>
          <p:cNvSpPr txBox="1">
            <a:spLocks noChangeArrowheads="1"/>
          </p:cNvSpPr>
          <p:nvPr/>
        </p:nvSpPr>
        <p:spPr bwMode="auto">
          <a:xfrm>
            <a:off x="3393363" y="1253256"/>
            <a:ext cx="7979487" cy="666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Calibri" pitchFamily="34" charset="0"/>
              </a:defRPr>
            </a:lvl1pPr>
            <a:lvl2pPr marL="742950" indent="-285750">
              <a:defRPr sz="3600">
                <a:solidFill>
                  <a:schemeClr val="tx1"/>
                </a:solidFill>
                <a:latin typeface="Calibri" pitchFamily="34" charset="0"/>
              </a:defRPr>
            </a:lvl2pPr>
            <a:lvl3pPr marL="1143000" indent="-228600">
              <a:defRPr sz="3600">
                <a:solidFill>
                  <a:schemeClr val="tx1"/>
                </a:solidFill>
                <a:latin typeface="Calibri" pitchFamily="34" charset="0"/>
              </a:defRPr>
            </a:lvl3pPr>
            <a:lvl4pPr marL="1600200" indent="-228600">
              <a:defRPr sz="3600">
                <a:solidFill>
                  <a:schemeClr val="tx1"/>
                </a:solidFill>
                <a:latin typeface="Calibri" pitchFamily="34" charset="0"/>
              </a:defRPr>
            </a:lvl4pPr>
            <a:lvl5pPr marL="2057400" indent="-228600">
              <a:defRPr sz="3600">
                <a:solidFill>
                  <a:schemeClr val="tx1"/>
                </a:solidFill>
                <a:latin typeface="Calibri" pitchFamily="34" charset="0"/>
              </a:defRPr>
            </a:lvl5pPr>
            <a:lvl6pPr marL="2514600" indent="-228600" defTabSz="1827213" fontAlgn="base">
              <a:spcBef>
                <a:spcPct val="0"/>
              </a:spcBef>
              <a:spcAft>
                <a:spcPct val="0"/>
              </a:spcAft>
              <a:defRPr sz="3600">
                <a:solidFill>
                  <a:schemeClr val="tx1"/>
                </a:solidFill>
                <a:latin typeface="Calibri" pitchFamily="34" charset="0"/>
              </a:defRPr>
            </a:lvl6pPr>
            <a:lvl7pPr marL="2971800" indent="-228600" defTabSz="1827213" fontAlgn="base">
              <a:spcBef>
                <a:spcPct val="0"/>
              </a:spcBef>
              <a:spcAft>
                <a:spcPct val="0"/>
              </a:spcAft>
              <a:defRPr sz="3600">
                <a:solidFill>
                  <a:schemeClr val="tx1"/>
                </a:solidFill>
                <a:latin typeface="Calibri" pitchFamily="34" charset="0"/>
              </a:defRPr>
            </a:lvl7pPr>
            <a:lvl8pPr marL="3429000" indent="-228600" defTabSz="1827213" fontAlgn="base">
              <a:spcBef>
                <a:spcPct val="0"/>
              </a:spcBef>
              <a:spcAft>
                <a:spcPct val="0"/>
              </a:spcAft>
              <a:defRPr sz="3600">
                <a:solidFill>
                  <a:schemeClr val="tx1"/>
                </a:solidFill>
                <a:latin typeface="Calibri" pitchFamily="34" charset="0"/>
              </a:defRPr>
            </a:lvl8pPr>
            <a:lvl9pPr marL="3886200" indent="-228600" defTabSz="1827213" fontAlgn="base">
              <a:spcBef>
                <a:spcPct val="0"/>
              </a:spcBef>
              <a:spcAft>
                <a:spcPct val="0"/>
              </a:spcAft>
              <a:defRPr sz="3600">
                <a:solidFill>
                  <a:schemeClr val="tx1"/>
                </a:solidFill>
                <a:latin typeface="Calibri" pitchFamily="34" charset="0"/>
              </a:defRPr>
            </a:lvl9pPr>
          </a:lstStyle>
          <a:p>
            <a:pPr lvl="0" algn="just">
              <a:lnSpc>
                <a:spcPts val="2600"/>
              </a:lnSpc>
            </a:pPr>
            <a:r>
              <a:rPr lang="en-US" sz="1600" b="1">
                <a:solidFill>
                  <a:schemeClr val="accent3">
                    <a:lumMod val="50000"/>
                  </a:schemeClr>
                </a:solidFill>
                <a:latin typeface="Tahoma" pitchFamily="34" charset="0"/>
                <a:ea typeface="Tahoma" pitchFamily="34" charset="0"/>
                <a:cs typeface="Tahoma" pitchFamily="34" charset="0"/>
              </a:rPr>
              <a:t>Giao diện kéo thả dễ sử dụng</a:t>
            </a:r>
          </a:p>
          <a:p>
            <a:pPr algn="just" eaLnBrk="1" hangingPunct="1">
              <a:lnSpc>
                <a:spcPts val="2600"/>
              </a:lnSpc>
            </a:pPr>
            <a:endParaRPr lang="en-US" sz="1600" b="1">
              <a:solidFill>
                <a:schemeClr val="accent3">
                  <a:lumMod val="50000"/>
                </a:schemeClr>
              </a:solidFill>
              <a:latin typeface="Tahoma" pitchFamily="34" charset="0"/>
              <a:ea typeface="Tahoma" pitchFamily="34" charset="0"/>
              <a:cs typeface="Tahoma" pitchFamily="34" charset="0"/>
            </a:endParaRPr>
          </a:p>
        </p:txBody>
      </p:sp>
      <p:sp>
        <p:nvSpPr>
          <p:cNvPr id="35" name="TextBox 37"/>
          <p:cNvSpPr txBox="1">
            <a:spLocks noChangeArrowheads="1"/>
          </p:cNvSpPr>
          <p:nvPr/>
        </p:nvSpPr>
        <p:spPr bwMode="auto">
          <a:xfrm>
            <a:off x="3393362" y="2448643"/>
            <a:ext cx="7979487" cy="702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Calibri" pitchFamily="34" charset="0"/>
              </a:defRPr>
            </a:lvl1pPr>
            <a:lvl2pPr marL="742950" indent="-285750">
              <a:defRPr sz="3600">
                <a:solidFill>
                  <a:schemeClr val="tx1"/>
                </a:solidFill>
                <a:latin typeface="Calibri" pitchFamily="34" charset="0"/>
              </a:defRPr>
            </a:lvl2pPr>
            <a:lvl3pPr marL="1143000" indent="-228600">
              <a:defRPr sz="3600">
                <a:solidFill>
                  <a:schemeClr val="tx1"/>
                </a:solidFill>
                <a:latin typeface="Calibri" pitchFamily="34" charset="0"/>
              </a:defRPr>
            </a:lvl3pPr>
            <a:lvl4pPr marL="1600200" indent="-228600">
              <a:defRPr sz="3600">
                <a:solidFill>
                  <a:schemeClr val="tx1"/>
                </a:solidFill>
                <a:latin typeface="Calibri" pitchFamily="34" charset="0"/>
              </a:defRPr>
            </a:lvl4pPr>
            <a:lvl5pPr marL="2057400" indent="-228600">
              <a:defRPr sz="3600">
                <a:solidFill>
                  <a:schemeClr val="tx1"/>
                </a:solidFill>
                <a:latin typeface="Calibri" pitchFamily="34" charset="0"/>
              </a:defRPr>
            </a:lvl5pPr>
            <a:lvl6pPr marL="2514600" indent="-228600" defTabSz="1827213" fontAlgn="base">
              <a:spcBef>
                <a:spcPct val="0"/>
              </a:spcBef>
              <a:spcAft>
                <a:spcPct val="0"/>
              </a:spcAft>
              <a:defRPr sz="3600">
                <a:solidFill>
                  <a:schemeClr val="tx1"/>
                </a:solidFill>
                <a:latin typeface="Calibri" pitchFamily="34" charset="0"/>
              </a:defRPr>
            </a:lvl6pPr>
            <a:lvl7pPr marL="2971800" indent="-228600" defTabSz="1827213" fontAlgn="base">
              <a:spcBef>
                <a:spcPct val="0"/>
              </a:spcBef>
              <a:spcAft>
                <a:spcPct val="0"/>
              </a:spcAft>
              <a:defRPr sz="3600">
                <a:solidFill>
                  <a:schemeClr val="tx1"/>
                </a:solidFill>
                <a:latin typeface="Calibri" pitchFamily="34" charset="0"/>
              </a:defRPr>
            </a:lvl7pPr>
            <a:lvl8pPr marL="3429000" indent="-228600" defTabSz="1827213" fontAlgn="base">
              <a:spcBef>
                <a:spcPct val="0"/>
              </a:spcBef>
              <a:spcAft>
                <a:spcPct val="0"/>
              </a:spcAft>
              <a:defRPr sz="3600">
                <a:solidFill>
                  <a:schemeClr val="tx1"/>
                </a:solidFill>
                <a:latin typeface="Calibri" pitchFamily="34" charset="0"/>
              </a:defRPr>
            </a:lvl8pPr>
            <a:lvl9pPr marL="3886200" indent="-228600" defTabSz="1827213" fontAlgn="base">
              <a:spcBef>
                <a:spcPct val="0"/>
              </a:spcBef>
              <a:spcAft>
                <a:spcPct val="0"/>
              </a:spcAft>
              <a:defRPr sz="3600">
                <a:solidFill>
                  <a:schemeClr val="tx1"/>
                </a:solidFill>
                <a:latin typeface="Calibri" pitchFamily="34" charset="0"/>
              </a:defRPr>
            </a:lvl9pPr>
          </a:lstStyle>
          <a:p>
            <a:pPr lvl="0" algn="just">
              <a:lnSpc>
                <a:spcPct val="150000"/>
              </a:lnSpc>
            </a:pPr>
            <a:r>
              <a:rPr lang="en-US" sz="1600" b="1">
                <a:solidFill>
                  <a:schemeClr val="accent3">
                    <a:lumMod val="50000"/>
                  </a:schemeClr>
                </a:solidFill>
                <a:latin typeface="Tahoma" pitchFamily="34" charset="0"/>
                <a:ea typeface="Tahoma" pitchFamily="34" charset="0"/>
                <a:cs typeface="Tahoma" pitchFamily="34" charset="0"/>
              </a:rPr>
              <a:t>IDE hỗ trợ rất mạnh mẽ là Visual Studio</a:t>
            </a:r>
          </a:p>
          <a:p>
            <a:pPr algn="just" eaLnBrk="1" hangingPunct="1">
              <a:lnSpc>
                <a:spcPts val="2600"/>
              </a:lnSpc>
            </a:pPr>
            <a:endParaRPr lang="en-US" sz="1600" b="1">
              <a:solidFill>
                <a:schemeClr val="accent3">
                  <a:lumMod val="50000"/>
                </a:schemeClr>
              </a:solidFill>
              <a:latin typeface="Tahoma" pitchFamily="34" charset="0"/>
              <a:ea typeface="Tahoma" pitchFamily="34" charset="0"/>
              <a:cs typeface="Tahoma" pitchFamily="34" charset="0"/>
            </a:endParaRPr>
          </a:p>
        </p:txBody>
      </p:sp>
      <p:sp>
        <p:nvSpPr>
          <p:cNvPr id="36" name="TextBox 37"/>
          <p:cNvSpPr txBox="1">
            <a:spLocks noChangeArrowheads="1"/>
          </p:cNvSpPr>
          <p:nvPr/>
        </p:nvSpPr>
        <p:spPr bwMode="auto">
          <a:xfrm>
            <a:off x="3393361" y="3696559"/>
            <a:ext cx="7979487" cy="107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Calibri" pitchFamily="34" charset="0"/>
              </a:defRPr>
            </a:lvl1pPr>
            <a:lvl2pPr marL="742950" indent="-285750">
              <a:defRPr sz="3600">
                <a:solidFill>
                  <a:schemeClr val="tx1"/>
                </a:solidFill>
                <a:latin typeface="Calibri" pitchFamily="34" charset="0"/>
              </a:defRPr>
            </a:lvl2pPr>
            <a:lvl3pPr marL="1143000" indent="-228600">
              <a:defRPr sz="3600">
                <a:solidFill>
                  <a:schemeClr val="tx1"/>
                </a:solidFill>
                <a:latin typeface="Calibri" pitchFamily="34" charset="0"/>
              </a:defRPr>
            </a:lvl3pPr>
            <a:lvl4pPr marL="1600200" indent="-228600">
              <a:defRPr sz="3600">
                <a:solidFill>
                  <a:schemeClr val="tx1"/>
                </a:solidFill>
                <a:latin typeface="Calibri" pitchFamily="34" charset="0"/>
              </a:defRPr>
            </a:lvl4pPr>
            <a:lvl5pPr marL="2057400" indent="-228600">
              <a:defRPr sz="3600">
                <a:solidFill>
                  <a:schemeClr val="tx1"/>
                </a:solidFill>
                <a:latin typeface="Calibri" pitchFamily="34" charset="0"/>
              </a:defRPr>
            </a:lvl5pPr>
            <a:lvl6pPr marL="2514600" indent="-228600" defTabSz="1827213" fontAlgn="base">
              <a:spcBef>
                <a:spcPct val="0"/>
              </a:spcBef>
              <a:spcAft>
                <a:spcPct val="0"/>
              </a:spcAft>
              <a:defRPr sz="3600">
                <a:solidFill>
                  <a:schemeClr val="tx1"/>
                </a:solidFill>
                <a:latin typeface="Calibri" pitchFamily="34" charset="0"/>
              </a:defRPr>
            </a:lvl6pPr>
            <a:lvl7pPr marL="2971800" indent="-228600" defTabSz="1827213" fontAlgn="base">
              <a:spcBef>
                <a:spcPct val="0"/>
              </a:spcBef>
              <a:spcAft>
                <a:spcPct val="0"/>
              </a:spcAft>
              <a:defRPr sz="3600">
                <a:solidFill>
                  <a:schemeClr val="tx1"/>
                </a:solidFill>
                <a:latin typeface="Calibri" pitchFamily="34" charset="0"/>
              </a:defRPr>
            </a:lvl7pPr>
            <a:lvl8pPr marL="3429000" indent="-228600" defTabSz="1827213" fontAlgn="base">
              <a:spcBef>
                <a:spcPct val="0"/>
              </a:spcBef>
              <a:spcAft>
                <a:spcPct val="0"/>
              </a:spcAft>
              <a:defRPr sz="3600">
                <a:solidFill>
                  <a:schemeClr val="tx1"/>
                </a:solidFill>
                <a:latin typeface="Calibri" pitchFamily="34" charset="0"/>
              </a:defRPr>
            </a:lvl8pPr>
            <a:lvl9pPr marL="3886200" indent="-228600" defTabSz="1827213" fontAlgn="base">
              <a:spcBef>
                <a:spcPct val="0"/>
              </a:spcBef>
              <a:spcAft>
                <a:spcPct val="0"/>
              </a:spcAft>
              <a:defRPr sz="3600">
                <a:solidFill>
                  <a:schemeClr val="tx1"/>
                </a:solidFill>
                <a:latin typeface="Calibri" pitchFamily="34" charset="0"/>
              </a:defRPr>
            </a:lvl9pPr>
          </a:lstStyle>
          <a:p>
            <a:pPr lvl="0" algn="just">
              <a:lnSpc>
                <a:spcPct val="150000"/>
              </a:lnSpc>
            </a:pPr>
            <a:r>
              <a:rPr lang="en-US" sz="1600" b="1">
                <a:solidFill>
                  <a:schemeClr val="accent3">
                    <a:lumMod val="50000"/>
                  </a:schemeClr>
                </a:solidFill>
                <a:latin typeface="Tahoma" pitchFamily="34" charset="0"/>
                <a:ea typeface="Tahoma" pitchFamily="34" charset="0"/>
                <a:cs typeface="Tahoma" pitchFamily="34" charset="0"/>
              </a:rPr>
              <a:t>Chỉ cần sử dụng thêm các component như DevExpress có thể tạo ra các giao diện hiện đại, phù hợp với mọi yêu cầu</a:t>
            </a:r>
          </a:p>
          <a:p>
            <a:pPr algn="just" eaLnBrk="1" hangingPunct="1">
              <a:lnSpc>
                <a:spcPts val="2600"/>
              </a:lnSpc>
            </a:pPr>
            <a:endParaRPr lang="en-US" sz="1600" b="1">
              <a:solidFill>
                <a:schemeClr val="accent3">
                  <a:lumMod val="50000"/>
                </a:schemeClr>
              </a:solidFill>
              <a:latin typeface="Tahoma" pitchFamily="34" charset="0"/>
              <a:ea typeface="Tahoma" pitchFamily="34" charset="0"/>
              <a:cs typeface="Tahoma" pitchFamily="34" charset="0"/>
            </a:endParaRPr>
          </a:p>
        </p:txBody>
      </p:sp>
      <p:sp>
        <p:nvSpPr>
          <p:cNvPr id="37" name="TextBox 37"/>
          <p:cNvSpPr txBox="1">
            <a:spLocks noChangeArrowheads="1"/>
          </p:cNvSpPr>
          <p:nvPr/>
        </p:nvSpPr>
        <p:spPr bwMode="auto">
          <a:xfrm>
            <a:off x="3393361" y="5030059"/>
            <a:ext cx="7979487" cy="107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Calibri" pitchFamily="34" charset="0"/>
              </a:defRPr>
            </a:lvl1pPr>
            <a:lvl2pPr marL="742950" indent="-285750">
              <a:defRPr sz="3600">
                <a:solidFill>
                  <a:schemeClr val="tx1"/>
                </a:solidFill>
                <a:latin typeface="Calibri" pitchFamily="34" charset="0"/>
              </a:defRPr>
            </a:lvl2pPr>
            <a:lvl3pPr marL="1143000" indent="-228600">
              <a:defRPr sz="3600">
                <a:solidFill>
                  <a:schemeClr val="tx1"/>
                </a:solidFill>
                <a:latin typeface="Calibri" pitchFamily="34" charset="0"/>
              </a:defRPr>
            </a:lvl3pPr>
            <a:lvl4pPr marL="1600200" indent="-228600">
              <a:defRPr sz="3600">
                <a:solidFill>
                  <a:schemeClr val="tx1"/>
                </a:solidFill>
                <a:latin typeface="Calibri" pitchFamily="34" charset="0"/>
              </a:defRPr>
            </a:lvl4pPr>
            <a:lvl5pPr marL="2057400" indent="-228600">
              <a:defRPr sz="3600">
                <a:solidFill>
                  <a:schemeClr val="tx1"/>
                </a:solidFill>
                <a:latin typeface="Calibri" pitchFamily="34" charset="0"/>
              </a:defRPr>
            </a:lvl5pPr>
            <a:lvl6pPr marL="2514600" indent="-228600" defTabSz="1827213" fontAlgn="base">
              <a:spcBef>
                <a:spcPct val="0"/>
              </a:spcBef>
              <a:spcAft>
                <a:spcPct val="0"/>
              </a:spcAft>
              <a:defRPr sz="3600">
                <a:solidFill>
                  <a:schemeClr val="tx1"/>
                </a:solidFill>
                <a:latin typeface="Calibri" pitchFamily="34" charset="0"/>
              </a:defRPr>
            </a:lvl6pPr>
            <a:lvl7pPr marL="2971800" indent="-228600" defTabSz="1827213" fontAlgn="base">
              <a:spcBef>
                <a:spcPct val="0"/>
              </a:spcBef>
              <a:spcAft>
                <a:spcPct val="0"/>
              </a:spcAft>
              <a:defRPr sz="3600">
                <a:solidFill>
                  <a:schemeClr val="tx1"/>
                </a:solidFill>
                <a:latin typeface="Calibri" pitchFamily="34" charset="0"/>
              </a:defRPr>
            </a:lvl7pPr>
            <a:lvl8pPr marL="3429000" indent="-228600" defTabSz="1827213" fontAlgn="base">
              <a:spcBef>
                <a:spcPct val="0"/>
              </a:spcBef>
              <a:spcAft>
                <a:spcPct val="0"/>
              </a:spcAft>
              <a:defRPr sz="3600">
                <a:solidFill>
                  <a:schemeClr val="tx1"/>
                </a:solidFill>
                <a:latin typeface="Calibri" pitchFamily="34" charset="0"/>
              </a:defRPr>
            </a:lvl8pPr>
            <a:lvl9pPr marL="3886200" indent="-228600" defTabSz="1827213" fontAlgn="base">
              <a:spcBef>
                <a:spcPct val="0"/>
              </a:spcBef>
              <a:spcAft>
                <a:spcPct val="0"/>
              </a:spcAft>
              <a:defRPr sz="3600">
                <a:solidFill>
                  <a:schemeClr val="tx1"/>
                </a:solidFill>
                <a:latin typeface="Calibri" pitchFamily="34" charset="0"/>
              </a:defRPr>
            </a:lvl9pPr>
          </a:lstStyle>
          <a:p>
            <a:pPr lvl="0" algn="just">
              <a:lnSpc>
                <a:spcPct val="150000"/>
              </a:lnSpc>
            </a:pPr>
            <a:r>
              <a:rPr lang="en-US" sz="1600" b="1">
                <a:solidFill>
                  <a:schemeClr val="accent3">
                    <a:lumMod val="50000"/>
                  </a:schemeClr>
                </a:solidFill>
                <a:latin typeface="Tahoma" pitchFamily="34" charset="0"/>
                <a:ea typeface="Tahoma" pitchFamily="34" charset="0"/>
                <a:cs typeface="Tahoma" pitchFamily="34" charset="0"/>
              </a:rPr>
              <a:t>Được viết bởi ngôn ngữ C# nên Windows Forms được thừa hưởng tính mạnh mẽ, mềm dẻo và đơn giản của C#</a:t>
            </a:r>
          </a:p>
          <a:p>
            <a:pPr algn="just" eaLnBrk="1" hangingPunct="1">
              <a:lnSpc>
                <a:spcPts val="2600"/>
              </a:lnSpc>
            </a:pPr>
            <a:endParaRPr lang="en-US" sz="1600" b="1">
              <a:solidFill>
                <a:schemeClr val="accent3">
                  <a:lumMod val="50000"/>
                </a:schemeClr>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1572187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650749" y="2480650"/>
            <a:ext cx="7836402" cy="1635850"/>
          </a:xfrm>
          <a:prstGeom prst="rect">
            <a:avLst/>
          </a:prstGeom>
          <a:noFill/>
        </p:spPr>
        <p:txBody>
          <a:bodyPr vert="horz" lIns="91440" tIns="45720" rIns="91440" bIns="45720" rtlCol="0" anchor="t">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0" algn="just">
              <a:lnSpc>
                <a:spcPct val="150000"/>
              </a:lnSpc>
            </a:pPr>
            <a:r>
              <a:rPr lang="en-US" sz="1600" b="1" smtClean="0">
                <a:solidFill>
                  <a:schemeClr val="accent3">
                    <a:lumMod val="50000"/>
                  </a:schemeClr>
                </a:solidFill>
                <a:latin typeface="Tahoma" pitchFamily="34" charset="0"/>
                <a:ea typeface="Tahoma" pitchFamily="34" charset="0"/>
                <a:cs typeface="Tahoma" pitchFamily="34" charset="0"/>
              </a:rPr>
              <a:t>Nhược điểm</a:t>
            </a:r>
            <a:r>
              <a:rPr lang="en-US" sz="1600" b="1" smtClean="0">
                <a:solidFill>
                  <a:schemeClr val="accent3">
                    <a:lumMod val="50000"/>
                  </a:schemeClr>
                </a:solidFill>
                <a:latin typeface="Tahoma" pitchFamily="34" charset="0"/>
                <a:ea typeface="Tahoma" pitchFamily="34" charset="0"/>
                <a:cs typeface="Tahoma" pitchFamily="34" charset="0"/>
              </a:rPr>
              <a:t>:</a:t>
            </a:r>
          </a:p>
          <a:p>
            <a:pPr marL="342900" lvl="0" indent="-342900">
              <a:lnSpc>
                <a:spcPct val="150000"/>
              </a:lnSpc>
              <a:buFont typeface="Arial" panose="020B0604020202020204" pitchFamily="34" charset="0"/>
              <a:buChar char="•"/>
            </a:pPr>
            <a:r>
              <a:rPr lang="en-US" sz="1600" b="1">
                <a:latin typeface="Tahoma" panose="020B0604030504040204" pitchFamily="34" charset="0"/>
                <a:ea typeface="Tahoma" panose="020B0604030504040204" pitchFamily="34" charset="0"/>
                <a:cs typeface="Tahoma" panose="020B0604030504040204" pitchFamily="34" charset="0"/>
              </a:rPr>
              <a:t>Chỉ chạy trên Windows và có cài .NET Framework</a:t>
            </a:r>
          </a:p>
          <a:p>
            <a:pPr marL="342900" lvl="0" indent="-342900">
              <a:lnSpc>
                <a:spcPct val="150000"/>
              </a:lnSpc>
              <a:buFont typeface="Arial" panose="020B0604020202020204" pitchFamily="34" charset="0"/>
              <a:buChar char="•"/>
            </a:pPr>
            <a:r>
              <a:rPr lang="en-US" sz="1600" b="1">
                <a:latin typeface="Tahoma" panose="020B0604030504040204" pitchFamily="34" charset="0"/>
                <a:ea typeface="Tahoma" panose="020B0604030504040204" pitchFamily="34" charset="0"/>
                <a:cs typeface="Tahoma" panose="020B0604030504040204" pitchFamily="34" charset="0"/>
              </a:rPr>
              <a:t>Vì ra đời từ khá lâu nên có một số điểm đã </a:t>
            </a:r>
            <a:r>
              <a:rPr lang="en-US" sz="1600" b="1">
                <a:latin typeface="Tahoma" panose="020B0604030504040204" pitchFamily="34" charset="0"/>
                <a:ea typeface="Tahoma" panose="020B0604030504040204" pitchFamily="34" charset="0"/>
                <a:cs typeface="Tahoma" panose="020B0604030504040204" pitchFamily="34" charset="0"/>
              </a:rPr>
              <a:t>lạc </a:t>
            </a:r>
            <a:r>
              <a:rPr lang="en-US" sz="1600" b="1" smtClean="0">
                <a:latin typeface="Tahoma" panose="020B0604030504040204" pitchFamily="34" charset="0"/>
                <a:ea typeface="Tahoma" panose="020B0604030504040204" pitchFamily="34" charset="0"/>
                <a:cs typeface="Tahoma" panose="020B0604030504040204" pitchFamily="34" charset="0"/>
              </a:rPr>
              <a:t>hậu</a:t>
            </a:r>
            <a:endParaRPr lang="en-US" sz="1600" b="1">
              <a:latin typeface="Tahoma" panose="020B0604030504040204" pitchFamily="34" charset="0"/>
              <a:ea typeface="Tahoma" panose="020B0604030504040204" pitchFamily="34" charset="0"/>
              <a:cs typeface="Tahoma" panose="020B0604030504040204" pitchFamily="34" charset="0"/>
            </a:endParaRPr>
          </a:p>
        </p:txBody>
      </p:sp>
      <p:sp>
        <p:nvSpPr>
          <p:cNvPr id="5" name="AutoShape 32"/>
          <p:cNvSpPr>
            <a:spLocks/>
          </p:cNvSpPr>
          <p:nvPr/>
        </p:nvSpPr>
        <p:spPr bwMode="auto">
          <a:xfrm rot="18900000">
            <a:off x="1075880" y="2178416"/>
            <a:ext cx="2024063" cy="20240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chemeClr val="accent3"/>
          </a:solidFill>
          <a:ln>
            <a:noFill/>
          </a:ln>
          <a:effectLst/>
          <a:extLst/>
        </p:spPr>
        <p:txBody>
          <a:bodyPr lIns="0" tIns="0" rIns="0" bIns="0" anchor="ctr"/>
          <a:lstStyle/>
          <a:p>
            <a:pPr defTabSz="1828434" eaLnBrk="1" fontAlgn="auto" hangingPunct="1">
              <a:spcBef>
                <a:spcPts val="0"/>
              </a:spcBef>
              <a:spcAft>
                <a:spcPts val="0"/>
              </a:spcAft>
              <a:defRPr/>
            </a:pPr>
            <a:endParaRPr lang="es-ES" sz="4201">
              <a:solidFill>
                <a:srgbClr val="FFFFFF"/>
              </a:solidFill>
              <a:effectLst>
                <a:outerShdw blurRad="38100" dist="38100" dir="2700000" algn="tl">
                  <a:srgbClr val="000000"/>
                </a:outerShdw>
              </a:effectLst>
              <a:latin typeface="Gill Sans" charset="0"/>
              <a:cs typeface="Gill Sans" charset="0"/>
              <a:sym typeface="Gill Sans"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3873" y="2674351"/>
            <a:ext cx="1222691" cy="1222691"/>
          </a:xfrm>
          <a:prstGeom prst="rect">
            <a:avLst/>
          </a:prstGeom>
          <a:ln>
            <a:noFill/>
          </a:ln>
          <a:effectLst>
            <a:outerShdw blurRad="292100" dist="139700" dir="2700000" algn="tl" rotWithShape="0">
              <a:srgbClr val="333333">
                <a:alpha val="65000"/>
              </a:srgbClr>
            </a:outerShdw>
          </a:effectLst>
        </p:spPr>
      </p:pic>
      <p:sp>
        <p:nvSpPr>
          <p:cNvPr id="10" name="Title 1"/>
          <p:cNvSpPr txBox="1">
            <a:spLocks/>
          </p:cNvSpPr>
          <p:nvPr/>
        </p:nvSpPr>
        <p:spPr>
          <a:xfrm>
            <a:off x="0" y="3221"/>
            <a:ext cx="12191999" cy="795270"/>
          </a:xfrm>
          <a:prstGeom prst="rect">
            <a:avLst/>
          </a:prstGeom>
          <a:solidFill>
            <a:schemeClr val="bg1">
              <a:lumMod val="50000"/>
            </a:schemeClr>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000" b="1" smtClean="0">
                <a:solidFill>
                  <a:schemeClr val="bg1"/>
                </a:solidFill>
                <a:latin typeface="Tahoma" pitchFamily="34" charset="0"/>
                <a:ea typeface="Tahoma" pitchFamily="34" charset="0"/>
                <a:cs typeface="Tahoma" pitchFamily="34" charset="0"/>
              </a:rPr>
              <a:t>CÔNG NGHỆ WINFORM</a:t>
            </a:r>
            <a:endParaRPr lang="en-US" sz="3000" b="1">
              <a:solidFill>
                <a:schemeClr val="bg1"/>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1114133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3221"/>
            <a:ext cx="12191999" cy="795270"/>
          </a:xfrm>
          <a:prstGeom prst="rect">
            <a:avLst/>
          </a:prstGeom>
          <a:solidFill>
            <a:schemeClr val="bg1">
              <a:lumMod val="50000"/>
            </a:schemeClr>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000" b="1" smtClean="0">
                <a:solidFill>
                  <a:schemeClr val="bg1"/>
                </a:solidFill>
                <a:latin typeface="Tahoma" pitchFamily="34" charset="0"/>
                <a:ea typeface="Tahoma" pitchFamily="34" charset="0"/>
                <a:cs typeface="Tahoma" pitchFamily="34" charset="0"/>
              </a:rPr>
              <a:t>CÔNG NGHỆ WINFORM</a:t>
            </a:r>
            <a:endParaRPr lang="en-US" sz="3000" b="1">
              <a:solidFill>
                <a:schemeClr val="bg1"/>
              </a:solidFill>
              <a:latin typeface="Tahoma" pitchFamily="34" charset="0"/>
              <a:ea typeface="Tahoma" pitchFamily="34" charset="0"/>
              <a:cs typeface="Tahoma" pitchFamily="34" charset="0"/>
            </a:endParaRPr>
          </a:p>
        </p:txBody>
      </p:sp>
      <p:sp>
        <p:nvSpPr>
          <p:cNvPr id="23" name="Rectangle 22"/>
          <p:cNvSpPr/>
          <p:nvPr/>
        </p:nvSpPr>
        <p:spPr>
          <a:xfrm>
            <a:off x="4553744" y="3139279"/>
            <a:ext cx="2435225" cy="58737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64607" tIns="82304" rIns="164607" bIns="82304" anchor="ctr"/>
          <a:lstStyle/>
          <a:p>
            <a:pPr algn="ctr" eaLnBrk="1" hangingPunct="1"/>
            <a:endParaRPr lang="bg-BG" sz="1600">
              <a:solidFill>
                <a:schemeClr val="accent3">
                  <a:lumMod val="50000"/>
                </a:schemeClr>
              </a:solidFill>
              <a:latin typeface="Tahoma" pitchFamily="34" charset="0"/>
              <a:ea typeface="Tahoma" pitchFamily="34" charset="0"/>
              <a:cs typeface="Tahoma" pitchFamily="34" charset="0"/>
            </a:endParaRPr>
          </a:p>
        </p:txBody>
      </p:sp>
      <p:sp>
        <p:nvSpPr>
          <p:cNvPr id="24" name="Freeform 734"/>
          <p:cNvSpPr>
            <a:spLocks noChangeArrowheads="1"/>
          </p:cNvSpPr>
          <p:nvPr/>
        </p:nvSpPr>
        <p:spPr bwMode="auto">
          <a:xfrm rot="16200000" flipV="1">
            <a:off x="5600699" y="2758800"/>
            <a:ext cx="336550" cy="450850"/>
          </a:xfrm>
          <a:custGeom>
            <a:avLst/>
            <a:gdLst>
              <a:gd name="T0" fmla="*/ 43 w 263"/>
              <a:gd name="T1" fmla="*/ 348 h 354"/>
              <a:gd name="T2" fmla="*/ 43 w 263"/>
              <a:gd name="T3" fmla="*/ 348 h 354"/>
              <a:gd name="T4" fmla="*/ 250 w 263"/>
              <a:gd name="T5" fmla="*/ 198 h 354"/>
              <a:gd name="T6" fmla="*/ 262 w 263"/>
              <a:gd name="T7" fmla="*/ 178 h 354"/>
              <a:gd name="T8" fmla="*/ 250 w 263"/>
              <a:gd name="T9" fmla="*/ 155 h 354"/>
              <a:gd name="T10" fmla="*/ 43 w 263"/>
              <a:gd name="T11" fmla="*/ 5 h 354"/>
              <a:gd name="T12" fmla="*/ 14 w 263"/>
              <a:gd name="T13" fmla="*/ 5 h 354"/>
              <a:gd name="T14" fmla="*/ 0 w 263"/>
              <a:gd name="T15" fmla="*/ 28 h 354"/>
              <a:gd name="T16" fmla="*/ 0 w 263"/>
              <a:gd name="T17" fmla="*/ 324 h 354"/>
              <a:gd name="T18" fmla="*/ 14 w 263"/>
              <a:gd name="T19" fmla="*/ 350 h 354"/>
              <a:gd name="T20" fmla="*/ 43 w 263"/>
              <a:gd name="T21" fmla="*/ 348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3" h="354">
                <a:moveTo>
                  <a:pt x="43" y="348"/>
                </a:moveTo>
                <a:lnTo>
                  <a:pt x="43" y="348"/>
                </a:lnTo>
                <a:cubicBezTo>
                  <a:pt x="250" y="198"/>
                  <a:pt x="250" y="198"/>
                  <a:pt x="250" y="198"/>
                </a:cubicBezTo>
                <a:cubicBezTo>
                  <a:pt x="259" y="192"/>
                  <a:pt x="262" y="186"/>
                  <a:pt x="262" y="178"/>
                </a:cubicBezTo>
                <a:cubicBezTo>
                  <a:pt x="262" y="169"/>
                  <a:pt x="259" y="161"/>
                  <a:pt x="250" y="155"/>
                </a:cubicBezTo>
                <a:cubicBezTo>
                  <a:pt x="43" y="5"/>
                  <a:pt x="43" y="5"/>
                  <a:pt x="43" y="5"/>
                </a:cubicBezTo>
                <a:cubicBezTo>
                  <a:pt x="35" y="0"/>
                  <a:pt x="23" y="0"/>
                  <a:pt x="14" y="5"/>
                </a:cubicBezTo>
                <a:cubicBezTo>
                  <a:pt x="5" y="8"/>
                  <a:pt x="0" y="16"/>
                  <a:pt x="0" y="28"/>
                </a:cubicBezTo>
                <a:cubicBezTo>
                  <a:pt x="0" y="324"/>
                  <a:pt x="0" y="324"/>
                  <a:pt x="0" y="324"/>
                </a:cubicBezTo>
                <a:cubicBezTo>
                  <a:pt x="0" y="336"/>
                  <a:pt x="5" y="344"/>
                  <a:pt x="14" y="350"/>
                </a:cubicBezTo>
                <a:cubicBezTo>
                  <a:pt x="23" y="353"/>
                  <a:pt x="35" y="353"/>
                  <a:pt x="43" y="348"/>
                </a:cubicBezTo>
              </a:path>
            </a:pathLst>
          </a:custGeom>
          <a:solidFill>
            <a:schemeClr val="accent3"/>
          </a:solidFill>
          <a:ln>
            <a:noFill/>
          </a:ln>
          <a:effectLst/>
        </p:spPr>
        <p:txBody>
          <a:bodyPr wrap="none" anchor="ctr"/>
          <a:lstStyle/>
          <a:p>
            <a:pPr defTabSz="1828434" eaLnBrk="1" fontAlgn="auto" hangingPunct="1">
              <a:spcBef>
                <a:spcPts val="0"/>
              </a:spcBef>
              <a:spcAft>
                <a:spcPts val="0"/>
              </a:spcAft>
              <a:defRPr/>
            </a:pPr>
            <a:endParaRPr lang="en-US" sz="1600" dirty="0">
              <a:solidFill>
                <a:schemeClr val="accent3">
                  <a:lumMod val="50000"/>
                </a:schemeClr>
              </a:solidFill>
              <a:latin typeface="Tahoma" pitchFamily="34" charset="0"/>
              <a:ea typeface="Tahoma" pitchFamily="34" charset="0"/>
              <a:cs typeface="Tahoma" pitchFamily="34" charset="0"/>
            </a:endParaRPr>
          </a:p>
        </p:txBody>
      </p:sp>
      <p:sp>
        <p:nvSpPr>
          <p:cNvPr id="29" name="Rectangle 28"/>
          <p:cNvSpPr/>
          <p:nvPr/>
        </p:nvSpPr>
        <p:spPr>
          <a:xfrm>
            <a:off x="7958447" y="3189890"/>
            <a:ext cx="2435225" cy="5873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64607" tIns="82304" rIns="164607" bIns="82304" anchor="ctr"/>
          <a:lstStyle/>
          <a:p>
            <a:pPr algn="ctr" eaLnBrk="1" hangingPunct="1"/>
            <a:endParaRPr lang="bg-BG" sz="1600">
              <a:solidFill>
                <a:schemeClr val="accent3">
                  <a:lumMod val="50000"/>
                </a:schemeClr>
              </a:solidFill>
              <a:latin typeface="Tahoma" pitchFamily="34" charset="0"/>
              <a:ea typeface="Tahoma" pitchFamily="34" charset="0"/>
              <a:cs typeface="Tahoma" pitchFamily="34" charset="0"/>
            </a:endParaRPr>
          </a:p>
        </p:txBody>
      </p:sp>
      <p:sp>
        <p:nvSpPr>
          <p:cNvPr id="30" name="Freeform 734"/>
          <p:cNvSpPr>
            <a:spLocks noChangeArrowheads="1"/>
          </p:cNvSpPr>
          <p:nvPr/>
        </p:nvSpPr>
        <p:spPr bwMode="auto">
          <a:xfrm rot="16200000">
            <a:off x="9036360" y="2808890"/>
            <a:ext cx="336550" cy="450850"/>
          </a:xfrm>
          <a:custGeom>
            <a:avLst/>
            <a:gdLst>
              <a:gd name="T0" fmla="*/ 43 w 263"/>
              <a:gd name="T1" fmla="*/ 348 h 354"/>
              <a:gd name="T2" fmla="*/ 43 w 263"/>
              <a:gd name="T3" fmla="*/ 348 h 354"/>
              <a:gd name="T4" fmla="*/ 250 w 263"/>
              <a:gd name="T5" fmla="*/ 198 h 354"/>
              <a:gd name="T6" fmla="*/ 262 w 263"/>
              <a:gd name="T7" fmla="*/ 178 h 354"/>
              <a:gd name="T8" fmla="*/ 250 w 263"/>
              <a:gd name="T9" fmla="*/ 155 h 354"/>
              <a:gd name="T10" fmla="*/ 43 w 263"/>
              <a:gd name="T11" fmla="*/ 5 h 354"/>
              <a:gd name="T12" fmla="*/ 14 w 263"/>
              <a:gd name="T13" fmla="*/ 5 h 354"/>
              <a:gd name="T14" fmla="*/ 0 w 263"/>
              <a:gd name="T15" fmla="*/ 28 h 354"/>
              <a:gd name="T16" fmla="*/ 0 w 263"/>
              <a:gd name="T17" fmla="*/ 324 h 354"/>
              <a:gd name="T18" fmla="*/ 14 w 263"/>
              <a:gd name="T19" fmla="*/ 350 h 354"/>
              <a:gd name="T20" fmla="*/ 43 w 263"/>
              <a:gd name="T21" fmla="*/ 348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3" h="354">
                <a:moveTo>
                  <a:pt x="43" y="348"/>
                </a:moveTo>
                <a:lnTo>
                  <a:pt x="43" y="348"/>
                </a:lnTo>
                <a:cubicBezTo>
                  <a:pt x="250" y="198"/>
                  <a:pt x="250" y="198"/>
                  <a:pt x="250" y="198"/>
                </a:cubicBezTo>
                <a:cubicBezTo>
                  <a:pt x="259" y="192"/>
                  <a:pt x="262" y="186"/>
                  <a:pt x="262" y="178"/>
                </a:cubicBezTo>
                <a:cubicBezTo>
                  <a:pt x="262" y="169"/>
                  <a:pt x="259" y="161"/>
                  <a:pt x="250" y="155"/>
                </a:cubicBezTo>
                <a:cubicBezTo>
                  <a:pt x="43" y="5"/>
                  <a:pt x="43" y="5"/>
                  <a:pt x="43" y="5"/>
                </a:cubicBezTo>
                <a:cubicBezTo>
                  <a:pt x="35" y="0"/>
                  <a:pt x="23" y="0"/>
                  <a:pt x="14" y="5"/>
                </a:cubicBezTo>
                <a:cubicBezTo>
                  <a:pt x="5" y="8"/>
                  <a:pt x="0" y="16"/>
                  <a:pt x="0" y="28"/>
                </a:cubicBezTo>
                <a:cubicBezTo>
                  <a:pt x="0" y="324"/>
                  <a:pt x="0" y="324"/>
                  <a:pt x="0" y="324"/>
                </a:cubicBezTo>
                <a:cubicBezTo>
                  <a:pt x="0" y="336"/>
                  <a:pt x="5" y="344"/>
                  <a:pt x="14" y="350"/>
                </a:cubicBezTo>
                <a:cubicBezTo>
                  <a:pt x="23" y="353"/>
                  <a:pt x="35" y="353"/>
                  <a:pt x="43" y="348"/>
                </a:cubicBezTo>
              </a:path>
            </a:pathLst>
          </a:custGeom>
          <a:solidFill>
            <a:schemeClr val="accent4"/>
          </a:solidFill>
          <a:ln>
            <a:noFill/>
          </a:ln>
          <a:effectLst/>
        </p:spPr>
        <p:txBody>
          <a:bodyPr wrap="none" anchor="ctr"/>
          <a:lstStyle/>
          <a:p>
            <a:pPr defTabSz="1828434" eaLnBrk="1" fontAlgn="auto" hangingPunct="1">
              <a:spcBef>
                <a:spcPts val="0"/>
              </a:spcBef>
              <a:spcAft>
                <a:spcPts val="0"/>
              </a:spcAft>
              <a:defRPr/>
            </a:pPr>
            <a:endParaRPr lang="en-US" sz="1600" dirty="0">
              <a:solidFill>
                <a:schemeClr val="accent3">
                  <a:lumMod val="50000"/>
                </a:schemeClr>
              </a:solidFill>
              <a:latin typeface="Tahoma" pitchFamily="34" charset="0"/>
              <a:ea typeface="Tahoma" pitchFamily="34" charset="0"/>
              <a:cs typeface="Tahoma" pitchFamily="34" charset="0"/>
            </a:endParaRPr>
          </a:p>
        </p:txBody>
      </p:sp>
      <p:sp>
        <p:nvSpPr>
          <p:cNvPr id="31" name="Rectangle 30"/>
          <p:cNvSpPr/>
          <p:nvPr/>
        </p:nvSpPr>
        <p:spPr>
          <a:xfrm>
            <a:off x="1492252" y="3099592"/>
            <a:ext cx="2435225" cy="5873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64607" tIns="82304" rIns="164607" bIns="82304" anchor="ctr"/>
          <a:lstStyle/>
          <a:p>
            <a:pPr algn="ctr" eaLnBrk="1" hangingPunct="1"/>
            <a:endParaRPr lang="bg-BG" sz="1600">
              <a:solidFill>
                <a:schemeClr val="accent3">
                  <a:lumMod val="50000"/>
                </a:schemeClr>
              </a:solidFill>
              <a:latin typeface="Tahoma" pitchFamily="34" charset="0"/>
              <a:ea typeface="Tahoma" pitchFamily="34" charset="0"/>
              <a:cs typeface="Tahoma" pitchFamily="34" charset="0"/>
            </a:endParaRPr>
          </a:p>
        </p:txBody>
      </p:sp>
      <p:sp>
        <p:nvSpPr>
          <p:cNvPr id="32" name="Freeform 734"/>
          <p:cNvSpPr>
            <a:spLocks noChangeArrowheads="1"/>
          </p:cNvSpPr>
          <p:nvPr/>
        </p:nvSpPr>
        <p:spPr bwMode="auto">
          <a:xfrm rot="5400000" flipV="1">
            <a:off x="2521746" y="3612878"/>
            <a:ext cx="336550" cy="452438"/>
          </a:xfrm>
          <a:custGeom>
            <a:avLst/>
            <a:gdLst>
              <a:gd name="T0" fmla="*/ 43 w 263"/>
              <a:gd name="T1" fmla="*/ 348 h 354"/>
              <a:gd name="T2" fmla="*/ 43 w 263"/>
              <a:gd name="T3" fmla="*/ 348 h 354"/>
              <a:gd name="T4" fmla="*/ 250 w 263"/>
              <a:gd name="T5" fmla="*/ 198 h 354"/>
              <a:gd name="T6" fmla="*/ 262 w 263"/>
              <a:gd name="T7" fmla="*/ 178 h 354"/>
              <a:gd name="T8" fmla="*/ 250 w 263"/>
              <a:gd name="T9" fmla="*/ 155 h 354"/>
              <a:gd name="T10" fmla="*/ 43 w 263"/>
              <a:gd name="T11" fmla="*/ 5 h 354"/>
              <a:gd name="T12" fmla="*/ 14 w 263"/>
              <a:gd name="T13" fmla="*/ 5 h 354"/>
              <a:gd name="T14" fmla="*/ 0 w 263"/>
              <a:gd name="T15" fmla="*/ 28 h 354"/>
              <a:gd name="T16" fmla="*/ 0 w 263"/>
              <a:gd name="T17" fmla="*/ 324 h 354"/>
              <a:gd name="T18" fmla="*/ 14 w 263"/>
              <a:gd name="T19" fmla="*/ 350 h 354"/>
              <a:gd name="T20" fmla="*/ 43 w 263"/>
              <a:gd name="T21" fmla="*/ 348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3" h="354">
                <a:moveTo>
                  <a:pt x="43" y="348"/>
                </a:moveTo>
                <a:lnTo>
                  <a:pt x="43" y="348"/>
                </a:lnTo>
                <a:cubicBezTo>
                  <a:pt x="250" y="198"/>
                  <a:pt x="250" y="198"/>
                  <a:pt x="250" y="198"/>
                </a:cubicBezTo>
                <a:cubicBezTo>
                  <a:pt x="259" y="192"/>
                  <a:pt x="262" y="186"/>
                  <a:pt x="262" y="178"/>
                </a:cubicBezTo>
                <a:cubicBezTo>
                  <a:pt x="262" y="169"/>
                  <a:pt x="259" y="161"/>
                  <a:pt x="250" y="155"/>
                </a:cubicBezTo>
                <a:cubicBezTo>
                  <a:pt x="43" y="5"/>
                  <a:pt x="43" y="5"/>
                  <a:pt x="43" y="5"/>
                </a:cubicBezTo>
                <a:cubicBezTo>
                  <a:pt x="35" y="0"/>
                  <a:pt x="23" y="0"/>
                  <a:pt x="14" y="5"/>
                </a:cubicBezTo>
                <a:cubicBezTo>
                  <a:pt x="5" y="8"/>
                  <a:pt x="0" y="16"/>
                  <a:pt x="0" y="28"/>
                </a:cubicBezTo>
                <a:cubicBezTo>
                  <a:pt x="0" y="324"/>
                  <a:pt x="0" y="324"/>
                  <a:pt x="0" y="324"/>
                </a:cubicBezTo>
                <a:cubicBezTo>
                  <a:pt x="0" y="336"/>
                  <a:pt x="5" y="344"/>
                  <a:pt x="14" y="350"/>
                </a:cubicBezTo>
                <a:cubicBezTo>
                  <a:pt x="23" y="353"/>
                  <a:pt x="35" y="353"/>
                  <a:pt x="43" y="348"/>
                </a:cubicBezTo>
              </a:path>
            </a:pathLst>
          </a:custGeom>
          <a:solidFill>
            <a:schemeClr val="accent2"/>
          </a:solidFill>
          <a:ln>
            <a:noFill/>
          </a:ln>
          <a:effectLst/>
        </p:spPr>
        <p:txBody>
          <a:bodyPr wrap="none" anchor="ctr"/>
          <a:lstStyle/>
          <a:p>
            <a:pPr defTabSz="1828434" eaLnBrk="1" fontAlgn="auto" hangingPunct="1">
              <a:spcBef>
                <a:spcPts val="0"/>
              </a:spcBef>
              <a:spcAft>
                <a:spcPts val="0"/>
              </a:spcAft>
              <a:defRPr/>
            </a:pPr>
            <a:endParaRPr lang="en-US" sz="1600" dirty="0">
              <a:solidFill>
                <a:schemeClr val="accent3">
                  <a:lumMod val="50000"/>
                </a:schemeClr>
              </a:solidFill>
              <a:latin typeface="Tahoma" pitchFamily="34" charset="0"/>
              <a:ea typeface="Tahoma" pitchFamily="34" charset="0"/>
              <a:cs typeface="Tahoma" pitchFamily="34" charset="0"/>
            </a:endParaRPr>
          </a:p>
        </p:txBody>
      </p:sp>
      <p:sp>
        <p:nvSpPr>
          <p:cNvPr id="33" name="Oval 32"/>
          <p:cNvSpPr/>
          <p:nvPr/>
        </p:nvSpPr>
        <p:spPr>
          <a:xfrm>
            <a:off x="8661321" y="1527791"/>
            <a:ext cx="1081088" cy="1100137"/>
          </a:xfrm>
          <a:prstGeom prst="ellipse">
            <a:avLst/>
          </a:prstGeom>
          <a:noFill/>
          <a:ln w="12700">
            <a:solidFill>
              <a:srgbClr val="498542"/>
            </a:solidFill>
          </a:ln>
          <a:effectLst/>
        </p:spPr>
        <p:style>
          <a:lnRef idx="1">
            <a:schemeClr val="accent1"/>
          </a:lnRef>
          <a:fillRef idx="3">
            <a:schemeClr val="accent1"/>
          </a:fillRef>
          <a:effectRef idx="2">
            <a:schemeClr val="accent1"/>
          </a:effectRef>
          <a:fontRef idx="minor">
            <a:schemeClr val="lt1"/>
          </a:fontRef>
        </p:style>
        <p:txBody>
          <a:bodyPr lIns="182895" tIns="91448" rIns="182895" bIns="91448" anchor="ctr"/>
          <a:lstStyle/>
          <a:p>
            <a:pPr algn="ctr" eaLnBrk="1" hangingPunct="1"/>
            <a:endParaRPr lang="fr-FR" sz="1600">
              <a:solidFill>
                <a:schemeClr val="accent3">
                  <a:lumMod val="50000"/>
                </a:schemeClr>
              </a:solidFill>
              <a:latin typeface="Tahoma" pitchFamily="34" charset="0"/>
              <a:ea typeface="Tahoma" pitchFamily="34" charset="0"/>
              <a:cs typeface="Tahoma" pitchFamily="34" charset="0"/>
            </a:endParaRPr>
          </a:p>
        </p:txBody>
      </p:sp>
      <p:sp>
        <p:nvSpPr>
          <p:cNvPr id="34" name="Oval 33"/>
          <p:cNvSpPr/>
          <p:nvPr/>
        </p:nvSpPr>
        <p:spPr>
          <a:xfrm>
            <a:off x="2115349" y="1674016"/>
            <a:ext cx="1081087" cy="1100138"/>
          </a:xfrm>
          <a:prstGeom prst="ellipse">
            <a:avLst/>
          </a:prstGeom>
          <a:noFill/>
          <a:ln w="12700">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182895" tIns="91448" rIns="182895" bIns="91448" anchor="ctr"/>
          <a:lstStyle/>
          <a:p>
            <a:pPr algn="ctr" eaLnBrk="1" hangingPunct="1"/>
            <a:endParaRPr lang="fr-FR" sz="1600">
              <a:solidFill>
                <a:schemeClr val="accent3">
                  <a:lumMod val="50000"/>
                </a:schemeClr>
              </a:solidFill>
              <a:latin typeface="Tahoma" pitchFamily="34" charset="0"/>
              <a:ea typeface="Tahoma" pitchFamily="34" charset="0"/>
              <a:cs typeface="Tahoma" pitchFamily="34" charset="0"/>
            </a:endParaRPr>
          </a:p>
        </p:txBody>
      </p:sp>
      <p:cxnSp>
        <p:nvCxnSpPr>
          <p:cNvPr id="35" name="Straight Connector 34"/>
          <p:cNvCxnSpPr/>
          <p:nvPr/>
        </p:nvCxnSpPr>
        <p:spPr>
          <a:xfrm flipV="1">
            <a:off x="1324769" y="3490912"/>
            <a:ext cx="0" cy="642937"/>
          </a:xfrm>
          <a:prstGeom prst="line">
            <a:avLst/>
          </a:prstGeom>
          <a:ln w="952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37" name="Oval 36"/>
          <p:cNvSpPr/>
          <p:nvPr/>
        </p:nvSpPr>
        <p:spPr>
          <a:xfrm>
            <a:off x="5272398" y="4052091"/>
            <a:ext cx="1081088" cy="1100137"/>
          </a:xfrm>
          <a:prstGeom prst="ellipse">
            <a:avLst/>
          </a:prstGeom>
          <a:noFill/>
          <a:ln w="12700">
            <a:solidFill>
              <a:schemeClr val="accent3"/>
            </a:solidFill>
          </a:ln>
          <a:effectLst/>
        </p:spPr>
        <p:style>
          <a:lnRef idx="1">
            <a:schemeClr val="accent1"/>
          </a:lnRef>
          <a:fillRef idx="3">
            <a:schemeClr val="accent1"/>
          </a:fillRef>
          <a:effectRef idx="2">
            <a:schemeClr val="accent1"/>
          </a:effectRef>
          <a:fontRef idx="minor">
            <a:schemeClr val="lt1"/>
          </a:fontRef>
        </p:style>
        <p:txBody>
          <a:bodyPr lIns="182895" tIns="91448" rIns="182895" bIns="91448" anchor="ctr"/>
          <a:lstStyle/>
          <a:p>
            <a:pPr algn="ctr" eaLnBrk="1" hangingPunct="1"/>
            <a:endParaRPr lang="fr-FR" sz="1600">
              <a:solidFill>
                <a:schemeClr val="accent3">
                  <a:lumMod val="50000"/>
                </a:schemeClr>
              </a:solidFill>
              <a:latin typeface="Tahoma" pitchFamily="34" charset="0"/>
              <a:ea typeface="Tahoma" pitchFamily="34" charset="0"/>
              <a:cs typeface="Tahoma" pitchFamily="34" charset="0"/>
            </a:endParaRPr>
          </a:p>
        </p:txBody>
      </p:sp>
      <p:sp>
        <p:nvSpPr>
          <p:cNvPr id="45" name="TextBox 44"/>
          <p:cNvSpPr txBox="1"/>
          <p:nvPr/>
        </p:nvSpPr>
        <p:spPr>
          <a:xfrm>
            <a:off x="1400969" y="4114799"/>
            <a:ext cx="2595563" cy="1333698"/>
          </a:xfrm>
          <a:prstGeom prst="rect">
            <a:avLst/>
          </a:prstGeom>
          <a:noFill/>
        </p:spPr>
        <p:txBody>
          <a:bodyPr lIns="0" tIns="0" rIns="0" bIns="0" rtlCol="1">
            <a:spAutoFit/>
          </a:bodyPr>
          <a:lstStyle/>
          <a:p>
            <a:pPr algn="just" defTabSz="1828434">
              <a:lnSpc>
                <a:spcPts val="2600"/>
              </a:lnSpc>
              <a:spcAft>
                <a:spcPts val="400"/>
              </a:spcAft>
              <a:defRPr/>
            </a:pPr>
            <a:r>
              <a:rPr lang="en-US" sz="1600">
                <a:solidFill>
                  <a:schemeClr val="accent3">
                    <a:lumMod val="50000"/>
                  </a:schemeClr>
                </a:solidFill>
                <a:latin typeface="Tahoma" pitchFamily="34" charset="0"/>
                <a:ea typeface="Tahoma" pitchFamily="34" charset="0"/>
                <a:cs typeface="Tahoma" pitchFamily="34" charset="0"/>
              </a:rPr>
              <a:t>Số lượng người sử dụng phần mềm trên hệ điều hành Windows là rất nhiều nên Winform vẫn cần thiết</a:t>
            </a:r>
          </a:p>
        </p:txBody>
      </p:sp>
      <p:sp>
        <p:nvSpPr>
          <p:cNvPr id="52" name="Freeform 29"/>
          <p:cNvSpPr>
            <a:spLocks noChangeArrowheads="1"/>
          </p:cNvSpPr>
          <p:nvPr/>
        </p:nvSpPr>
        <p:spPr bwMode="auto">
          <a:xfrm>
            <a:off x="5583548" y="4355303"/>
            <a:ext cx="492125" cy="508000"/>
          </a:xfrm>
          <a:custGeom>
            <a:avLst/>
            <a:gdLst>
              <a:gd name="T0" fmla="*/ 248 w 444"/>
              <a:gd name="T1" fmla="*/ 337 h 462"/>
              <a:gd name="T2" fmla="*/ 248 w 444"/>
              <a:gd name="T3" fmla="*/ 337 h 462"/>
              <a:gd name="T4" fmla="*/ 320 w 444"/>
              <a:gd name="T5" fmla="*/ 257 h 462"/>
              <a:gd name="T6" fmla="*/ 443 w 444"/>
              <a:gd name="T7" fmla="*/ 71 h 462"/>
              <a:gd name="T8" fmla="*/ 426 w 444"/>
              <a:gd name="T9" fmla="*/ 53 h 462"/>
              <a:gd name="T10" fmla="*/ 346 w 444"/>
              <a:gd name="T11" fmla="*/ 53 h 462"/>
              <a:gd name="T12" fmla="*/ 222 w 444"/>
              <a:gd name="T13" fmla="*/ 0 h 462"/>
              <a:gd name="T14" fmla="*/ 98 w 444"/>
              <a:gd name="T15" fmla="*/ 53 h 462"/>
              <a:gd name="T16" fmla="*/ 18 w 444"/>
              <a:gd name="T17" fmla="*/ 53 h 462"/>
              <a:gd name="T18" fmla="*/ 0 w 444"/>
              <a:gd name="T19" fmla="*/ 71 h 462"/>
              <a:gd name="T20" fmla="*/ 124 w 444"/>
              <a:gd name="T21" fmla="*/ 257 h 462"/>
              <a:gd name="T22" fmla="*/ 195 w 444"/>
              <a:gd name="T23" fmla="*/ 337 h 462"/>
              <a:gd name="T24" fmla="*/ 195 w 444"/>
              <a:gd name="T25" fmla="*/ 372 h 462"/>
              <a:gd name="T26" fmla="*/ 107 w 444"/>
              <a:gd name="T27" fmla="*/ 416 h 462"/>
              <a:gd name="T28" fmla="*/ 222 w 444"/>
              <a:gd name="T29" fmla="*/ 461 h 462"/>
              <a:gd name="T30" fmla="*/ 328 w 444"/>
              <a:gd name="T31" fmla="*/ 416 h 462"/>
              <a:gd name="T32" fmla="*/ 248 w 444"/>
              <a:gd name="T33" fmla="*/ 372 h 462"/>
              <a:gd name="T34" fmla="*/ 248 w 444"/>
              <a:gd name="T35" fmla="*/ 337 h 462"/>
              <a:gd name="T36" fmla="*/ 320 w 444"/>
              <a:gd name="T37" fmla="*/ 212 h 462"/>
              <a:gd name="T38" fmla="*/ 320 w 444"/>
              <a:gd name="T39" fmla="*/ 212 h 462"/>
              <a:gd name="T40" fmla="*/ 346 w 444"/>
              <a:gd name="T41" fmla="*/ 89 h 462"/>
              <a:gd name="T42" fmla="*/ 408 w 444"/>
              <a:gd name="T43" fmla="*/ 89 h 462"/>
              <a:gd name="T44" fmla="*/ 320 w 444"/>
              <a:gd name="T45" fmla="*/ 212 h 462"/>
              <a:gd name="T46" fmla="*/ 222 w 444"/>
              <a:gd name="T47" fmla="*/ 36 h 462"/>
              <a:gd name="T48" fmla="*/ 222 w 444"/>
              <a:gd name="T49" fmla="*/ 36 h 462"/>
              <a:gd name="T50" fmla="*/ 320 w 444"/>
              <a:gd name="T51" fmla="*/ 71 h 462"/>
              <a:gd name="T52" fmla="*/ 222 w 444"/>
              <a:gd name="T53" fmla="*/ 115 h 462"/>
              <a:gd name="T54" fmla="*/ 124 w 444"/>
              <a:gd name="T55" fmla="*/ 71 h 462"/>
              <a:gd name="T56" fmla="*/ 222 w 444"/>
              <a:gd name="T57" fmla="*/ 36 h 462"/>
              <a:gd name="T58" fmla="*/ 36 w 444"/>
              <a:gd name="T59" fmla="*/ 89 h 462"/>
              <a:gd name="T60" fmla="*/ 36 w 444"/>
              <a:gd name="T61" fmla="*/ 89 h 462"/>
              <a:gd name="T62" fmla="*/ 98 w 444"/>
              <a:gd name="T63" fmla="*/ 89 h 462"/>
              <a:gd name="T64" fmla="*/ 124 w 444"/>
              <a:gd name="T65" fmla="*/ 212 h 462"/>
              <a:gd name="T66" fmla="*/ 36 w 444"/>
              <a:gd name="T67" fmla="*/ 89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4" h="462">
                <a:moveTo>
                  <a:pt x="248" y="337"/>
                </a:moveTo>
                <a:lnTo>
                  <a:pt x="248" y="337"/>
                </a:lnTo>
                <a:cubicBezTo>
                  <a:pt x="248" y="302"/>
                  <a:pt x="275" y="283"/>
                  <a:pt x="320" y="257"/>
                </a:cubicBezTo>
                <a:cubicBezTo>
                  <a:pt x="373" y="221"/>
                  <a:pt x="443" y="177"/>
                  <a:pt x="443" y="71"/>
                </a:cubicBezTo>
                <a:cubicBezTo>
                  <a:pt x="443" y="62"/>
                  <a:pt x="434" y="53"/>
                  <a:pt x="426" y="53"/>
                </a:cubicBezTo>
                <a:cubicBezTo>
                  <a:pt x="346" y="53"/>
                  <a:pt x="346" y="53"/>
                  <a:pt x="346" y="53"/>
                </a:cubicBezTo>
                <a:cubicBezTo>
                  <a:pt x="328" y="27"/>
                  <a:pt x="293" y="0"/>
                  <a:pt x="222" y="0"/>
                </a:cubicBezTo>
                <a:cubicBezTo>
                  <a:pt x="151" y="0"/>
                  <a:pt x="116" y="27"/>
                  <a:pt x="98" y="53"/>
                </a:cubicBezTo>
                <a:cubicBezTo>
                  <a:pt x="18" y="53"/>
                  <a:pt x="18" y="53"/>
                  <a:pt x="18" y="53"/>
                </a:cubicBezTo>
                <a:cubicBezTo>
                  <a:pt x="9" y="53"/>
                  <a:pt x="0" y="62"/>
                  <a:pt x="0" y="71"/>
                </a:cubicBezTo>
                <a:cubicBezTo>
                  <a:pt x="0" y="177"/>
                  <a:pt x="62" y="221"/>
                  <a:pt x="124" y="257"/>
                </a:cubicBezTo>
                <a:cubicBezTo>
                  <a:pt x="169" y="283"/>
                  <a:pt x="195" y="302"/>
                  <a:pt x="195" y="337"/>
                </a:cubicBezTo>
                <a:cubicBezTo>
                  <a:pt x="195" y="372"/>
                  <a:pt x="195" y="372"/>
                  <a:pt x="195" y="372"/>
                </a:cubicBezTo>
                <a:cubicBezTo>
                  <a:pt x="142" y="381"/>
                  <a:pt x="107" y="399"/>
                  <a:pt x="107" y="416"/>
                </a:cubicBezTo>
                <a:cubicBezTo>
                  <a:pt x="107" y="443"/>
                  <a:pt x="160" y="461"/>
                  <a:pt x="222" y="461"/>
                </a:cubicBezTo>
                <a:cubicBezTo>
                  <a:pt x="283" y="461"/>
                  <a:pt x="328" y="443"/>
                  <a:pt x="328" y="416"/>
                </a:cubicBezTo>
                <a:cubicBezTo>
                  <a:pt x="328" y="399"/>
                  <a:pt x="302" y="381"/>
                  <a:pt x="248" y="372"/>
                </a:cubicBezTo>
                <a:lnTo>
                  <a:pt x="248" y="337"/>
                </a:lnTo>
                <a:close/>
                <a:moveTo>
                  <a:pt x="320" y="212"/>
                </a:moveTo>
                <a:lnTo>
                  <a:pt x="320" y="212"/>
                </a:lnTo>
                <a:cubicBezTo>
                  <a:pt x="337" y="186"/>
                  <a:pt x="346" y="142"/>
                  <a:pt x="346" y="89"/>
                </a:cubicBezTo>
                <a:cubicBezTo>
                  <a:pt x="408" y="89"/>
                  <a:pt x="408" y="89"/>
                  <a:pt x="408" y="89"/>
                </a:cubicBezTo>
                <a:cubicBezTo>
                  <a:pt x="399" y="151"/>
                  <a:pt x="364" y="186"/>
                  <a:pt x="320" y="212"/>
                </a:cubicBezTo>
                <a:close/>
                <a:moveTo>
                  <a:pt x="222" y="36"/>
                </a:moveTo>
                <a:lnTo>
                  <a:pt x="222" y="36"/>
                </a:lnTo>
                <a:cubicBezTo>
                  <a:pt x="293" y="36"/>
                  <a:pt x="320" y="62"/>
                  <a:pt x="320" y="71"/>
                </a:cubicBezTo>
                <a:cubicBezTo>
                  <a:pt x="320" y="80"/>
                  <a:pt x="293" y="106"/>
                  <a:pt x="222" y="115"/>
                </a:cubicBezTo>
                <a:cubicBezTo>
                  <a:pt x="151" y="106"/>
                  <a:pt x="124" y="80"/>
                  <a:pt x="124" y="71"/>
                </a:cubicBezTo>
                <a:cubicBezTo>
                  <a:pt x="124" y="62"/>
                  <a:pt x="151" y="36"/>
                  <a:pt x="222" y="36"/>
                </a:cubicBezTo>
                <a:close/>
                <a:moveTo>
                  <a:pt x="36" y="89"/>
                </a:moveTo>
                <a:lnTo>
                  <a:pt x="36" y="89"/>
                </a:lnTo>
                <a:cubicBezTo>
                  <a:pt x="98" y="89"/>
                  <a:pt x="98" y="89"/>
                  <a:pt x="98" y="89"/>
                </a:cubicBezTo>
                <a:cubicBezTo>
                  <a:pt x="98" y="142"/>
                  <a:pt x="107" y="186"/>
                  <a:pt x="124" y="212"/>
                </a:cubicBezTo>
                <a:cubicBezTo>
                  <a:pt x="80" y="186"/>
                  <a:pt x="36" y="151"/>
                  <a:pt x="36" y="89"/>
                </a:cubicBezTo>
                <a:close/>
              </a:path>
            </a:pathLst>
          </a:custGeom>
          <a:solidFill>
            <a:schemeClr val="accent3"/>
          </a:solidFill>
          <a:ln>
            <a:noFill/>
          </a:ln>
          <a:effectLst/>
          <a:extLst/>
        </p:spPr>
        <p:txBody>
          <a:bodyPr wrap="none" lIns="68586" tIns="34293" rIns="68586" bIns="34293" anchor="ctr"/>
          <a:lstStyle/>
          <a:p>
            <a:pPr defTabSz="1828434" eaLnBrk="1" fontAlgn="auto" hangingPunct="1">
              <a:spcBef>
                <a:spcPts val="0"/>
              </a:spcBef>
              <a:spcAft>
                <a:spcPts val="0"/>
              </a:spcAft>
              <a:defRPr/>
            </a:pPr>
            <a:endParaRPr lang="en-US" sz="1600" dirty="0">
              <a:solidFill>
                <a:schemeClr val="accent3">
                  <a:lumMod val="50000"/>
                </a:schemeClr>
              </a:solidFill>
              <a:latin typeface="Tahoma" pitchFamily="34" charset="0"/>
              <a:ea typeface="Tahoma" pitchFamily="34" charset="0"/>
              <a:cs typeface="Tahoma" pitchFamily="34" charset="0"/>
            </a:endParaRPr>
          </a:p>
        </p:txBody>
      </p:sp>
      <p:sp>
        <p:nvSpPr>
          <p:cNvPr id="53" name="Freeform 47"/>
          <p:cNvSpPr>
            <a:spLocks noChangeArrowheads="1"/>
          </p:cNvSpPr>
          <p:nvPr/>
        </p:nvSpPr>
        <p:spPr bwMode="auto">
          <a:xfrm>
            <a:off x="2403479" y="1974054"/>
            <a:ext cx="546100" cy="481013"/>
          </a:xfrm>
          <a:custGeom>
            <a:avLst/>
            <a:gdLst>
              <a:gd name="T0" fmla="*/ 497 w 498"/>
              <a:gd name="T1" fmla="*/ 434 h 435"/>
              <a:gd name="T2" fmla="*/ 497 w 498"/>
              <a:gd name="T3" fmla="*/ 434 h 435"/>
              <a:gd name="T4" fmla="*/ 487 w 498"/>
              <a:gd name="T5" fmla="*/ 328 h 435"/>
              <a:gd name="T6" fmla="*/ 425 w 498"/>
              <a:gd name="T7" fmla="*/ 293 h 435"/>
              <a:gd name="T8" fmla="*/ 372 w 498"/>
              <a:gd name="T9" fmla="*/ 231 h 435"/>
              <a:gd name="T10" fmla="*/ 390 w 498"/>
              <a:gd name="T11" fmla="*/ 196 h 435"/>
              <a:gd name="T12" fmla="*/ 408 w 498"/>
              <a:gd name="T13" fmla="*/ 159 h 435"/>
              <a:gd name="T14" fmla="*/ 399 w 498"/>
              <a:gd name="T15" fmla="*/ 151 h 435"/>
              <a:gd name="T16" fmla="*/ 408 w 498"/>
              <a:gd name="T17" fmla="*/ 115 h 435"/>
              <a:gd name="T18" fmla="*/ 346 w 498"/>
              <a:gd name="T19" fmla="*/ 62 h 435"/>
              <a:gd name="T20" fmla="*/ 284 w 498"/>
              <a:gd name="T21" fmla="*/ 115 h 435"/>
              <a:gd name="T22" fmla="*/ 293 w 498"/>
              <a:gd name="T23" fmla="*/ 151 h 435"/>
              <a:gd name="T24" fmla="*/ 284 w 498"/>
              <a:gd name="T25" fmla="*/ 159 h 435"/>
              <a:gd name="T26" fmla="*/ 302 w 498"/>
              <a:gd name="T27" fmla="*/ 196 h 435"/>
              <a:gd name="T28" fmla="*/ 311 w 498"/>
              <a:gd name="T29" fmla="*/ 231 h 435"/>
              <a:gd name="T30" fmla="*/ 293 w 498"/>
              <a:gd name="T31" fmla="*/ 275 h 435"/>
              <a:gd name="T32" fmla="*/ 381 w 498"/>
              <a:gd name="T33" fmla="*/ 364 h 435"/>
              <a:gd name="T34" fmla="*/ 381 w 498"/>
              <a:gd name="T35" fmla="*/ 434 h 435"/>
              <a:gd name="T36" fmla="*/ 497 w 498"/>
              <a:gd name="T37" fmla="*/ 434 h 435"/>
              <a:gd name="T38" fmla="*/ 258 w 498"/>
              <a:gd name="T39" fmla="*/ 302 h 435"/>
              <a:gd name="T40" fmla="*/ 258 w 498"/>
              <a:gd name="T41" fmla="*/ 302 h 435"/>
              <a:gd name="T42" fmla="*/ 187 w 498"/>
              <a:gd name="T43" fmla="*/ 231 h 435"/>
              <a:gd name="T44" fmla="*/ 213 w 498"/>
              <a:gd name="T45" fmla="*/ 168 h 435"/>
              <a:gd name="T46" fmla="*/ 231 w 498"/>
              <a:gd name="T47" fmla="*/ 133 h 435"/>
              <a:gd name="T48" fmla="*/ 222 w 498"/>
              <a:gd name="T49" fmla="*/ 115 h 435"/>
              <a:gd name="T50" fmla="*/ 231 w 498"/>
              <a:gd name="T51" fmla="*/ 71 h 435"/>
              <a:gd name="T52" fmla="*/ 151 w 498"/>
              <a:gd name="T53" fmla="*/ 0 h 435"/>
              <a:gd name="T54" fmla="*/ 71 w 498"/>
              <a:gd name="T55" fmla="*/ 71 h 435"/>
              <a:gd name="T56" fmla="*/ 71 w 498"/>
              <a:gd name="T57" fmla="*/ 115 h 435"/>
              <a:gd name="T58" fmla="*/ 71 w 498"/>
              <a:gd name="T59" fmla="*/ 133 h 435"/>
              <a:gd name="T60" fmla="*/ 89 w 498"/>
              <a:gd name="T61" fmla="*/ 168 h 435"/>
              <a:gd name="T62" fmla="*/ 107 w 498"/>
              <a:gd name="T63" fmla="*/ 231 h 435"/>
              <a:gd name="T64" fmla="*/ 45 w 498"/>
              <a:gd name="T65" fmla="*/ 302 h 435"/>
              <a:gd name="T66" fmla="*/ 0 w 498"/>
              <a:gd name="T67" fmla="*/ 346 h 435"/>
              <a:gd name="T68" fmla="*/ 0 w 498"/>
              <a:gd name="T69" fmla="*/ 434 h 435"/>
              <a:gd name="T70" fmla="*/ 346 w 498"/>
              <a:gd name="T71" fmla="*/ 434 h 435"/>
              <a:gd name="T72" fmla="*/ 346 w 498"/>
              <a:gd name="T73" fmla="*/ 364 h 435"/>
              <a:gd name="T74" fmla="*/ 258 w 498"/>
              <a:gd name="T75" fmla="*/ 30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98" h="435">
                <a:moveTo>
                  <a:pt x="497" y="434"/>
                </a:moveTo>
                <a:lnTo>
                  <a:pt x="497" y="434"/>
                </a:lnTo>
                <a:cubicBezTo>
                  <a:pt x="497" y="434"/>
                  <a:pt x="497" y="337"/>
                  <a:pt x="487" y="328"/>
                </a:cubicBezTo>
                <a:cubicBezTo>
                  <a:pt x="479" y="319"/>
                  <a:pt x="462" y="302"/>
                  <a:pt x="425" y="293"/>
                </a:cubicBezTo>
                <a:cubicBezTo>
                  <a:pt x="390" y="275"/>
                  <a:pt x="372" y="257"/>
                  <a:pt x="372" y="231"/>
                </a:cubicBezTo>
                <a:cubicBezTo>
                  <a:pt x="372" y="213"/>
                  <a:pt x="390" y="222"/>
                  <a:pt x="390" y="196"/>
                </a:cubicBezTo>
                <a:cubicBezTo>
                  <a:pt x="390" y="178"/>
                  <a:pt x="408" y="196"/>
                  <a:pt x="408" y="159"/>
                </a:cubicBezTo>
                <a:cubicBezTo>
                  <a:pt x="408" y="151"/>
                  <a:pt x="399" y="151"/>
                  <a:pt x="399" y="151"/>
                </a:cubicBezTo>
                <a:cubicBezTo>
                  <a:pt x="399" y="151"/>
                  <a:pt x="408" y="133"/>
                  <a:pt x="408" y="115"/>
                </a:cubicBezTo>
                <a:cubicBezTo>
                  <a:pt x="408" y="98"/>
                  <a:pt x="399" y="62"/>
                  <a:pt x="346" y="62"/>
                </a:cubicBezTo>
                <a:cubicBezTo>
                  <a:pt x="293" y="62"/>
                  <a:pt x="284" y="98"/>
                  <a:pt x="284" y="115"/>
                </a:cubicBezTo>
                <a:cubicBezTo>
                  <a:pt x="284" y="133"/>
                  <a:pt x="293" y="151"/>
                  <a:pt x="293" y="151"/>
                </a:cubicBezTo>
                <a:cubicBezTo>
                  <a:pt x="293" y="151"/>
                  <a:pt x="284" y="151"/>
                  <a:pt x="284" y="159"/>
                </a:cubicBezTo>
                <a:cubicBezTo>
                  <a:pt x="284" y="196"/>
                  <a:pt x="293" y="178"/>
                  <a:pt x="302" y="196"/>
                </a:cubicBezTo>
                <a:cubicBezTo>
                  <a:pt x="302" y="222"/>
                  <a:pt x="311" y="213"/>
                  <a:pt x="311" y="231"/>
                </a:cubicBezTo>
                <a:cubicBezTo>
                  <a:pt x="311" y="249"/>
                  <a:pt x="311" y="266"/>
                  <a:pt x="293" y="275"/>
                </a:cubicBezTo>
                <a:cubicBezTo>
                  <a:pt x="372" y="319"/>
                  <a:pt x="381" y="319"/>
                  <a:pt x="381" y="364"/>
                </a:cubicBezTo>
                <a:cubicBezTo>
                  <a:pt x="381" y="434"/>
                  <a:pt x="381" y="434"/>
                  <a:pt x="381" y="434"/>
                </a:cubicBezTo>
                <a:lnTo>
                  <a:pt x="497" y="434"/>
                </a:lnTo>
                <a:close/>
                <a:moveTo>
                  <a:pt x="258" y="302"/>
                </a:moveTo>
                <a:lnTo>
                  <a:pt x="258" y="302"/>
                </a:lnTo>
                <a:cubicBezTo>
                  <a:pt x="204" y="284"/>
                  <a:pt x="187" y="266"/>
                  <a:pt x="187" y="231"/>
                </a:cubicBezTo>
                <a:cubicBezTo>
                  <a:pt x="187" y="204"/>
                  <a:pt x="204" y="213"/>
                  <a:pt x="213" y="168"/>
                </a:cubicBezTo>
                <a:cubicBezTo>
                  <a:pt x="213" y="159"/>
                  <a:pt x="231" y="168"/>
                  <a:pt x="231" y="133"/>
                </a:cubicBezTo>
                <a:cubicBezTo>
                  <a:pt x="231" y="115"/>
                  <a:pt x="222" y="115"/>
                  <a:pt x="222" y="115"/>
                </a:cubicBezTo>
                <a:cubicBezTo>
                  <a:pt x="222" y="115"/>
                  <a:pt x="222" y="89"/>
                  <a:pt x="231" y="71"/>
                </a:cubicBezTo>
                <a:cubicBezTo>
                  <a:pt x="231" y="53"/>
                  <a:pt x="213" y="0"/>
                  <a:pt x="151" y="0"/>
                </a:cubicBezTo>
                <a:cubicBezTo>
                  <a:pt x="80" y="0"/>
                  <a:pt x="71" y="53"/>
                  <a:pt x="71" y="71"/>
                </a:cubicBezTo>
                <a:cubicBezTo>
                  <a:pt x="71" y="89"/>
                  <a:pt x="71" y="115"/>
                  <a:pt x="71" y="115"/>
                </a:cubicBezTo>
                <a:cubicBezTo>
                  <a:pt x="71" y="115"/>
                  <a:pt x="71" y="115"/>
                  <a:pt x="71" y="133"/>
                </a:cubicBezTo>
                <a:cubicBezTo>
                  <a:pt x="71" y="168"/>
                  <a:pt x="80" y="159"/>
                  <a:pt x="89" y="168"/>
                </a:cubicBezTo>
                <a:cubicBezTo>
                  <a:pt x="89" y="213"/>
                  <a:pt x="107" y="204"/>
                  <a:pt x="107" y="231"/>
                </a:cubicBezTo>
                <a:cubicBezTo>
                  <a:pt x="107" y="266"/>
                  <a:pt x="89" y="284"/>
                  <a:pt x="45" y="302"/>
                </a:cubicBezTo>
                <a:cubicBezTo>
                  <a:pt x="27" y="310"/>
                  <a:pt x="0" y="319"/>
                  <a:pt x="0" y="346"/>
                </a:cubicBezTo>
                <a:cubicBezTo>
                  <a:pt x="0" y="434"/>
                  <a:pt x="0" y="434"/>
                  <a:pt x="0" y="434"/>
                </a:cubicBezTo>
                <a:cubicBezTo>
                  <a:pt x="346" y="434"/>
                  <a:pt x="346" y="434"/>
                  <a:pt x="346" y="434"/>
                </a:cubicBezTo>
                <a:cubicBezTo>
                  <a:pt x="346" y="434"/>
                  <a:pt x="346" y="381"/>
                  <a:pt x="346" y="364"/>
                </a:cubicBezTo>
                <a:cubicBezTo>
                  <a:pt x="346" y="346"/>
                  <a:pt x="302" y="328"/>
                  <a:pt x="258" y="302"/>
                </a:cubicBezTo>
                <a:close/>
              </a:path>
            </a:pathLst>
          </a:custGeom>
          <a:solidFill>
            <a:schemeClr val="accent2"/>
          </a:solidFill>
          <a:ln>
            <a:noFill/>
          </a:ln>
          <a:effectLst/>
          <a:extLst/>
        </p:spPr>
        <p:txBody>
          <a:bodyPr wrap="none" lIns="68586" tIns="34293" rIns="68586" bIns="34293" anchor="ctr"/>
          <a:lstStyle/>
          <a:p>
            <a:pPr defTabSz="1828434" eaLnBrk="1" fontAlgn="auto" hangingPunct="1">
              <a:spcBef>
                <a:spcPts val="0"/>
              </a:spcBef>
              <a:spcAft>
                <a:spcPts val="0"/>
              </a:spcAft>
              <a:defRPr/>
            </a:pPr>
            <a:endParaRPr lang="en-US" sz="1600" dirty="0">
              <a:solidFill>
                <a:schemeClr val="accent3">
                  <a:lumMod val="50000"/>
                </a:schemeClr>
              </a:solidFill>
              <a:latin typeface="Tahoma" pitchFamily="34" charset="0"/>
              <a:ea typeface="Tahoma" pitchFamily="34" charset="0"/>
              <a:cs typeface="Tahoma" pitchFamily="34" charset="0"/>
            </a:endParaRPr>
          </a:p>
        </p:txBody>
      </p:sp>
      <p:sp>
        <p:nvSpPr>
          <p:cNvPr id="55" name="Freeform 154"/>
          <p:cNvSpPr>
            <a:spLocks noChangeArrowheads="1"/>
          </p:cNvSpPr>
          <p:nvPr/>
        </p:nvSpPr>
        <p:spPr bwMode="auto">
          <a:xfrm>
            <a:off x="8997871" y="1796078"/>
            <a:ext cx="393700" cy="533400"/>
          </a:xfrm>
          <a:custGeom>
            <a:avLst/>
            <a:gdLst>
              <a:gd name="T0" fmla="*/ 346 w 355"/>
              <a:gd name="T1" fmla="*/ 132 h 487"/>
              <a:gd name="T2" fmla="*/ 346 w 355"/>
              <a:gd name="T3" fmla="*/ 132 h 487"/>
              <a:gd name="T4" fmla="*/ 116 w 355"/>
              <a:gd name="T5" fmla="*/ 17 h 487"/>
              <a:gd name="T6" fmla="*/ 9 w 355"/>
              <a:gd name="T7" fmla="*/ 53 h 487"/>
              <a:gd name="T8" fmla="*/ 0 w 355"/>
              <a:gd name="T9" fmla="*/ 79 h 487"/>
              <a:gd name="T10" fmla="*/ 9 w 355"/>
              <a:gd name="T11" fmla="*/ 345 h 487"/>
              <a:gd name="T12" fmla="*/ 18 w 355"/>
              <a:gd name="T13" fmla="*/ 363 h 487"/>
              <a:gd name="T14" fmla="*/ 222 w 355"/>
              <a:gd name="T15" fmla="*/ 486 h 487"/>
              <a:gd name="T16" fmla="*/ 231 w 355"/>
              <a:gd name="T17" fmla="*/ 486 h 487"/>
              <a:gd name="T18" fmla="*/ 240 w 355"/>
              <a:gd name="T19" fmla="*/ 486 h 487"/>
              <a:gd name="T20" fmla="*/ 248 w 355"/>
              <a:gd name="T21" fmla="*/ 478 h 487"/>
              <a:gd name="T22" fmla="*/ 248 w 355"/>
              <a:gd name="T23" fmla="*/ 203 h 487"/>
              <a:gd name="T24" fmla="*/ 240 w 355"/>
              <a:gd name="T25" fmla="*/ 185 h 487"/>
              <a:gd name="T26" fmla="*/ 44 w 355"/>
              <a:gd name="T27" fmla="*/ 70 h 487"/>
              <a:gd name="T28" fmla="*/ 71 w 355"/>
              <a:gd name="T29" fmla="*/ 53 h 487"/>
              <a:gd name="T30" fmla="*/ 107 w 355"/>
              <a:gd name="T31" fmla="*/ 44 h 487"/>
              <a:gd name="T32" fmla="*/ 301 w 355"/>
              <a:gd name="T33" fmla="*/ 150 h 487"/>
              <a:gd name="T34" fmla="*/ 310 w 355"/>
              <a:gd name="T35" fmla="*/ 159 h 487"/>
              <a:gd name="T36" fmla="*/ 310 w 355"/>
              <a:gd name="T37" fmla="*/ 425 h 487"/>
              <a:gd name="T38" fmla="*/ 328 w 355"/>
              <a:gd name="T39" fmla="*/ 442 h 487"/>
              <a:gd name="T40" fmla="*/ 354 w 355"/>
              <a:gd name="T41" fmla="*/ 425 h 487"/>
              <a:gd name="T42" fmla="*/ 354 w 355"/>
              <a:gd name="T43" fmla="*/ 141 h 487"/>
              <a:gd name="T44" fmla="*/ 346 w 355"/>
              <a:gd name="T45" fmla="*/ 132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5" h="487">
                <a:moveTo>
                  <a:pt x="346" y="132"/>
                </a:moveTo>
                <a:lnTo>
                  <a:pt x="346" y="132"/>
                </a:lnTo>
                <a:cubicBezTo>
                  <a:pt x="116" y="17"/>
                  <a:pt x="116" y="17"/>
                  <a:pt x="116" y="17"/>
                </a:cubicBezTo>
                <a:cubicBezTo>
                  <a:pt x="89" y="0"/>
                  <a:pt x="27" y="25"/>
                  <a:pt x="9" y="53"/>
                </a:cubicBezTo>
                <a:cubicBezTo>
                  <a:pt x="0" y="70"/>
                  <a:pt x="0" y="79"/>
                  <a:pt x="0" y="79"/>
                </a:cubicBezTo>
                <a:cubicBezTo>
                  <a:pt x="9" y="345"/>
                  <a:pt x="9" y="345"/>
                  <a:pt x="9" y="345"/>
                </a:cubicBezTo>
                <a:cubicBezTo>
                  <a:pt x="9" y="345"/>
                  <a:pt x="18" y="354"/>
                  <a:pt x="18" y="363"/>
                </a:cubicBezTo>
                <a:cubicBezTo>
                  <a:pt x="36" y="363"/>
                  <a:pt x="222" y="486"/>
                  <a:pt x="222" y="486"/>
                </a:cubicBezTo>
                <a:cubicBezTo>
                  <a:pt x="231" y="486"/>
                  <a:pt x="231" y="486"/>
                  <a:pt x="231" y="486"/>
                </a:cubicBezTo>
                <a:cubicBezTo>
                  <a:pt x="240" y="486"/>
                  <a:pt x="240" y="486"/>
                  <a:pt x="240" y="486"/>
                </a:cubicBezTo>
                <a:cubicBezTo>
                  <a:pt x="248" y="486"/>
                  <a:pt x="248" y="478"/>
                  <a:pt x="248" y="478"/>
                </a:cubicBezTo>
                <a:cubicBezTo>
                  <a:pt x="248" y="203"/>
                  <a:pt x="248" y="203"/>
                  <a:pt x="248" y="203"/>
                </a:cubicBezTo>
                <a:cubicBezTo>
                  <a:pt x="248" y="194"/>
                  <a:pt x="248" y="194"/>
                  <a:pt x="240" y="185"/>
                </a:cubicBezTo>
                <a:cubicBezTo>
                  <a:pt x="44" y="70"/>
                  <a:pt x="44" y="70"/>
                  <a:pt x="44" y="70"/>
                </a:cubicBezTo>
                <a:cubicBezTo>
                  <a:pt x="44" y="70"/>
                  <a:pt x="53" y="61"/>
                  <a:pt x="71" y="53"/>
                </a:cubicBezTo>
                <a:cubicBezTo>
                  <a:pt x="89" y="44"/>
                  <a:pt x="97" y="44"/>
                  <a:pt x="107" y="44"/>
                </a:cubicBezTo>
                <a:cubicBezTo>
                  <a:pt x="107" y="44"/>
                  <a:pt x="293" y="150"/>
                  <a:pt x="301" y="150"/>
                </a:cubicBezTo>
                <a:cubicBezTo>
                  <a:pt x="310" y="159"/>
                  <a:pt x="310" y="159"/>
                  <a:pt x="310" y="159"/>
                </a:cubicBezTo>
                <a:cubicBezTo>
                  <a:pt x="310" y="168"/>
                  <a:pt x="310" y="425"/>
                  <a:pt x="310" y="425"/>
                </a:cubicBezTo>
                <a:cubicBezTo>
                  <a:pt x="310" y="433"/>
                  <a:pt x="319" y="442"/>
                  <a:pt x="328" y="442"/>
                </a:cubicBezTo>
                <a:cubicBezTo>
                  <a:pt x="337" y="442"/>
                  <a:pt x="354" y="433"/>
                  <a:pt x="354" y="425"/>
                </a:cubicBezTo>
                <a:cubicBezTo>
                  <a:pt x="354" y="141"/>
                  <a:pt x="354" y="141"/>
                  <a:pt x="354" y="141"/>
                </a:cubicBezTo>
                <a:lnTo>
                  <a:pt x="346" y="132"/>
                </a:lnTo>
              </a:path>
            </a:pathLst>
          </a:custGeom>
          <a:solidFill>
            <a:srgbClr val="4E8542"/>
          </a:solidFill>
          <a:ln>
            <a:solidFill>
              <a:srgbClr val="498542"/>
            </a:solidFill>
          </a:ln>
          <a:effectLst/>
          <a:extLst/>
        </p:spPr>
        <p:txBody>
          <a:bodyPr wrap="none" lIns="68586" tIns="34293" rIns="68586" bIns="34293" anchor="ctr"/>
          <a:lstStyle/>
          <a:p>
            <a:pPr defTabSz="1828434" eaLnBrk="1" fontAlgn="auto" hangingPunct="1">
              <a:spcBef>
                <a:spcPts val="0"/>
              </a:spcBef>
              <a:spcAft>
                <a:spcPts val="0"/>
              </a:spcAft>
              <a:defRPr/>
            </a:pPr>
            <a:endParaRPr lang="en-US" sz="1600" dirty="0">
              <a:solidFill>
                <a:schemeClr val="accent3">
                  <a:lumMod val="50000"/>
                </a:schemeClr>
              </a:solidFill>
              <a:latin typeface="Tahoma" pitchFamily="34" charset="0"/>
              <a:ea typeface="Tahoma" pitchFamily="34" charset="0"/>
              <a:cs typeface="Tahoma" pitchFamily="34" charset="0"/>
            </a:endParaRPr>
          </a:p>
        </p:txBody>
      </p:sp>
      <p:sp>
        <p:nvSpPr>
          <p:cNvPr id="2" name="Rectangle 1"/>
          <p:cNvSpPr/>
          <p:nvPr/>
        </p:nvSpPr>
        <p:spPr>
          <a:xfrm>
            <a:off x="4511191" y="1189224"/>
            <a:ext cx="2636838" cy="1569660"/>
          </a:xfrm>
          <a:prstGeom prst="rect">
            <a:avLst/>
          </a:prstGeom>
        </p:spPr>
        <p:txBody>
          <a:bodyPr wrap="square">
            <a:spAutoFit/>
          </a:bodyPr>
          <a:lstStyle/>
          <a:p>
            <a:r>
              <a:rPr lang="en-US" sz="1600">
                <a:solidFill>
                  <a:schemeClr val="accent3">
                    <a:lumMod val="50000"/>
                  </a:schemeClr>
                </a:solidFill>
                <a:latin typeface="Tahoma" pitchFamily="34" charset="0"/>
                <a:ea typeface="Tahoma" pitchFamily="34" charset="0"/>
                <a:cs typeface="Tahoma" pitchFamily="34" charset="0"/>
              </a:rPr>
              <a:t>Winform vẫn là sự lựa chọn hoàn hảo cho những phần mềm quản lý đơn giản, đòi hỏi chi phí rẻ, thời gian xây dựng nhanh chóng</a:t>
            </a:r>
            <a:endParaRPr lang="fr-FR" sz="1600">
              <a:solidFill>
                <a:schemeClr val="accent3">
                  <a:lumMod val="50000"/>
                </a:schemeClr>
              </a:solidFill>
              <a:latin typeface="Tahoma" pitchFamily="34" charset="0"/>
              <a:ea typeface="Tahoma" pitchFamily="34" charset="0"/>
              <a:cs typeface="Tahoma" pitchFamily="34" charset="0"/>
            </a:endParaRPr>
          </a:p>
        </p:txBody>
      </p:sp>
      <p:sp>
        <p:nvSpPr>
          <p:cNvPr id="63" name="Rectangle 62"/>
          <p:cNvSpPr/>
          <p:nvPr/>
        </p:nvSpPr>
        <p:spPr>
          <a:xfrm>
            <a:off x="7267885" y="3969272"/>
            <a:ext cx="4324350" cy="1569660"/>
          </a:xfrm>
          <a:prstGeom prst="rect">
            <a:avLst/>
          </a:prstGeom>
        </p:spPr>
        <p:txBody>
          <a:bodyPr wrap="square">
            <a:spAutoFit/>
          </a:bodyPr>
          <a:lstStyle/>
          <a:p>
            <a:pPr lvl="0" algn="just">
              <a:lnSpc>
                <a:spcPct val="150000"/>
              </a:lnSpc>
            </a:pPr>
            <a:r>
              <a:rPr lang="en-US" sz="1600" smtClean="0">
                <a:solidFill>
                  <a:schemeClr val="accent3">
                    <a:lumMod val="50000"/>
                  </a:schemeClr>
                </a:solidFill>
                <a:latin typeface="Tahoma" pitchFamily="34" charset="0"/>
                <a:ea typeface="Tahoma" pitchFamily="34" charset="0"/>
                <a:cs typeface="Tahoma" pitchFamily="34" charset="0"/>
              </a:rPr>
              <a:t>Nhiều ngôn </a:t>
            </a:r>
            <a:r>
              <a:rPr lang="en-US" sz="1600">
                <a:solidFill>
                  <a:schemeClr val="accent3">
                    <a:lumMod val="50000"/>
                  </a:schemeClr>
                </a:solidFill>
                <a:latin typeface="Tahoma" pitchFamily="34" charset="0"/>
                <a:ea typeface="Tahoma" pitchFamily="34" charset="0"/>
                <a:cs typeface="Tahoma" pitchFamily="34" charset="0"/>
              </a:rPr>
              <a:t>ngữ, thư viện, công cụ hiện đại học hỏi, kế thừa lại ý tưởng của Winform và C# nên trong tương lai, Winform vẫn được nhiều trường đại học đào tạo, giảng dạy</a:t>
            </a:r>
          </a:p>
        </p:txBody>
      </p:sp>
    </p:spTree>
    <p:extLst>
      <p:ext uri="{BB962C8B-B14F-4D97-AF65-F5344CB8AC3E}">
        <p14:creationId xmlns:p14="http://schemas.microsoft.com/office/powerpoint/2010/main" val="1327076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3221"/>
            <a:ext cx="12191999" cy="795270"/>
          </a:xfrm>
          <a:prstGeom prst="rect">
            <a:avLst/>
          </a:prstGeom>
          <a:solidFill>
            <a:schemeClr val="bg1">
              <a:lumMod val="50000"/>
            </a:schemeClr>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000" b="1" smtClean="0">
                <a:solidFill>
                  <a:schemeClr val="bg1"/>
                </a:solidFill>
                <a:latin typeface="Tahoma" pitchFamily="34" charset="0"/>
                <a:ea typeface="Tahoma" pitchFamily="34" charset="0"/>
                <a:cs typeface="Tahoma" pitchFamily="34" charset="0"/>
              </a:rPr>
              <a:t>MỤC ĐÍCH ĐỀ TÀI</a:t>
            </a:r>
            <a:endParaRPr lang="en-US" sz="3000" b="1">
              <a:solidFill>
                <a:schemeClr val="bg1"/>
              </a:solidFill>
              <a:latin typeface="Tahoma" pitchFamily="34" charset="0"/>
              <a:ea typeface="Tahoma" pitchFamily="34" charset="0"/>
              <a:cs typeface="Tahoma" pitchFamily="34" charset="0"/>
            </a:endParaRPr>
          </a:p>
        </p:txBody>
      </p:sp>
      <p:sp>
        <p:nvSpPr>
          <p:cNvPr id="39" name="Right Arrow 38"/>
          <p:cNvSpPr/>
          <p:nvPr/>
        </p:nvSpPr>
        <p:spPr>
          <a:xfrm>
            <a:off x="634205" y="722269"/>
            <a:ext cx="10923587" cy="903288"/>
          </a:xfrm>
          <a:prstGeom prst="rightArrow">
            <a:avLst/>
          </a:prstGeom>
          <a:solidFill>
            <a:srgbClr val="F07F09"/>
          </a:solidFill>
          <a:ln>
            <a:noFill/>
          </a:ln>
          <a:effectLst/>
        </p:spPr>
        <p:style>
          <a:lnRef idx="1">
            <a:schemeClr val="accent1"/>
          </a:lnRef>
          <a:fillRef idx="3">
            <a:schemeClr val="accent1"/>
          </a:fillRef>
          <a:effectRef idx="2">
            <a:schemeClr val="accent1"/>
          </a:effectRef>
          <a:fontRef idx="minor">
            <a:schemeClr val="lt1"/>
          </a:fontRef>
        </p:style>
        <p:txBody>
          <a:bodyPr lIns="137168" tIns="68584" rIns="137168" bIns="68584" anchor="ctr"/>
          <a:lstStyle/>
          <a:p>
            <a:pPr eaLnBrk="1" hangingPunct="1"/>
            <a:endParaRPr lang="fr-FR" sz="1600">
              <a:solidFill>
                <a:srgbClr val="FFFFFF"/>
              </a:solidFill>
              <a:latin typeface="Tahoma" pitchFamily="34" charset="0"/>
              <a:ea typeface="Tahoma" pitchFamily="34" charset="0"/>
              <a:cs typeface="Tahoma" pitchFamily="34" charset="0"/>
            </a:endParaRPr>
          </a:p>
        </p:txBody>
      </p:sp>
      <p:sp>
        <p:nvSpPr>
          <p:cNvPr id="40" name="Right Arrow 39"/>
          <p:cNvSpPr/>
          <p:nvPr/>
        </p:nvSpPr>
        <p:spPr>
          <a:xfrm>
            <a:off x="3856037" y="1630341"/>
            <a:ext cx="7760492" cy="1014370"/>
          </a:xfrm>
          <a:prstGeom prst="rightArrow">
            <a:avLst/>
          </a:prstGeom>
          <a:solidFill>
            <a:srgbClr val="9F293B"/>
          </a:solidFill>
          <a:ln>
            <a:noFill/>
          </a:ln>
          <a:effectLst/>
        </p:spPr>
        <p:style>
          <a:lnRef idx="1">
            <a:schemeClr val="accent1"/>
          </a:lnRef>
          <a:fillRef idx="3">
            <a:schemeClr val="accent1"/>
          </a:fillRef>
          <a:effectRef idx="2">
            <a:schemeClr val="accent1"/>
          </a:effectRef>
          <a:fontRef idx="minor">
            <a:schemeClr val="lt1"/>
          </a:fontRef>
        </p:style>
        <p:txBody>
          <a:bodyPr lIns="137168" tIns="68584" rIns="137168" bIns="68584" anchor="ctr"/>
          <a:lstStyle/>
          <a:p>
            <a:pPr eaLnBrk="1" hangingPunct="1"/>
            <a:endParaRPr lang="fr-FR" sz="1600">
              <a:solidFill>
                <a:srgbClr val="FFFFFF"/>
              </a:solidFill>
              <a:latin typeface="Tahoma" pitchFamily="34" charset="0"/>
              <a:ea typeface="Tahoma" pitchFamily="34" charset="0"/>
              <a:cs typeface="Tahoma" pitchFamily="34" charset="0"/>
            </a:endParaRPr>
          </a:p>
        </p:txBody>
      </p:sp>
      <p:sp>
        <p:nvSpPr>
          <p:cNvPr id="41" name="Right Arrow 40"/>
          <p:cNvSpPr/>
          <p:nvPr/>
        </p:nvSpPr>
        <p:spPr>
          <a:xfrm>
            <a:off x="6174182" y="2746352"/>
            <a:ext cx="5389168" cy="873125"/>
          </a:xfrm>
          <a:prstGeom prst="rightArrow">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137168" tIns="68584" rIns="137168" bIns="68584" anchor="ctr"/>
          <a:lstStyle/>
          <a:p>
            <a:pPr eaLnBrk="1" hangingPunct="1"/>
            <a:endParaRPr lang="fr-FR" sz="1600">
              <a:solidFill>
                <a:srgbClr val="FFFFFF"/>
              </a:solidFill>
              <a:latin typeface="Tahoma" pitchFamily="34" charset="0"/>
              <a:ea typeface="Tahoma" pitchFamily="34" charset="0"/>
              <a:cs typeface="Tahoma" pitchFamily="34" charset="0"/>
            </a:endParaRPr>
          </a:p>
        </p:txBody>
      </p:sp>
      <p:sp>
        <p:nvSpPr>
          <p:cNvPr id="42" name="Right Arrow 41"/>
          <p:cNvSpPr/>
          <p:nvPr/>
        </p:nvSpPr>
        <p:spPr>
          <a:xfrm>
            <a:off x="8591549" y="3740969"/>
            <a:ext cx="2966241" cy="887412"/>
          </a:xfrm>
          <a:prstGeom prst="rightArrow">
            <a:avLst/>
          </a:prstGeom>
          <a:solidFill>
            <a:srgbClr val="1C8540"/>
          </a:solidFill>
          <a:ln>
            <a:noFill/>
          </a:ln>
          <a:effectLst/>
        </p:spPr>
        <p:style>
          <a:lnRef idx="1">
            <a:schemeClr val="accent1"/>
          </a:lnRef>
          <a:fillRef idx="3">
            <a:schemeClr val="accent1"/>
          </a:fillRef>
          <a:effectRef idx="2">
            <a:schemeClr val="accent1"/>
          </a:effectRef>
          <a:fontRef idx="minor">
            <a:schemeClr val="lt1"/>
          </a:fontRef>
        </p:style>
        <p:txBody>
          <a:bodyPr lIns="137168" tIns="68584" rIns="137168" bIns="68584" anchor="ctr"/>
          <a:lstStyle/>
          <a:p>
            <a:pPr eaLnBrk="1" hangingPunct="1"/>
            <a:endParaRPr lang="fr-FR" sz="1600">
              <a:solidFill>
                <a:srgbClr val="FFFFFF"/>
              </a:solidFill>
              <a:latin typeface="Tahoma" pitchFamily="34" charset="0"/>
              <a:ea typeface="Tahoma" pitchFamily="34" charset="0"/>
              <a:cs typeface="Tahoma" pitchFamily="34" charset="0"/>
            </a:endParaRPr>
          </a:p>
        </p:txBody>
      </p:sp>
      <p:sp>
        <p:nvSpPr>
          <p:cNvPr id="43" name="Freeform 29"/>
          <p:cNvSpPr>
            <a:spLocks noChangeArrowheads="1"/>
          </p:cNvSpPr>
          <p:nvPr/>
        </p:nvSpPr>
        <p:spPr bwMode="auto">
          <a:xfrm>
            <a:off x="3935412" y="1920142"/>
            <a:ext cx="305092" cy="364228"/>
          </a:xfrm>
          <a:custGeom>
            <a:avLst/>
            <a:gdLst>
              <a:gd name="T0" fmla="*/ 248 w 444"/>
              <a:gd name="T1" fmla="*/ 337 h 462"/>
              <a:gd name="T2" fmla="*/ 248 w 444"/>
              <a:gd name="T3" fmla="*/ 337 h 462"/>
              <a:gd name="T4" fmla="*/ 320 w 444"/>
              <a:gd name="T5" fmla="*/ 257 h 462"/>
              <a:gd name="T6" fmla="*/ 443 w 444"/>
              <a:gd name="T7" fmla="*/ 71 h 462"/>
              <a:gd name="T8" fmla="*/ 426 w 444"/>
              <a:gd name="T9" fmla="*/ 53 h 462"/>
              <a:gd name="T10" fmla="*/ 346 w 444"/>
              <a:gd name="T11" fmla="*/ 53 h 462"/>
              <a:gd name="T12" fmla="*/ 222 w 444"/>
              <a:gd name="T13" fmla="*/ 0 h 462"/>
              <a:gd name="T14" fmla="*/ 98 w 444"/>
              <a:gd name="T15" fmla="*/ 53 h 462"/>
              <a:gd name="T16" fmla="*/ 18 w 444"/>
              <a:gd name="T17" fmla="*/ 53 h 462"/>
              <a:gd name="T18" fmla="*/ 0 w 444"/>
              <a:gd name="T19" fmla="*/ 71 h 462"/>
              <a:gd name="T20" fmla="*/ 124 w 444"/>
              <a:gd name="T21" fmla="*/ 257 h 462"/>
              <a:gd name="T22" fmla="*/ 195 w 444"/>
              <a:gd name="T23" fmla="*/ 337 h 462"/>
              <a:gd name="T24" fmla="*/ 195 w 444"/>
              <a:gd name="T25" fmla="*/ 372 h 462"/>
              <a:gd name="T26" fmla="*/ 107 w 444"/>
              <a:gd name="T27" fmla="*/ 416 h 462"/>
              <a:gd name="T28" fmla="*/ 222 w 444"/>
              <a:gd name="T29" fmla="*/ 461 h 462"/>
              <a:gd name="T30" fmla="*/ 328 w 444"/>
              <a:gd name="T31" fmla="*/ 416 h 462"/>
              <a:gd name="T32" fmla="*/ 248 w 444"/>
              <a:gd name="T33" fmla="*/ 372 h 462"/>
              <a:gd name="T34" fmla="*/ 248 w 444"/>
              <a:gd name="T35" fmla="*/ 337 h 462"/>
              <a:gd name="T36" fmla="*/ 320 w 444"/>
              <a:gd name="T37" fmla="*/ 212 h 462"/>
              <a:gd name="T38" fmla="*/ 320 w 444"/>
              <a:gd name="T39" fmla="*/ 212 h 462"/>
              <a:gd name="T40" fmla="*/ 346 w 444"/>
              <a:gd name="T41" fmla="*/ 89 h 462"/>
              <a:gd name="T42" fmla="*/ 408 w 444"/>
              <a:gd name="T43" fmla="*/ 89 h 462"/>
              <a:gd name="T44" fmla="*/ 320 w 444"/>
              <a:gd name="T45" fmla="*/ 212 h 462"/>
              <a:gd name="T46" fmla="*/ 222 w 444"/>
              <a:gd name="T47" fmla="*/ 36 h 462"/>
              <a:gd name="T48" fmla="*/ 222 w 444"/>
              <a:gd name="T49" fmla="*/ 36 h 462"/>
              <a:gd name="T50" fmla="*/ 320 w 444"/>
              <a:gd name="T51" fmla="*/ 71 h 462"/>
              <a:gd name="T52" fmla="*/ 222 w 444"/>
              <a:gd name="T53" fmla="*/ 115 h 462"/>
              <a:gd name="T54" fmla="*/ 124 w 444"/>
              <a:gd name="T55" fmla="*/ 71 h 462"/>
              <a:gd name="T56" fmla="*/ 222 w 444"/>
              <a:gd name="T57" fmla="*/ 36 h 462"/>
              <a:gd name="T58" fmla="*/ 36 w 444"/>
              <a:gd name="T59" fmla="*/ 89 h 462"/>
              <a:gd name="T60" fmla="*/ 36 w 444"/>
              <a:gd name="T61" fmla="*/ 89 h 462"/>
              <a:gd name="T62" fmla="*/ 98 w 444"/>
              <a:gd name="T63" fmla="*/ 89 h 462"/>
              <a:gd name="T64" fmla="*/ 124 w 444"/>
              <a:gd name="T65" fmla="*/ 212 h 462"/>
              <a:gd name="T66" fmla="*/ 36 w 444"/>
              <a:gd name="T67" fmla="*/ 89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4" h="462">
                <a:moveTo>
                  <a:pt x="248" y="337"/>
                </a:moveTo>
                <a:lnTo>
                  <a:pt x="248" y="337"/>
                </a:lnTo>
                <a:cubicBezTo>
                  <a:pt x="248" y="302"/>
                  <a:pt x="275" y="283"/>
                  <a:pt x="320" y="257"/>
                </a:cubicBezTo>
                <a:cubicBezTo>
                  <a:pt x="373" y="221"/>
                  <a:pt x="443" y="177"/>
                  <a:pt x="443" y="71"/>
                </a:cubicBezTo>
                <a:cubicBezTo>
                  <a:pt x="443" y="62"/>
                  <a:pt x="434" y="53"/>
                  <a:pt x="426" y="53"/>
                </a:cubicBezTo>
                <a:cubicBezTo>
                  <a:pt x="346" y="53"/>
                  <a:pt x="346" y="53"/>
                  <a:pt x="346" y="53"/>
                </a:cubicBezTo>
                <a:cubicBezTo>
                  <a:pt x="328" y="27"/>
                  <a:pt x="293" y="0"/>
                  <a:pt x="222" y="0"/>
                </a:cubicBezTo>
                <a:cubicBezTo>
                  <a:pt x="151" y="0"/>
                  <a:pt x="116" y="27"/>
                  <a:pt x="98" y="53"/>
                </a:cubicBezTo>
                <a:cubicBezTo>
                  <a:pt x="18" y="53"/>
                  <a:pt x="18" y="53"/>
                  <a:pt x="18" y="53"/>
                </a:cubicBezTo>
                <a:cubicBezTo>
                  <a:pt x="9" y="53"/>
                  <a:pt x="0" y="62"/>
                  <a:pt x="0" y="71"/>
                </a:cubicBezTo>
                <a:cubicBezTo>
                  <a:pt x="0" y="177"/>
                  <a:pt x="62" y="221"/>
                  <a:pt x="124" y="257"/>
                </a:cubicBezTo>
                <a:cubicBezTo>
                  <a:pt x="169" y="283"/>
                  <a:pt x="195" y="302"/>
                  <a:pt x="195" y="337"/>
                </a:cubicBezTo>
                <a:cubicBezTo>
                  <a:pt x="195" y="372"/>
                  <a:pt x="195" y="372"/>
                  <a:pt x="195" y="372"/>
                </a:cubicBezTo>
                <a:cubicBezTo>
                  <a:pt x="142" y="381"/>
                  <a:pt x="107" y="399"/>
                  <a:pt x="107" y="416"/>
                </a:cubicBezTo>
                <a:cubicBezTo>
                  <a:pt x="107" y="443"/>
                  <a:pt x="160" y="461"/>
                  <a:pt x="222" y="461"/>
                </a:cubicBezTo>
                <a:cubicBezTo>
                  <a:pt x="283" y="461"/>
                  <a:pt x="328" y="443"/>
                  <a:pt x="328" y="416"/>
                </a:cubicBezTo>
                <a:cubicBezTo>
                  <a:pt x="328" y="399"/>
                  <a:pt x="302" y="381"/>
                  <a:pt x="248" y="372"/>
                </a:cubicBezTo>
                <a:lnTo>
                  <a:pt x="248" y="337"/>
                </a:lnTo>
                <a:close/>
                <a:moveTo>
                  <a:pt x="320" y="212"/>
                </a:moveTo>
                <a:lnTo>
                  <a:pt x="320" y="212"/>
                </a:lnTo>
                <a:cubicBezTo>
                  <a:pt x="337" y="186"/>
                  <a:pt x="346" y="142"/>
                  <a:pt x="346" y="89"/>
                </a:cubicBezTo>
                <a:cubicBezTo>
                  <a:pt x="408" y="89"/>
                  <a:pt x="408" y="89"/>
                  <a:pt x="408" y="89"/>
                </a:cubicBezTo>
                <a:cubicBezTo>
                  <a:pt x="399" y="151"/>
                  <a:pt x="364" y="186"/>
                  <a:pt x="320" y="212"/>
                </a:cubicBezTo>
                <a:close/>
                <a:moveTo>
                  <a:pt x="222" y="36"/>
                </a:moveTo>
                <a:lnTo>
                  <a:pt x="222" y="36"/>
                </a:lnTo>
                <a:cubicBezTo>
                  <a:pt x="293" y="36"/>
                  <a:pt x="320" y="62"/>
                  <a:pt x="320" y="71"/>
                </a:cubicBezTo>
                <a:cubicBezTo>
                  <a:pt x="320" y="80"/>
                  <a:pt x="293" y="106"/>
                  <a:pt x="222" y="115"/>
                </a:cubicBezTo>
                <a:cubicBezTo>
                  <a:pt x="151" y="106"/>
                  <a:pt x="124" y="80"/>
                  <a:pt x="124" y="71"/>
                </a:cubicBezTo>
                <a:cubicBezTo>
                  <a:pt x="124" y="62"/>
                  <a:pt x="151" y="36"/>
                  <a:pt x="222" y="36"/>
                </a:cubicBezTo>
                <a:close/>
                <a:moveTo>
                  <a:pt x="36" y="89"/>
                </a:moveTo>
                <a:lnTo>
                  <a:pt x="36" y="89"/>
                </a:lnTo>
                <a:cubicBezTo>
                  <a:pt x="98" y="89"/>
                  <a:pt x="98" y="89"/>
                  <a:pt x="98" y="89"/>
                </a:cubicBezTo>
                <a:cubicBezTo>
                  <a:pt x="98" y="142"/>
                  <a:pt x="107" y="186"/>
                  <a:pt x="124" y="212"/>
                </a:cubicBezTo>
                <a:cubicBezTo>
                  <a:pt x="80" y="186"/>
                  <a:pt x="36" y="151"/>
                  <a:pt x="36" y="89"/>
                </a:cubicBezTo>
                <a:close/>
              </a:path>
            </a:pathLst>
          </a:custGeom>
          <a:solidFill>
            <a:schemeClr val="bg1"/>
          </a:solidFill>
          <a:ln>
            <a:noFill/>
          </a:ln>
          <a:effectLst/>
          <a:extLst/>
        </p:spPr>
        <p:txBody>
          <a:bodyPr wrap="none" lIns="68586" tIns="34293" rIns="68586" bIns="34293" anchor="ctr"/>
          <a:lstStyle/>
          <a:p>
            <a:pPr defTabSz="1828434" eaLnBrk="1" fontAlgn="auto" hangingPunct="1">
              <a:spcBef>
                <a:spcPts val="0"/>
              </a:spcBef>
              <a:spcAft>
                <a:spcPts val="0"/>
              </a:spcAft>
              <a:defRPr/>
            </a:pPr>
            <a:endParaRPr lang="en-US" sz="1600" dirty="0">
              <a:solidFill>
                <a:schemeClr val="accent3">
                  <a:lumMod val="50000"/>
                </a:schemeClr>
              </a:solidFill>
              <a:latin typeface="Tahoma" pitchFamily="34" charset="0"/>
              <a:ea typeface="Tahoma" pitchFamily="34" charset="0"/>
              <a:cs typeface="Tahoma" pitchFamily="34" charset="0"/>
            </a:endParaRPr>
          </a:p>
        </p:txBody>
      </p:sp>
      <p:sp>
        <p:nvSpPr>
          <p:cNvPr id="44" name="Freeform 47"/>
          <p:cNvSpPr>
            <a:spLocks noChangeArrowheads="1"/>
          </p:cNvSpPr>
          <p:nvPr/>
        </p:nvSpPr>
        <p:spPr bwMode="auto">
          <a:xfrm>
            <a:off x="6318240" y="3007990"/>
            <a:ext cx="345994" cy="297098"/>
          </a:xfrm>
          <a:custGeom>
            <a:avLst/>
            <a:gdLst>
              <a:gd name="T0" fmla="*/ 497 w 498"/>
              <a:gd name="T1" fmla="*/ 434 h 435"/>
              <a:gd name="T2" fmla="*/ 497 w 498"/>
              <a:gd name="T3" fmla="*/ 434 h 435"/>
              <a:gd name="T4" fmla="*/ 487 w 498"/>
              <a:gd name="T5" fmla="*/ 328 h 435"/>
              <a:gd name="T6" fmla="*/ 425 w 498"/>
              <a:gd name="T7" fmla="*/ 293 h 435"/>
              <a:gd name="T8" fmla="*/ 372 w 498"/>
              <a:gd name="T9" fmla="*/ 231 h 435"/>
              <a:gd name="T10" fmla="*/ 390 w 498"/>
              <a:gd name="T11" fmla="*/ 196 h 435"/>
              <a:gd name="T12" fmla="*/ 408 w 498"/>
              <a:gd name="T13" fmla="*/ 159 h 435"/>
              <a:gd name="T14" fmla="*/ 399 w 498"/>
              <a:gd name="T15" fmla="*/ 151 h 435"/>
              <a:gd name="T16" fmla="*/ 408 w 498"/>
              <a:gd name="T17" fmla="*/ 115 h 435"/>
              <a:gd name="T18" fmla="*/ 346 w 498"/>
              <a:gd name="T19" fmla="*/ 62 h 435"/>
              <a:gd name="T20" fmla="*/ 284 w 498"/>
              <a:gd name="T21" fmla="*/ 115 h 435"/>
              <a:gd name="T22" fmla="*/ 293 w 498"/>
              <a:gd name="T23" fmla="*/ 151 h 435"/>
              <a:gd name="T24" fmla="*/ 284 w 498"/>
              <a:gd name="T25" fmla="*/ 159 h 435"/>
              <a:gd name="T26" fmla="*/ 302 w 498"/>
              <a:gd name="T27" fmla="*/ 196 h 435"/>
              <a:gd name="T28" fmla="*/ 311 w 498"/>
              <a:gd name="T29" fmla="*/ 231 h 435"/>
              <a:gd name="T30" fmla="*/ 293 w 498"/>
              <a:gd name="T31" fmla="*/ 275 h 435"/>
              <a:gd name="T32" fmla="*/ 381 w 498"/>
              <a:gd name="T33" fmla="*/ 364 h 435"/>
              <a:gd name="T34" fmla="*/ 381 w 498"/>
              <a:gd name="T35" fmla="*/ 434 h 435"/>
              <a:gd name="T36" fmla="*/ 497 w 498"/>
              <a:gd name="T37" fmla="*/ 434 h 435"/>
              <a:gd name="T38" fmla="*/ 258 w 498"/>
              <a:gd name="T39" fmla="*/ 302 h 435"/>
              <a:gd name="T40" fmla="*/ 258 w 498"/>
              <a:gd name="T41" fmla="*/ 302 h 435"/>
              <a:gd name="T42" fmla="*/ 187 w 498"/>
              <a:gd name="T43" fmla="*/ 231 h 435"/>
              <a:gd name="T44" fmla="*/ 213 w 498"/>
              <a:gd name="T45" fmla="*/ 168 h 435"/>
              <a:gd name="T46" fmla="*/ 231 w 498"/>
              <a:gd name="T47" fmla="*/ 133 h 435"/>
              <a:gd name="T48" fmla="*/ 222 w 498"/>
              <a:gd name="T49" fmla="*/ 115 h 435"/>
              <a:gd name="T50" fmla="*/ 231 w 498"/>
              <a:gd name="T51" fmla="*/ 71 h 435"/>
              <a:gd name="T52" fmla="*/ 151 w 498"/>
              <a:gd name="T53" fmla="*/ 0 h 435"/>
              <a:gd name="T54" fmla="*/ 71 w 498"/>
              <a:gd name="T55" fmla="*/ 71 h 435"/>
              <a:gd name="T56" fmla="*/ 71 w 498"/>
              <a:gd name="T57" fmla="*/ 115 h 435"/>
              <a:gd name="T58" fmla="*/ 71 w 498"/>
              <a:gd name="T59" fmla="*/ 133 h 435"/>
              <a:gd name="T60" fmla="*/ 89 w 498"/>
              <a:gd name="T61" fmla="*/ 168 h 435"/>
              <a:gd name="T62" fmla="*/ 107 w 498"/>
              <a:gd name="T63" fmla="*/ 231 h 435"/>
              <a:gd name="T64" fmla="*/ 45 w 498"/>
              <a:gd name="T65" fmla="*/ 302 h 435"/>
              <a:gd name="T66" fmla="*/ 0 w 498"/>
              <a:gd name="T67" fmla="*/ 346 h 435"/>
              <a:gd name="T68" fmla="*/ 0 w 498"/>
              <a:gd name="T69" fmla="*/ 434 h 435"/>
              <a:gd name="T70" fmla="*/ 346 w 498"/>
              <a:gd name="T71" fmla="*/ 434 h 435"/>
              <a:gd name="T72" fmla="*/ 346 w 498"/>
              <a:gd name="T73" fmla="*/ 364 h 435"/>
              <a:gd name="T74" fmla="*/ 258 w 498"/>
              <a:gd name="T75" fmla="*/ 30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98" h="435">
                <a:moveTo>
                  <a:pt x="497" y="434"/>
                </a:moveTo>
                <a:lnTo>
                  <a:pt x="497" y="434"/>
                </a:lnTo>
                <a:cubicBezTo>
                  <a:pt x="497" y="434"/>
                  <a:pt x="497" y="337"/>
                  <a:pt x="487" y="328"/>
                </a:cubicBezTo>
                <a:cubicBezTo>
                  <a:pt x="479" y="319"/>
                  <a:pt x="462" y="302"/>
                  <a:pt x="425" y="293"/>
                </a:cubicBezTo>
                <a:cubicBezTo>
                  <a:pt x="390" y="275"/>
                  <a:pt x="372" y="257"/>
                  <a:pt x="372" y="231"/>
                </a:cubicBezTo>
                <a:cubicBezTo>
                  <a:pt x="372" y="213"/>
                  <a:pt x="390" y="222"/>
                  <a:pt x="390" y="196"/>
                </a:cubicBezTo>
                <a:cubicBezTo>
                  <a:pt x="390" y="178"/>
                  <a:pt x="408" y="196"/>
                  <a:pt x="408" y="159"/>
                </a:cubicBezTo>
                <a:cubicBezTo>
                  <a:pt x="408" y="151"/>
                  <a:pt x="399" y="151"/>
                  <a:pt x="399" y="151"/>
                </a:cubicBezTo>
                <a:cubicBezTo>
                  <a:pt x="399" y="151"/>
                  <a:pt x="408" y="133"/>
                  <a:pt x="408" y="115"/>
                </a:cubicBezTo>
                <a:cubicBezTo>
                  <a:pt x="408" y="98"/>
                  <a:pt x="399" y="62"/>
                  <a:pt x="346" y="62"/>
                </a:cubicBezTo>
                <a:cubicBezTo>
                  <a:pt x="293" y="62"/>
                  <a:pt x="284" y="98"/>
                  <a:pt x="284" y="115"/>
                </a:cubicBezTo>
                <a:cubicBezTo>
                  <a:pt x="284" y="133"/>
                  <a:pt x="293" y="151"/>
                  <a:pt x="293" y="151"/>
                </a:cubicBezTo>
                <a:cubicBezTo>
                  <a:pt x="293" y="151"/>
                  <a:pt x="284" y="151"/>
                  <a:pt x="284" y="159"/>
                </a:cubicBezTo>
                <a:cubicBezTo>
                  <a:pt x="284" y="196"/>
                  <a:pt x="293" y="178"/>
                  <a:pt x="302" y="196"/>
                </a:cubicBezTo>
                <a:cubicBezTo>
                  <a:pt x="302" y="222"/>
                  <a:pt x="311" y="213"/>
                  <a:pt x="311" y="231"/>
                </a:cubicBezTo>
                <a:cubicBezTo>
                  <a:pt x="311" y="249"/>
                  <a:pt x="311" y="266"/>
                  <a:pt x="293" y="275"/>
                </a:cubicBezTo>
                <a:cubicBezTo>
                  <a:pt x="372" y="319"/>
                  <a:pt x="381" y="319"/>
                  <a:pt x="381" y="364"/>
                </a:cubicBezTo>
                <a:cubicBezTo>
                  <a:pt x="381" y="434"/>
                  <a:pt x="381" y="434"/>
                  <a:pt x="381" y="434"/>
                </a:cubicBezTo>
                <a:lnTo>
                  <a:pt x="497" y="434"/>
                </a:lnTo>
                <a:close/>
                <a:moveTo>
                  <a:pt x="258" y="302"/>
                </a:moveTo>
                <a:lnTo>
                  <a:pt x="258" y="302"/>
                </a:lnTo>
                <a:cubicBezTo>
                  <a:pt x="204" y="284"/>
                  <a:pt x="187" y="266"/>
                  <a:pt x="187" y="231"/>
                </a:cubicBezTo>
                <a:cubicBezTo>
                  <a:pt x="187" y="204"/>
                  <a:pt x="204" y="213"/>
                  <a:pt x="213" y="168"/>
                </a:cubicBezTo>
                <a:cubicBezTo>
                  <a:pt x="213" y="159"/>
                  <a:pt x="231" y="168"/>
                  <a:pt x="231" y="133"/>
                </a:cubicBezTo>
                <a:cubicBezTo>
                  <a:pt x="231" y="115"/>
                  <a:pt x="222" y="115"/>
                  <a:pt x="222" y="115"/>
                </a:cubicBezTo>
                <a:cubicBezTo>
                  <a:pt x="222" y="115"/>
                  <a:pt x="222" y="89"/>
                  <a:pt x="231" y="71"/>
                </a:cubicBezTo>
                <a:cubicBezTo>
                  <a:pt x="231" y="53"/>
                  <a:pt x="213" y="0"/>
                  <a:pt x="151" y="0"/>
                </a:cubicBezTo>
                <a:cubicBezTo>
                  <a:pt x="80" y="0"/>
                  <a:pt x="71" y="53"/>
                  <a:pt x="71" y="71"/>
                </a:cubicBezTo>
                <a:cubicBezTo>
                  <a:pt x="71" y="89"/>
                  <a:pt x="71" y="115"/>
                  <a:pt x="71" y="115"/>
                </a:cubicBezTo>
                <a:cubicBezTo>
                  <a:pt x="71" y="115"/>
                  <a:pt x="71" y="115"/>
                  <a:pt x="71" y="133"/>
                </a:cubicBezTo>
                <a:cubicBezTo>
                  <a:pt x="71" y="168"/>
                  <a:pt x="80" y="159"/>
                  <a:pt x="89" y="168"/>
                </a:cubicBezTo>
                <a:cubicBezTo>
                  <a:pt x="89" y="213"/>
                  <a:pt x="107" y="204"/>
                  <a:pt x="107" y="231"/>
                </a:cubicBezTo>
                <a:cubicBezTo>
                  <a:pt x="107" y="266"/>
                  <a:pt x="89" y="284"/>
                  <a:pt x="45" y="302"/>
                </a:cubicBezTo>
                <a:cubicBezTo>
                  <a:pt x="27" y="310"/>
                  <a:pt x="0" y="319"/>
                  <a:pt x="0" y="346"/>
                </a:cubicBezTo>
                <a:cubicBezTo>
                  <a:pt x="0" y="434"/>
                  <a:pt x="0" y="434"/>
                  <a:pt x="0" y="434"/>
                </a:cubicBezTo>
                <a:cubicBezTo>
                  <a:pt x="346" y="434"/>
                  <a:pt x="346" y="434"/>
                  <a:pt x="346" y="434"/>
                </a:cubicBezTo>
                <a:cubicBezTo>
                  <a:pt x="346" y="434"/>
                  <a:pt x="346" y="381"/>
                  <a:pt x="346" y="364"/>
                </a:cubicBezTo>
                <a:cubicBezTo>
                  <a:pt x="346" y="346"/>
                  <a:pt x="302" y="328"/>
                  <a:pt x="258" y="302"/>
                </a:cubicBezTo>
                <a:close/>
              </a:path>
            </a:pathLst>
          </a:custGeom>
          <a:solidFill>
            <a:schemeClr val="bg1"/>
          </a:solidFill>
          <a:ln>
            <a:noFill/>
          </a:ln>
          <a:effectLst/>
          <a:extLst/>
        </p:spPr>
        <p:txBody>
          <a:bodyPr wrap="none" lIns="68586" tIns="34293" rIns="68586" bIns="34293" anchor="ctr"/>
          <a:lstStyle/>
          <a:p>
            <a:pPr defTabSz="1828434" eaLnBrk="1" fontAlgn="auto" hangingPunct="1">
              <a:spcBef>
                <a:spcPts val="0"/>
              </a:spcBef>
              <a:spcAft>
                <a:spcPts val="0"/>
              </a:spcAft>
              <a:defRPr/>
            </a:pPr>
            <a:endParaRPr lang="en-US" sz="1600" dirty="0">
              <a:solidFill>
                <a:schemeClr val="accent3">
                  <a:lumMod val="50000"/>
                </a:schemeClr>
              </a:solidFill>
              <a:latin typeface="Tahoma" pitchFamily="34" charset="0"/>
              <a:ea typeface="Tahoma" pitchFamily="34" charset="0"/>
              <a:cs typeface="Tahoma" pitchFamily="34" charset="0"/>
            </a:endParaRPr>
          </a:p>
        </p:txBody>
      </p:sp>
      <p:sp>
        <p:nvSpPr>
          <p:cNvPr id="45" name="Freeform 154"/>
          <p:cNvSpPr>
            <a:spLocks noChangeArrowheads="1"/>
          </p:cNvSpPr>
          <p:nvPr/>
        </p:nvSpPr>
        <p:spPr bwMode="auto">
          <a:xfrm>
            <a:off x="788988" y="963750"/>
            <a:ext cx="261451" cy="342741"/>
          </a:xfrm>
          <a:custGeom>
            <a:avLst/>
            <a:gdLst>
              <a:gd name="T0" fmla="*/ 346 w 355"/>
              <a:gd name="T1" fmla="*/ 132 h 487"/>
              <a:gd name="T2" fmla="*/ 346 w 355"/>
              <a:gd name="T3" fmla="*/ 132 h 487"/>
              <a:gd name="T4" fmla="*/ 116 w 355"/>
              <a:gd name="T5" fmla="*/ 17 h 487"/>
              <a:gd name="T6" fmla="*/ 9 w 355"/>
              <a:gd name="T7" fmla="*/ 53 h 487"/>
              <a:gd name="T8" fmla="*/ 0 w 355"/>
              <a:gd name="T9" fmla="*/ 79 h 487"/>
              <a:gd name="T10" fmla="*/ 9 w 355"/>
              <a:gd name="T11" fmla="*/ 345 h 487"/>
              <a:gd name="T12" fmla="*/ 18 w 355"/>
              <a:gd name="T13" fmla="*/ 363 h 487"/>
              <a:gd name="T14" fmla="*/ 222 w 355"/>
              <a:gd name="T15" fmla="*/ 486 h 487"/>
              <a:gd name="T16" fmla="*/ 231 w 355"/>
              <a:gd name="T17" fmla="*/ 486 h 487"/>
              <a:gd name="T18" fmla="*/ 240 w 355"/>
              <a:gd name="T19" fmla="*/ 486 h 487"/>
              <a:gd name="T20" fmla="*/ 248 w 355"/>
              <a:gd name="T21" fmla="*/ 478 h 487"/>
              <a:gd name="T22" fmla="*/ 248 w 355"/>
              <a:gd name="T23" fmla="*/ 203 h 487"/>
              <a:gd name="T24" fmla="*/ 240 w 355"/>
              <a:gd name="T25" fmla="*/ 185 h 487"/>
              <a:gd name="T26" fmla="*/ 44 w 355"/>
              <a:gd name="T27" fmla="*/ 70 h 487"/>
              <a:gd name="T28" fmla="*/ 71 w 355"/>
              <a:gd name="T29" fmla="*/ 53 h 487"/>
              <a:gd name="T30" fmla="*/ 107 w 355"/>
              <a:gd name="T31" fmla="*/ 44 h 487"/>
              <a:gd name="T32" fmla="*/ 301 w 355"/>
              <a:gd name="T33" fmla="*/ 150 h 487"/>
              <a:gd name="T34" fmla="*/ 310 w 355"/>
              <a:gd name="T35" fmla="*/ 159 h 487"/>
              <a:gd name="T36" fmla="*/ 310 w 355"/>
              <a:gd name="T37" fmla="*/ 425 h 487"/>
              <a:gd name="T38" fmla="*/ 328 w 355"/>
              <a:gd name="T39" fmla="*/ 442 h 487"/>
              <a:gd name="T40" fmla="*/ 354 w 355"/>
              <a:gd name="T41" fmla="*/ 425 h 487"/>
              <a:gd name="T42" fmla="*/ 354 w 355"/>
              <a:gd name="T43" fmla="*/ 141 h 487"/>
              <a:gd name="T44" fmla="*/ 346 w 355"/>
              <a:gd name="T45" fmla="*/ 132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5" h="487">
                <a:moveTo>
                  <a:pt x="346" y="132"/>
                </a:moveTo>
                <a:lnTo>
                  <a:pt x="346" y="132"/>
                </a:lnTo>
                <a:cubicBezTo>
                  <a:pt x="116" y="17"/>
                  <a:pt x="116" y="17"/>
                  <a:pt x="116" y="17"/>
                </a:cubicBezTo>
                <a:cubicBezTo>
                  <a:pt x="89" y="0"/>
                  <a:pt x="27" y="25"/>
                  <a:pt x="9" y="53"/>
                </a:cubicBezTo>
                <a:cubicBezTo>
                  <a:pt x="0" y="70"/>
                  <a:pt x="0" y="79"/>
                  <a:pt x="0" y="79"/>
                </a:cubicBezTo>
                <a:cubicBezTo>
                  <a:pt x="9" y="345"/>
                  <a:pt x="9" y="345"/>
                  <a:pt x="9" y="345"/>
                </a:cubicBezTo>
                <a:cubicBezTo>
                  <a:pt x="9" y="345"/>
                  <a:pt x="18" y="354"/>
                  <a:pt x="18" y="363"/>
                </a:cubicBezTo>
                <a:cubicBezTo>
                  <a:pt x="36" y="363"/>
                  <a:pt x="222" y="486"/>
                  <a:pt x="222" y="486"/>
                </a:cubicBezTo>
                <a:cubicBezTo>
                  <a:pt x="231" y="486"/>
                  <a:pt x="231" y="486"/>
                  <a:pt x="231" y="486"/>
                </a:cubicBezTo>
                <a:cubicBezTo>
                  <a:pt x="240" y="486"/>
                  <a:pt x="240" y="486"/>
                  <a:pt x="240" y="486"/>
                </a:cubicBezTo>
                <a:cubicBezTo>
                  <a:pt x="248" y="486"/>
                  <a:pt x="248" y="478"/>
                  <a:pt x="248" y="478"/>
                </a:cubicBezTo>
                <a:cubicBezTo>
                  <a:pt x="248" y="203"/>
                  <a:pt x="248" y="203"/>
                  <a:pt x="248" y="203"/>
                </a:cubicBezTo>
                <a:cubicBezTo>
                  <a:pt x="248" y="194"/>
                  <a:pt x="248" y="194"/>
                  <a:pt x="240" y="185"/>
                </a:cubicBezTo>
                <a:cubicBezTo>
                  <a:pt x="44" y="70"/>
                  <a:pt x="44" y="70"/>
                  <a:pt x="44" y="70"/>
                </a:cubicBezTo>
                <a:cubicBezTo>
                  <a:pt x="44" y="70"/>
                  <a:pt x="53" y="61"/>
                  <a:pt x="71" y="53"/>
                </a:cubicBezTo>
                <a:cubicBezTo>
                  <a:pt x="89" y="44"/>
                  <a:pt x="97" y="44"/>
                  <a:pt x="107" y="44"/>
                </a:cubicBezTo>
                <a:cubicBezTo>
                  <a:pt x="107" y="44"/>
                  <a:pt x="293" y="150"/>
                  <a:pt x="301" y="150"/>
                </a:cubicBezTo>
                <a:cubicBezTo>
                  <a:pt x="310" y="159"/>
                  <a:pt x="310" y="159"/>
                  <a:pt x="310" y="159"/>
                </a:cubicBezTo>
                <a:cubicBezTo>
                  <a:pt x="310" y="168"/>
                  <a:pt x="310" y="425"/>
                  <a:pt x="310" y="425"/>
                </a:cubicBezTo>
                <a:cubicBezTo>
                  <a:pt x="310" y="433"/>
                  <a:pt x="319" y="442"/>
                  <a:pt x="328" y="442"/>
                </a:cubicBezTo>
                <a:cubicBezTo>
                  <a:pt x="337" y="442"/>
                  <a:pt x="354" y="433"/>
                  <a:pt x="354" y="425"/>
                </a:cubicBezTo>
                <a:cubicBezTo>
                  <a:pt x="354" y="141"/>
                  <a:pt x="354" y="141"/>
                  <a:pt x="354" y="141"/>
                </a:cubicBezTo>
                <a:lnTo>
                  <a:pt x="346" y="132"/>
                </a:lnTo>
              </a:path>
            </a:pathLst>
          </a:custGeom>
          <a:solidFill>
            <a:schemeClr val="bg1"/>
          </a:solidFill>
          <a:ln>
            <a:noFill/>
          </a:ln>
          <a:effectLst/>
          <a:extLst/>
        </p:spPr>
        <p:txBody>
          <a:bodyPr wrap="none" lIns="68586" tIns="34293" rIns="68586" bIns="34293" anchor="ctr"/>
          <a:lstStyle/>
          <a:p>
            <a:pPr defTabSz="1828434" eaLnBrk="1" fontAlgn="auto" hangingPunct="1">
              <a:spcBef>
                <a:spcPts val="0"/>
              </a:spcBef>
              <a:spcAft>
                <a:spcPts val="0"/>
              </a:spcAft>
              <a:defRPr/>
            </a:pPr>
            <a:endParaRPr lang="en-US" sz="1600" dirty="0">
              <a:latin typeface="Tahoma" pitchFamily="34" charset="0"/>
              <a:ea typeface="Tahoma" pitchFamily="34" charset="0"/>
              <a:cs typeface="Tahoma" pitchFamily="34" charset="0"/>
            </a:endParaRPr>
          </a:p>
        </p:txBody>
      </p:sp>
      <p:sp>
        <p:nvSpPr>
          <p:cNvPr id="46" name="Freeform 133"/>
          <p:cNvSpPr>
            <a:spLocks noChangeArrowheads="1"/>
          </p:cNvSpPr>
          <p:nvPr/>
        </p:nvSpPr>
        <p:spPr bwMode="auto">
          <a:xfrm>
            <a:off x="8648699" y="4010844"/>
            <a:ext cx="397670" cy="331286"/>
          </a:xfrm>
          <a:custGeom>
            <a:avLst/>
            <a:gdLst>
              <a:gd name="T0" fmla="*/ 425 w 497"/>
              <a:gd name="T1" fmla="*/ 160 h 480"/>
              <a:gd name="T2" fmla="*/ 425 w 497"/>
              <a:gd name="T3" fmla="*/ 160 h 480"/>
              <a:gd name="T4" fmla="*/ 372 w 497"/>
              <a:gd name="T5" fmla="*/ 18 h 480"/>
              <a:gd name="T6" fmla="*/ 346 w 497"/>
              <a:gd name="T7" fmla="*/ 9 h 480"/>
              <a:gd name="T8" fmla="*/ 9 w 497"/>
              <a:gd name="T9" fmla="*/ 134 h 480"/>
              <a:gd name="T10" fmla="*/ 0 w 497"/>
              <a:gd name="T11" fmla="*/ 160 h 480"/>
              <a:gd name="T12" fmla="*/ 53 w 497"/>
              <a:gd name="T13" fmla="*/ 302 h 480"/>
              <a:gd name="T14" fmla="*/ 53 w 497"/>
              <a:gd name="T15" fmla="*/ 222 h 480"/>
              <a:gd name="T16" fmla="*/ 115 w 497"/>
              <a:gd name="T17" fmla="*/ 160 h 480"/>
              <a:gd name="T18" fmla="*/ 203 w 497"/>
              <a:gd name="T19" fmla="*/ 160 h 480"/>
              <a:gd name="T20" fmla="*/ 309 w 497"/>
              <a:gd name="T21" fmla="*/ 89 h 480"/>
              <a:gd name="T22" fmla="*/ 372 w 497"/>
              <a:gd name="T23" fmla="*/ 160 h 480"/>
              <a:gd name="T24" fmla="*/ 425 w 497"/>
              <a:gd name="T25" fmla="*/ 160 h 480"/>
              <a:gd name="T26" fmla="*/ 478 w 497"/>
              <a:gd name="T27" fmla="*/ 204 h 480"/>
              <a:gd name="T28" fmla="*/ 478 w 497"/>
              <a:gd name="T29" fmla="*/ 204 h 480"/>
              <a:gd name="T30" fmla="*/ 115 w 497"/>
              <a:gd name="T31" fmla="*/ 204 h 480"/>
              <a:gd name="T32" fmla="*/ 97 w 497"/>
              <a:gd name="T33" fmla="*/ 222 h 480"/>
              <a:gd name="T34" fmla="*/ 97 w 497"/>
              <a:gd name="T35" fmla="*/ 462 h 480"/>
              <a:gd name="T36" fmla="*/ 115 w 497"/>
              <a:gd name="T37" fmla="*/ 479 h 480"/>
              <a:gd name="T38" fmla="*/ 478 w 497"/>
              <a:gd name="T39" fmla="*/ 479 h 480"/>
              <a:gd name="T40" fmla="*/ 496 w 497"/>
              <a:gd name="T41" fmla="*/ 462 h 480"/>
              <a:gd name="T42" fmla="*/ 496 w 497"/>
              <a:gd name="T43" fmla="*/ 222 h 480"/>
              <a:gd name="T44" fmla="*/ 478 w 497"/>
              <a:gd name="T45" fmla="*/ 204 h 480"/>
              <a:gd name="T46" fmla="*/ 452 w 497"/>
              <a:gd name="T47" fmla="*/ 426 h 480"/>
              <a:gd name="T48" fmla="*/ 452 w 497"/>
              <a:gd name="T49" fmla="*/ 426 h 480"/>
              <a:gd name="T50" fmla="*/ 150 w 497"/>
              <a:gd name="T51" fmla="*/ 426 h 480"/>
              <a:gd name="T52" fmla="*/ 150 w 497"/>
              <a:gd name="T53" fmla="*/ 391 h 480"/>
              <a:gd name="T54" fmla="*/ 195 w 497"/>
              <a:gd name="T55" fmla="*/ 275 h 480"/>
              <a:gd name="T56" fmla="*/ 265 w 497"/>
              <a:gd name="T57" fmla="*/ 364 h 480"/>
              <a:gd name="T58" fmla="*/ 328 w 497"/>
              <a:gd name="T59" fmla="*/ 302 h 480"/>
              <a:gd name="T60" fmla="*/ 416 w 497"/>
              <a:gd name="T61" fmla="*/ 266 h 480"/>
              <a:gd name="T62" fmla="*/ 452 w 497"/>
              <a:gd name="T63" fmla="*/ 347 h 480"/>
              <a:gd name="T64" fmla="*/ 452 w 497"/>
              <a:gd name="T65" fmla="*/ 426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7" h="480">
                <a:moveTo>
                  <a:pt x="425" y="160"/>
                </a:moveTo>
                <a:lnTo>
                  <a:pt x="425" y="160"/>
                </a:lnTo>
                <a:cubicBezTo>
                  <a:pt x="372" y="18"/>
                  <a:pt x="372" y="18"/>
                  <a:pt x="372" y="18"/>
                </a:cubicBezTo>
                <a:cubicBezTo>
                  <a:pt x="372" y="9"/>
                  <a:pt x="354" y="0"/>
                  <a:pt x="346" y="9"/>
                </a:cubicBezTo>
                <a:cubicBezTo>
                  <a:pt x="9" y="134"/>
                  <a:pt x="9" y="134"/>
                  <a:pt x="9" y="134"/>
                </a:cubicBezTo>
                <a:cubicBezTo>
                  <a:pt x="0" y="134"/>
                  <a:pt x="0" y="143"/>
                  <a:pt x="0" y="160"/>
                </a:cubicBezTo>
                <a:cubicBezTo>
                  <a:pt x="53" y="302"/>
                  <a:pt x="53" y="302"/>
                  <a:pt x="53" y="302"/>
                </a:cubicBezTo>
                <a:cubicBezTo>
                  <a:pt x="53" y="222"/>
                  <a:pt x="53" y="222"/>
                  <a:pt x="53" y="222"/>
                </a:cubicBezTo>
                <a:cubicBezTo>
                  <a:pt x="53" y="187"/>
                  <a:pt x="80" y="160"/>
                  <a:pt x="115" y="160"/>
                </a:cubicBezTo>
                <a:cubicBezTo>
                  <a:pt x="203" y="160"/>
                  <a:pt x="203" y="160"/>
                  <a:pt x="203" y="160"/>
                </a:cubicBezTo>
                <a:cubicBezTo>
                  <a:pt x="309" y="89"/>
                  <a:pt x="309" y="89"/>
                  <a:pt x="309" y="89"/>
                </a:cubicBezTo>
                <a:cubicBezTo>
                  <a:pt x="372" y="160"/>
                  <a:pt x="372" y="160"/>
                  <a:pt x="372" y="160"/>
                </a:cubicBezTo>
                <a:lnTo>
                  <a:pt x="425" y="160"/>
                </a:lnTo>
                <a:close/>
                <a:moveTo>
                  <a:pt x="478" y="204"/>
                </a:moveTo>
                <a:lnTo>
                  <a:pt x="478" y="204"/>
                </a:lnTo>
                <a:cubicBezTo>
                  <a:pt x="115" y="204"/>
                  <a:pt x="115" y="204"/>
                  <a:pt x="115" y="204"/>
                </a:cubicBezTo>
                <a:cubicBezTo>
                  <a:pt x="106" y="204"/>
                  <a:pt x="97" y="213"/>
                  <a:pt x="97" y="222"/>
                </a:cubicBezTo>
                <a:cubicBezTo>
                  <a:pt x="97" y="462"/>
                  <a:pt x="97" y="462"/>
                  <a:pt x="97" y="462"/>
                </a:cubicBezTo>
                <a:cubicBezTo>
                  <a:pt x="97" y="470"/>
                  <a:pt x="106" y="479"/>
                  <a:pt x="115" y="479"/>
                </a:cubicBezTo>
                <a:cubicBezTo>
                  <a:pt x="478" y="479"/>
                  <a:pt x="478" y="479"/>
                  <a:pt x="478" y="479"/>
                </a:cubicBezTo>
                <a:cubicBezTo>
                  <a:pt x="487" y="479"/>
                  <a:pt x="496" y="470"/>
                  <a:pt x="496" y="462"/>
                </a:cubicBezTo>
                <a:cubicBezTo>
                  <a:pt x="496" y="222"/>
                  <a:pt x="496" y="222"/>
                  <a:pt x="496" y="222"/>
                </a:cubicBezTo>
                <a:cubicBezTo>
                  <a:pt x="496" y="213"/>
                  <a:pt x="487" y="204"/>
                  <a:pt x="478" y="204"/>
                </a:cubicBezTo>
                <a:close/>
                <a:moveTo>
                  <a:pt x="452" y="426"/>
                </a:moveTo>
                <a:lnTo>
                  <a:pt x="452" y="426"/>
                </a:lnTo>
                <a:cubicBezTo>
                  <a:pt x="150" y="426"/>
                  <a:pt x="150" y="426"/>
                  <a:pt x="150" y="426"/>
                </a:cubicBezTo>
                <a:cubicBezTo>
                  <a:pt x="150" y="391"/>
                  <a:pt x="150" y="391"/>
                  <a:pt x="150" y="391"/>
                </a:cubicBezTo>
                <a:cubicBezTo>
                  <a:pt x="195" y="275"/>
                  <a:pt x="195" y="275"/>
                  <a:pt x="195" y="275"/>
                </a:cubicBezTo>
                <a:cubicBezTo>
                  <a:pt x="265" y="364"/>
                  <a:pt x="265" y="364"/>
                  <a:pt x="265" y="364"/>
                </a:cubicBezTo>
                <a:cubicBezTo>
                  <a:pt x="328" y="302"/>
                  <a:pt x="328" y="302"/>
                  <a:pt x="328" y="302"/>
                </a:cubicBezTo>
                <a:cubicBezTo>
                  <a:pt x="416" y="266"/>
                  <a:pt x="416" y="266"/>
                  <a:pt x="416" y="266"/>
                </a:cubicBezTo>
                <a:cubicBezTo>
                  <a:pt x="452" y="347"/>
                  <a:pt x="452" y="347"/>
                  <a:pt x="452" y="347"/>
                </a:cubicBezTo>
                <a:lnTo>
                  <a:pt x="452" y="426"/>
                </a:lnTo>
                <a:close/>
              </a:path>
            </a:pathLst>
          </a:custGeom>
          <a:solidFill>
            <a:schemeClr val="bg1"/>
          </a:solidFill>
          <a:ln>
            <a:noFill/>
          </a:ln>
          <a:effectLst/>
          <a:extLst/>
        </p:spPr>
        <p:txBody>
          <a:bodyPr wrap="none" lIns="68586" tIns="34293" rIns="68586" bIns="34293" anchor="ctr"/>
          <a:lstStyle/>
          <a:p>
            <a:pPr defTabSz="1828434" eaLnBrk="1" fontAlgn="auto" hangingPunct="1">
              <a:spcBef>
                <a:spcPts val="0"/>
              </a:spcBef>
              <a:spcAft>
                <a:spcPts val="0"/>
              </a:spcAft>
              <a:defRPr/>
            </a:pPr>
            <a:endParaRPr lang="en-US" sz="1600" dirty="0">
              <a:solidFill>
                <a:schemeClr val="accent3">
                  <a:lumMod val="50000"/>
                </a:schemeClr>
              </a:solidFill>
              <a:latin typeface="Tahoma" pitchFamily="34" charset="0"/>
              <a:ea typeface="Tahoma" pitchFamily="34" charset="0"/>
              <a:cs typeface="Tahoma" pitchFamily="34" charset="0"/>
            </a:endParaRPr>
          </a:p>
        </p:txBody>
      </p:sp>
      <p:sp>
        <p:nvSpPr>
          <p:cNvPr id="47" name="TextBox 46"/>
          <p:cNvSpPr txBox="1"/>
          <p:nvPr/>
        </p:nvSpPr>
        <p:spPr>
          <a:xfrm>
            <a:off x="788988" y="1911212"/>
            <a:ext cx="2847975" cy="1723549"/>
          </a:xfrm>
          <a:prstGeom prst="rect">
            <a:avLst/>
          </a:prstGeom>
          <a:noFill/>
        </p:spPr>
        <p:txBody>
          <a:bodyPr lIns="0" tIns="0" rIns="0" bIns="0">
            <a:spAutoFit/>
          </a:bodyPr>
          <a:lstStyle/>
          <a:p>
            <a:pPr lvl="0" algn="just"/>
            <a:r>
              <a:rPr lang="en-US" sz="1600">
                <a:solidFill>
                  <a:schemeClr val="accent3">
                    <a:lumMod val="50000"/>
                  </a:schemeClr>
                </a:solidFill>
                <a:latin typeface="Tahoma" pitchFamily="34" charset="0"/>
                <a:ea typeface="Tahoma" pitchFamily="34" charset="0"/>
                <a:cs typeface="Tahoma" pitchFamily="34" charset="0"/>
              </a:rPr>
              <a:t>Xây dựng phần mềm có thể quản lý các thông tin cơ bản của một cửa hàng bán cây như số lượng, giá cây, mô tả </a:t>
            </a:r>
            <a:r>
              <a:rPr lang="en-US" sz="1600" b="1">
                <a:solidFill>
                  <a:schemeClr val="accent3">
                    <a:lumMod val="50000"/>
                  </a:schemeClr>
                </a:solidFill>
                <a:latin typeface="Tahoma" pitchFamily="34" charset="0"/>
                <a:ea typeface="Tahoma" pitchFamily="34" charset="0"/>
                <a:cs typeface="Tahoma" pitchFamily="34" charset="0"/>
              </a:rPr>
              <a:t>về cây, thông tin về nhà cung cấp cây, thôn</a:t>
            </a:r>
            <a:r>
              <a:rPr lang="en-US" sz="1600">
                <a:solidFill>
                  <a:schemeClr val="accent3">
                    <a:lumMod val="50000"/>
                  </a:schemeClr>
                </a:solidFill>
                <a:latin typeface="Tahoma" pitchFamily="34" charset="0"/>
                <a:ea typeface="Tahoma" pitchFamily="34" charset="0"/>
                <a:cs typeface="Tahoma" pitchFamily="34" charset="0"/>
              </a:rPr>
              <a:t>g tin nhân viên, khách hàng… </a:t>
            </a:r>
          </a:p>
        </p:txBody>
      </p:sp>
      <p:sp>
        <p:nvSpPr>
          <p:cNvPr id="49" name="TextBox 48"/>
          <p:cNvSpPr txBox="1"/>
          <p:nvPr/>
        </p:nvSpPr>
        <p:spPr>
          <a:xfrm>
            <a:off x="3935412" y="2491642"/>
            <a:ext cx="2160587" cy="984885"/>
          </a:xfrm>
          <a:prstGeom prst="rect">
            <a:avLst/>
          </a:prstGeom>
          <a:noFill/>
        </p:spPr>
        <p:txBody>
          <a:bodyPr wrap="square" lIns="0" tIns="0" rIns="0" bIns="0">
            <a:spAutoFit/>
          </a:bodyPr>
          <a:lstStyle/>
          <a:p>
            <a:pPr lvl="0" algn="just"/>
            <a:r>
              <a:rPr lang="en-US" sz="1600">
                <a:solidFill>
                  <a:schemeClr val="accent3">
                    <a:lumMod val="50000"/>
                  </a:schemeClr>
                </a:solidFill>
                <a:latin typeface="Tahoma" pitchFamily="34" charset="0"/>
                <a:ea typeface="Tahoma" pitchFamily="34" charset="0"/>
                <a:cs typeface="Tahoma" pitchFamily="34" charset="0"/>
              </a:rPr>
              <a:t>Giúp nhân viên cửa hàng có thể lưu trữ hóa đơn và xuất hóa đơn dễ dàng.</a:t>
            </a:r>
          </a:p>
        </p:txBody>
      </p:sp>
      <p:sp>
        <p:nvSpPr>
          <p:cNvPr id="51" name="TextBox 50"/>
          <p:cNvSpPr txBox="1"/>
          <p:nvPr/>
        </p:nvSpPr>
        <p:spPr>
          <a:xfrm>
            <a:off x="6155133" y="3504986"/>
            <a:ext cx="2284018" cy="738664"/>
          </a:xfrm>
          <a:prstGeom prst="rect">
            <a:avLst/>
          </a:prstGeom>
          <a:noFill/>
        </p:spPr>
        <p:txBody>
          <a:bodyPr wrap="square" lIns="0" tIns="0" rIns="0" bIns="0">
            <a:spAutoFit/>
          </a:bodyPr>
          <a:lstStyle/>
          <a:p>
            <a:pPr lvl="0" algn="just"/>
            <a:r>
              <a:rPr lang="en-US" sz="1600">
                <a:solidFill>
                  <a:schemeClr val="accent3">
                    <a:lumMod val="50000"/>
                  </a:schemeClr>
                </a:solidFill>
                <a:latin typeface="Tahoma" pitchFamily="34" charset="0"/>
                <a:ea typeface="Tahoma" pitchFamily="34" charset="0"/>
                <a:cs typeface="Tahoma" pitchFamily="34" charset="0"/>
              </a:rPr>
              <a:t>Nghiên cứu ngôn ngữ lập trình C# , cơ sở dữ liệu SQL Server</a:t>
            </a:r>
          </a:p>
        </p:txBody>
      </p:sp>
      <p:sp>
        <p:nvSpPr>
          <p:cNvPr id="2" name="Rectangle 1"/>
          <p:cNvSpPr/>
          <p:nvPr/>
        </p:nvSpPr>
        <p:spPr>
          <a:xfrm>
            <a:off x="8591549" y="4552181"/>
            <a:ext cx="2019301" cy="1077218"/>
          </a:xfrm>
          <a:prstGeom prst="rect">
            <a:avLst/>
          </a:prstGeom>
        </p:spPr>
        <p:txBody>
          <a:bodyPr wrap="square">
            <a:spAutoFit/>
          </a:bodyPr>
          <a:lstStyle/>
          <a:p>
            <a:pPr lvl="0" algn="just"/>
            <a:r>
              <a:rPr lang="en-US" sz="1600">
                <a:solidFill>
                  <a:schemeClr val="accent3">
                    <a:lumMod val="50000"/>
                  </a:schemeClr>
                </a:solidFill>
                <a:latin typeface="Tahoma" pitchFamily="34" charset="0"/>
                <a:ea typeface="Tahoma" pitchFamily="34" charset="0"/>
                <a:cs typeface="Tahoma" pitchFamily="34" charset="0"/>
              </a:rPr>
              <a:t>Học cách sử dụng công </a:t>
            </a:r>
            <a:r>
              <a:rPr lang="en-US" sz="1600" smtClean="0">
                <a:solidFill>
                  <a:schemeClr val="accent3">
                    <a:lumMod val="50000"/>
                  </a:schemeClr>
                </a:solidFill>
                <a:latin typeface="Tahoma" pitchFamily="34" charset="0"/>
                <a:ea typeface="Tahoma" pitchFamily="34" charset="0"/>
                <a:cs typeface="Tahoma" pitchFamily="34" charset="0"/>
              </a:rPr>
              <a:t>cụ</a:t>
            </a:r>
          </a:p>
          <a:p>
            <a:pPr lvl="0" algn="just"/>
            <a:r>
              <a:rPr lang="en-US" sz="1600" smtClean="0">
                <a:solidFill>
                  <a:schemeClr val="accent3">
                    <a:lumMod val="50000"/>
                  </a:schemeClr>
                </a:solidFill>
                <a:latin typeface="Tahoma" pitchFamily="34" charset="0"/>
                <a:ea typeface="Tahoma" pitchFamily="34" charset="0"/>
                <a:cs typeface="Tahoma" pitchFamily="34" charset="0"/>
              </a:rPr>
              <a:t>Visual </a:t>
            </a:r>
            <a:r>
              <a:rPr lang="en-US" sz="1600">
                <a:solidFill>
                  <a:schemeClr val="accent3">
                    <a:lumMod val="50000"/>
                  </a:schemeClr>
                </a:solidFill>
                <a:latin typeface="Tahoma" pitchFamily="34" charset="0"/>
                <a:ea typeface="Tahoma" pitchFamily="34" charset="0"/>
                <a:cs typeface="Tahoma" pitchFamily="34" charset="0"/>
              </a:rPr>
              <a:t>Studio, Git và TortoiseGit.</a:t>
            </a:r>
          </a:p>
        </p:txBody>
      </p:sp>
    </p:spTree>
    <p:extLst>
      <p:ext uri="{BB962C8B-B14F-4D97-AF65-F5344CB8AC3E}">
        <p14:creationId xmlns:p14="http://schemas.microsoft.com/office/powerpoint/2010/main" val="1771540785"/>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3221"/>
            <a:ext cx="12191999" cy="795270"/>
          </a:xfrm>
          <a:prstGeom prst="rect">
            <a:avLst/>
          </a:prstGeom>
          <a:solidFill>
            <a:schemeClr val="bg1">
              <a:lumMod val="50000"/>
            </a:schemeClr>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000" b="1" smtClean="0">
                <a:solidFill>
                  <a:schemeClr val="bg1"/>
                </a:solidFill>
                <a:latin typeface="Tahoma" pitchFamily="34" charset="0"/>
                <a:ea typeface="Tahoma" pitchFamily="34" charset="0"/>
                <a:cs typeface="Tahoma" pitchFamily="34" charset="0"/>
              </a:rPr>
              <a:t>KẾT QUẢ ỨNG DỤNG</a:t>
            </a:r>
            <a:endParaRPr lang="en-US" sz="3000" b="1">
              <a:solidFill>
                <a:schemeClr val="bg1"/>
              </a:solidFill>
              <a:latin typeface="Tahoma" pitchFamily="34" charset="0"/>
              <a:ea typeface="Tahoma" pitchFamily="34" charset="0"/>
              <a:cs typeface="Tahoma" pitchFamily="34" charset="0"/>
            </a:endParaRPr>
          </a:p>
        </p:txBody>
      </p:sp>
      <p:sp>
        <p:nvSpPr>
          <p:cNvPr id="6" name="Oval 5"/>
          <p:cNvSpPr/>
          <p:nvPr/>
        </p:nvSpPr>
        <p:spPr>
          <a:xfrm>
            <a:off x="1177852" y="1079090"/>
            <a:ext cx="2359460" cy="2264285"/>
          </a:xfrm>
          <a:prstGeom prst="ellipse">
            <a:avLst/>
          </a:prstGeom>
          <a:noFill/>
          <a:ln w="69850">
            <a:solidFill>
              <a:schemeClr val="bg1">
                <a:lumMod val="75000"/>
                <a:alpha val="30000"/>
              </a:schemeClr>
            </a:solidFill>
          </a:ln>
          <a:effectLst/>
        </p:spPr>
        <p:style>
          <a:lnRef idx="1">
            <a:schemeClr val="accent1"/>
          </a:lnRef>
          <a:fillRef idx="3">
            <a:schemeClr val="accent1"/>
          </a:fillRef>
          <a:effectRef idx="2">
            <a:schemeClr val="accent1"/>
          </a:effectRef>
          <a:fontRef idx="minor">
            <a:schemeClr val="lt1"/>
          </a:fontRef>
        </p:style>
        <p:txBody>
          <a:bodyPr lIns="137168" tIns="68584" rIns="137168" bIns="68584" anchor="ctr"/>
          <a:lstStyle/>
          <a:p>
            <a:pPr algn="just" eaLnBrk="1" hangingPunct="1"/>
            <a:endParaRPr lang="fr-FR" sz="1600">
              <a:solidFill>
                <a:schemeClr val="accent3">
                  <a:lumMod val="50000"/>
                </a:schemeClr>
              </a:solidFill>
              <a:latin typeface="Tahoma" pitchFamily="34" charset="0"/>
              <a:ea typeface="Tahoma" pitchFamily="34" charset="0"/>
              <a:cs typeface="Tahoma" pitchFamily="34" charset="0"/>
            </a:endParaRPr>
          </a:p>
        </p:txBody>
      </p:sp>
      <p:sp>
        <p:nvSpPr>
          <p:cNvPr id="8" name="Arc 7"/>
          <p:cNvSpPr/>
          <p:nvPr/>
        </p:nvSpPr>
        <p:spPr>
          <a:xfrm>
            <a:off x="1179155" y="1079722"/>
            <a:ext cx="2357147" cy="2262065"/>
          </a:xfrm>
          <a:prstGeom prst="arc">
            <a:avLst>
              <a:gd name="adj1" fmla="val 10766207"/>
              <a:gd name="adj2" fmla="val 0"/>
            </a:avLst>
          </a:prstGeom>
          <a:ln w="69850" cap="rnd">
            <a:solidFill>
              <a:schemeClr val="accent1"/>
            </a:solidFill>
          </a:ln>
        </p:spPr>
        <p:style>
          <a:lnRef idx="1">
            <a:schemeClr val="accent1"/>
          </a:lnRef>
          <a:fillRef idx="0">
            <a:schemeClr val="accent1"/>
          </a:fillRef>
          <a:effectRef idx="0">
            <a:schemeClr val="accent1"/>
          </a:effectRef>
          <a:fontRef idx="minor">
            <a:schemeClr val="tx1"/>
          </a:fontRef>
        </p:style>
        <p:txBody>
          <a:bodyPr lIns="137168" tIns="68584" rIns="137168" bIns="68584" anchor="ctr"/>
          <a:lstStyle/>
          <a:p>
            <a:pPr algn="just" defTabSz="1828434" eaLnBrk="1" fontAlgn="auto" hangingPunct="1">
              <a:spcBef>
                <a:spcPts val="0"/>
              </a:spcBef>
              <a:spcAft>
                <a:spcPts val="0"/>
              </a:spcAft>
              <a:defRPr/>
            </a:pPr>
            <a:endParaRPr lang="en-US" sz="1600">
              <a:solidFill>
                <a:schemeClr val="accent3">
                  <a:lumMod val="50000"/>
                </a:schemeClr>
              </a:solidFill>
              <a:latin typeface="Tahoma" pitchFamily="34" charset="0"/>
              <a:ea typeface="Tahoma" pitchFamily="34" charset="0"/>
              <a:cs typeface="Tahoma" pitchFamily="34" charset="0"/>
            </a:endParaRPr>
          </a:p>
        </p:txBody>
      </p:sp>
      <p:sp>
        <p:nvSpPr>
          <p:cNvPr id="9" name="Oval 8"/>
          <p:cNvSpPr/>
          <p:nvPr/>
        </p:nvSpPr>
        <p:spPr>
          <a:xfrm>
            <a:off x="3755648" y="1096552"/>
            <a:ext cx="2360616" cy="2264285"/>
          </a:xfrm>
          <a:prstGeom prst="ellipse">
            <a:avLst/>
          </a:prstGeom>
          <a:noFill/>
          <a:ln w="69850">
            <a:solidFill>
              <a:schemeClr val="bg1">
                <a:lumMod val="75000"/>
                <a:alpha val="30000"/>
              </a:schemeClr>
            </a:solidFill>
          </a:ln>
          <a:effectLst/>
        </p:spPr>
        <p:style>
          <a:lnRef idx="1">
            <a:schemeClr val="accent1"/>
          </a:lnRef>
          <a:fillRef idx="3">
            <a:schemeClr val="accent1"/>
          </a:fillRef>
          <a:effectRef idx="2">
            <a:schemeClr val="accent1"/>
          </a:effectRef>
          <a:fontRef idx="minor">
            <a:schemeClr val="lt1"/>
          </a:fontRef>
        </p:style>
        <p:txBody>
          <a:bodyPr lIns="137168" tIns="68584" rIns="137168" bIns="68584" anchor="ctr"/>
          <a:lstStyle/>
          <a:p>
            <a:pPr algn="just" eaLnBrk="1" hangingPunct="1"/>
            <a:endParaRPr lang="fr-FR" sz="1600">
              <a:solidFill>
                <a:schemeClr val="accent3">
                  <a:lumMod val="50000"/>
                </a:schemeClr>
              </a:solidFill>
              <a:latin typeface="Tahoma" pitchFamily="34" charset="0"/>
              <a:ea typeface="Tahoma" pitchFamily="34" charset="0"/>
              <a:cs typeface="Tahoma" pitchFamily="34" charset="0"/>
            </a:endParaRPr>
          </a:p>
        </p:txBody>
      </p:sp>
      <p:sp>
        <p:nvSpPr>
          <p:cNvPr id="10" name="Arc 9"/>
          <p:cNvSpPr/>
          <p:nvPr/>
        </p:nvSpPr>
        <p:spPr>
          <a:xfrm rot="10800000">
            <a:off x="3756806" y="1097183"/>
            <a:ext cx="2357148" cy="2262065"/>
          </a:xfrm>
          <a:prstGeom prst="arc">
            <a:avLst>
              <a:gd name="adj1" fmla="val 10766207"/>
              <a:gd name="adj2" fmla="val 0"/>
            </a:avLst>
          </a:prstGeom>
          <a:ln w="69850" cap="rnd">
            <a:solidFill>
              <a:schemeClr val="accent2"/>
            </a:solidFill>
          </a:ln>
        </p:spPr>
        <p:style>
          <a:lnRef idx="1">
            <a:schemeClr val="accent1"/>
          </a:lnRef>
          <a:fillRef idx="0">
            <a:schemeClr val="accent1"/>
          </a:fillRef>
          <a:effectRef idx="0">
            <a:schemeClr val="accent1"/>
          </a:effectRef>
          <a:fontRef idx="minor">
            <a:schemeClr val="tx1"/>
          </a:fontRef>
        </p:style>
        <p:txBody>
          <a:bodyPr lIns="137168" tIns="68584" rIns="137168" bIns="68584" anchor="ctr"/>
          <a:lstStyle/>
          <a:p>
            <a:pPr algn="just" defTabSz="1828434" eaLnBrk="1" fontAlgn="auto" hangingPunct="1">
              <a:spcBef>
                <a:spcPts val="0"/>
              </a:spcBef>
              <a:spcAft>
                <a:spcPts val="0"/>
              </a:spcAft>
              <a:defRPr/>
            </a:pPr>
            <a:endParaRPr lang="en-US" sz="1600">
              <a:solidFill>
                <a:schemeClr val="accent3">
                  <a:lumMod val="50000"/>
                </a:schemeClr>
              </a:solidFill>
              <a:latin typeface="Tahoma" pitchFamily="34" charset="0"/>
              <a:ea typeface="Tahoma" pitchFamily="34" charset="0"/>
              <a:cs typeface="Tahoma" pitchFamily="34" charset="0"/>
            </a:endParaRPr>
          </a:p>
        </p:txBody>
      </p:sp>
      <p:sp>
        <p:nvSpPr>
          <p:cNvPr id="11" name="Oval 10"/>
          <p:cNvSpPr/>
          <p:nvPr/>
        </p:nvSpPr>
        <p:spPr>
          <a:xfrm>
            <a:off x="6290337" y="1128281"/>
            <a:ext cx="2359460" cy="2264285"/>
          </a:xfrm>
          <a:prstGeom prst="ellipse">
            <a:avLst/>
          </a:prstGeom>
          <a:noFill/>
          <a:ln w="69850">
            <a:solidFill>
              <a:schemeClr val="bg1">
                <a:lumMod val="75000"/>
                <a:alpha val="30000"/>
              </a:schemeClr>
            </a:solidFill>
          </a:ln>
          <a:effectLst/>
        </p:spPr>
        <p:style>
          <a:lnRef idx="1">
            <a:schemeClr val="accent1"/>
          </a:lnRef>
          <a:fillRef idx="3">
            <a:schemeClr val="accent1"/>
          </a:fillRef>
          <a:effectRef idx="2">
            <a:schemeClr val="accent1"/>
          </a:effectRef>
          <a:fontRef idx="minor">
            <a:schemeClr val="lt1"/>
          </a:fontRef>
        </p:style>
        <p:txBody>
          <a:bodyPr lIns="137168" tIns="68584" rIns="137168" bIns="68584" anchor="ctr"/>
          <a:lstStyle/>
          <a:p>
            <a:pPr algn="just" eaLnBrk="1" hangingPunct="1"/>
            <a:endParaRPr lang="fr-FR" sz="1600">
              <a:solidFill>
                <a:schemeClr val="accent3">
                  <a:lumMod val="50000"/>
                </a:schemeClr>
              </a:solidFill>
              <a:latin typeface="Tahoma" pitchFamily="34" charset="0"/>
              <a:ea typeface="Tahoma" pitchFamily="34" charset="0"/>
              <a:cs typeface="Tahoma" pitchFamily="34" charset="0"/>
            </a:endParaRPr>
          </a:p>
        </p:txBody>
      </p:sp>
      <p:sp>
        <p:nvSpPr>
          <p:cNvPr id="12" name="Arc 11"/>
          <p:cNvSpPr/>
          <p:nvPr/>
        </p:nvSpPr>
        <p:spPr>
          <a:xfrm>
            <a:off x="6291640" y="1128913"/>
            <a:ext cx="2357147" cy="2262065"/>
          </a:xfrm>
          <a:prstGeom prst="arc">
            <a:avLst>
              <a:gd name="adj1" fmla="val 10766207"/>
              <a:gd name="adj2" fmla="val 0"/>
            </a:avLst>
          </a:prstGeom>
          <a:ln w="69850" cap="rnd">
            <a:solidFill>
              <a:schemeClr val="accent3"/>
            </a:solidFill>
          </a:ln>
        </p:spPr>
        <p:style>
          <a:lnRef idx="1">
            <a:schemeClr val="accent1"/>
          </a:lnRef>
          <a:fillRef idx="0">
            <a:schemeClr val="accent1"/>
          </a:fillRef>
          <a:effectRef idx="0">
            <a:schemeClr val="accent1"/>
          </a:effectRef>
          <a:fontRef idx="minor">
            <a:schemeClr val="tx1"/>
          </a:fontRef>
        </p:style>
        <p:txBody>
          <a:bodyPr lIns="137168" tIns="68584" rIns="137168" bIns="68584" anchor="ctr"/>
          <a:lstStyle/>
          <a:p>
            <a:pPr algn="just" defTabSz="1828434" eaLnBrk="1" fontAlgn="auto" hangingPunct="1">
              <a:spcBef>
                <a:spcPts val="0"/>
              </a:spcBef>
              <a:spcAft>
                <a:spcPts val="0"/>
              </a:spcAft>
              <a:defRPr/>
            </a:pPr>
            <a:endParaRPr lang="en-US" sz="1600">
              <a:solidFill>
                <a:schemeClr val="accent3">
                  <a:lumMod val="50000"/>
                </a:schemeClr>
              </a:solidFill>
              <a:latin typeface="Tahoma" pitchFamily="34" charset="0"/>
              <a:ea typeface="Tahoma" pitchFamily="34" charset="0"/>
              <a:cs typeface="Tahoma" pitchFamily="34" charset="0"/>
            </a:endParaRPr>
          </a:p>
        </p:txBody>
      </p:sp>
      <p:sp>
        <p:nvSpPr>
          <p:cNvPr id="13" name="Oval 12"/>
          <p:cNvSpPr/>
          <p:nvPr/>
        </p:nvSpPr>
        <p:spPr>
          <a:xfrm>
            <a:off x="8707093" y="1192645"/>
            <a:ext cx="2359459" cy="2264285"/>
          </a:xfrm>
          <a:prstGeom prst="ellipse">
            <a:avLst/>
          </a:prstGeom>
          <a:noFill/>
          <a:ln w="69850">
            <a:solidFill>
              <a:schemeClr val="bg1">
                <a:lumMod val="75000"/>
                <a:alpha val="30000"/>
              </a:schemeClr>
            </a:solidFill>
          </a:ln>
          <a:effectLst/>
        </p:spPr>
        <p:style>
          <a:lnRef idx="1">
            <a:schemeClr val="accent1"/>
          </a:lnRef>
          <a:fillRef idx="3">
            <a:schemeClr val="accent1"/>
          </a:fillRef>
          <a:effectRef idx="2">
            <a:schemeClr val="accent1"/>
          </a:effectRef>
          <a:fontRef idx="minor">
            <a:schemeClr val="lt1"/>
          </a:fontRef>
        </p:style>
        <p:txBody>
          <a:bodyPr lIns="137168" tIns="68584" rIns="137168" bIns="68584" anchor="ctr"/>
          <a:lstStyle/>
          <a:p>
            <a:pPr algn="just" eaLnBrk="1" hangingPunct="1"/>
            <a:endParaRPr lang="fr-FR" sz="1600">
              <a:solidFill>
                <a:schemeClr val="accent3">
                  <a:lumMod val="50000"/>
                </a:schemeClr>
              </a:solidFill>
              <a:latin typeface="Tahoma" pitchFamily="34" charset="0"/>
              <a:ea typeface="Tahoma" pitchFamily="34" charset="0"/>
              <a:cs typeface="Tahoma" pitchFamily="34" charset="0"/>
            </a:endParaRPr>
          </a:p>
        </p:txBody>
      </p:sp>
      <p:sp>
        <p:nvSpPr>
          <p:cNvPr id="14" name="Arc 13"/>
          <p:cNvSpPr/>
          <p:nvPr/>
        </p:nvSpPr>
        <p:spPr>
          <a:xfrm rot="10800000">
            <a:off x="8708394" y="1193276"/>
            <a:ext cx="2357148" cy="2262065"/>
          </a:xfrm>
          <a:prstGeom prst="arc">
            <a:avLst>
              <a:gd name="adj1" fmla="val 10766207"/>
              <a:gd name="adj2" fmla="val 0"/>
            </a:avLst>
          </a:prstGeom>
          <a:ln w="69850" cap="rnd">
            <a:solidFill>
              <a:schemeClr val="accent4"/>
            </a:solidFill>
          </a:ln>
        </p:spPr>
        <p:style>
          <a:lnRef idx="1">
            <a:schemeClr val="accent1"/>
          </a:lnRef>
          <a:fillRef idx="0">
            <a:schemeClr val="accent1"/>
          </a:fillRef>
          <a:effectRef idx="0">
            <a:schemeClr val="accent1"/>
          </a:effectRef>
          <a:fontRef idx="minor">
            <a:schemeClr val="tx1"/>
          </a:fontRef>
        </p:style>
        <p:txBody>
          <a:bodyPr lIns="137168" tIns="68584" rIns="137168" bIns="68584" anchor="ctr"/>
          <a:lstStyle/>
          <a:p>
            <a:pPr algn="just" defTabSz="1828434" eaLnBrk="1" fontAlgn="auto" hangingPunct="1">
              <a:spcBef>
                <a:spcPts val="0"/>
              </a:spcBef>
              <a:spcAft>
                <a:spcPts val="0"/>
              </a:spcAft>
              <a:defRPr/>
            </a:pPr>
            <a:endParaRPr lang="en-US" sz="1600">
              <a:solidFill>
                <a:schemeClr val="accent3">
                  <a:lumMod val="50000"/>
                </a:schemeClr>
              </a:solidFill>
              <a:latin typeface="Tahoma" pitchFamily="34" charset="0"/>
              <a:ea typeface="Tahoma" pitchFamily="34" charset="0"/>
              <a:cs typeface="Tahoma" pitchFamily="34" charset="0"/>
            </a:endParaRPr>
          </a:p>
        </p:txBody>
      </p:sp>
      <p:sp>
        <p:nvSpPr>
          <p:cNvPr id="15" name="Oval 19"/>
          <p:cNvSpPr>
            <a:spLocks noChangeArrowheads="1"/>
          </p:cNvSpPr>
          <p:nvPr/>
        </p:nvSpPr>
        <p:spPr bwMode="auto">
          <a:xfrm>
            <a:off x="4624301" y="836592"/>
            <a:ext cx="817315" cy="784346"/>
          </a:xfrm>
          <a:prstGeom prst="ellipse">
            <a:avLst/>
          </a:prstGeom>
          <a:solidFill>
            <a:schemeClr val="accent2"/>
          </a:solidFill>
          <a:ln>
            <a:noFill/>
          </a:ln>
        </p:spPr>
        <p:txBody>
          <a:bodyPr lIns="68598" tIns="34299" rIns="68598" bIns="34299"/>
          <a:lstStyle/>
          <a:p>
            <a:pPr algn="just" eaLnBrk="1" hangingPunct="1"/>
            <a:endParaRPr lang="fr-FR" sz="1600">
              <a:solidFill>
                <a:schemeClr val="accent3">
                  <a:lumMod val="50000"/>
                </a:schemeClr>
              </a:solidFill>
              <a:latin typeface="Tahoma" pitchFamily="34" charset="0"/>
              <a:ea typeface="Tahoma" pitchFamily="34" charset="0"/>
              <a:cs typeface="Tahoma" pitchFamily="34" charset="0"/>
            </a:endParaRPr>
          </a:p>
        </p:txBody>
      </p:sp>
      <p:sp>
        <p:nvSpPr>
          <p:cNvPr id="16" name="Oval 20"/>
          <p:cNvSpPr>
            <a:spLocks noChangeArrowheads="1"/>
          </p:cNvSpPr>
          <p:nvPr/>
        </p:nvSpPr>
        <p:spPr bwMode="auto">
          <a:xfrm>
            <a:off x="7159134" y="868321"/>
            <a:ext cx="817314" cy="784346"/>
          </a:xfrm>
          <a:prstGeom prst="ellipse">
            <a:avLst/>
          </a:prstGeom>
          <a:solidFill>
            <a:schemeClr val="accent3"/>
          </a:solidFill>
          <a:ln>
            <a:noFill/>
          </a:ln>
        </p:spPr>
        <p:txBody>
          <a:bodyPr lIns="68598" tIns="34299" rIns="68598" bIns="34299"/>
          <a:lstStyle/>
          <a:p>
            <a:pPr algn="just" eaLnBrk="1" hangingPunct="1"/>
            <a:endParaRPr lang="fr-FR" sz="1600">
              <a:solidFill>
                <a:schemeClr val="accent3">
                  <a:lumMod val="50000"/>
                </a:schemeClr>
              </a:solidFill>
              <a:latin typeface="Tahoma" pitchFamily="34" charset="0"/>
              <a:ea typeface="Tahoma" pitchFamily="34" charset="0"/>
              <a:cs typeface="Tahoma" pitchFamily="34" charset="0"/>
            </a:endParaRPr>
          </a:p>
        </p:txBody>
      </p:sp>
      <p:sp>
        <p:nvSpPr>
          <p:cNvPr id="17" name="Oval 18"/>
          <p:cNvSpPr>
            <a:spLocks noChangeArrowheads="1"/>
          </p:cNvSpPr>
          <p:nvPr/>
        </p:nvSpPr>
        <p:spPr bwMode="auto">
          <a:xfrm>
            <a:off x="9501558" y="962065"/>
            <a:ext cx="817315" cy="784346"/>
          </a:xfrm>
          <a:prstGeom prst="ellipse">
            <a:avLst/>
          </a:prstGeom>
          <a:solidFill>
            <a:schemeClr val="accent4"/>
          </a:solidFill>
          <a:ln>
            <a:noFill/>
          </a:ln>
        </p:spPr>
        <p:txBody>
          <a:bodyPr lIns="68598" tIns="34299" rIns="68598" bIns="34299"/>
          <a:lstStyle/>
          <a:p>
            <a:pPr algn="just" eaLnBrk="1" hangingPunct="1"/>
            <a:endParaRPr lang="fr-FR" sz="1600">
              <a:solidFill>
                <a:schemeClr val="accent3">
                  <a:lumMod val="50000"/>
                </a:schemeClr>
              </a:solidFill>
              <a:latin typeface="Tahoma" pitchFamily="34" charset="0"/>
              <a:ea typeface="Tahoma" pitchFamily="34" charset="0"/>
              <a:cs typeface="Tahoma" pitchFamily="34" charset="0"/>
            </a:endParaRPr>
          </a:p>
        </p:txBody>
      </p:sp>
      <p:sp>
        <p:nvSpPr>
          <p:cNvPr id="18" name="Oval 15"/>
          <p:cNvSpPr>
            <a:spLocks noChangeArrowheads="1"/>
          </p:cNvSpPr>
          <p:nvPr/>
        </p:nvSpPr>
        <p:spPr bwMode="auto">
          <a:xfrm>
            <a:off x="2046649" y="819130"/>
            <a:ext cx="817314" cy="784346"/>
          </a:xfrm>
          <a:prstGeom prst="ellipse">
            <a:avLst/>
          </a:prstGeom>
          <a:solidFill>
            <a:schemeClr val="accent1"/>
          </a:solidFill>
          <a:ln>
            <a:noFill/>
          </a:ln>
        </p:spPr>
        <p:txBody>
          <a:bodyPr lIns="68598" tIns="34299" rIns="68598" bIns="34299"/>
          <a:lstStyle/>
          <a:p>
            <a:pPr algn="just" eaLnBrk="1" hangingPunct="1"/>
            <a:endParaRPr lang="fr-FR" sz="1600">
              <a:solidFill>
                <a:schemeClr val="accent3">
                  <a:lumMod val="50000"/>
                </a:schemeClr>
              </a:solidFill>
              <a:latin typeface="Tahoma" pitchFamily="34" charset="0"/>
              <a:ea typeface="Tahoma" pitchFamily="34" charset="0"/>
              <a:cs typeface="Tahoma" pitchFamily="34" charset="0"/>
            </a:endParaRPr>
          </a:p>
        </p:txBody>
      </p:sp>
      <p:sp>
        <p:nvSpPr>
          <p:cNvPr id="19" name="TextBox 18"/>
          <p:cNvSpPr txBox="1"/>
          <p:nvPr/>
        </p:nvSpPr>
        <p:spPr>
          <a:xfrm>
            <a:off x="4153335" y="1963392"/>
            <a:ext cx="1890112" cy="1477328"/>
          </a:xfrm>
          <a:prstGeom prst="rect">
            <a:avLst/>
          </a:prstGeom>
          <a:noFill/>
        </p:spPr>
        <p:txBody>
          <a:bodyPr wrap="square" lIns="0" tIns="0" rIns="0" bIns="0" rtlCol="1">
            <a:spAutoFit/>
          </a:bodyPr>
          <a:lstStyle/>
          <a:p>
            <a:pPr lvl="0" algn="just">
              <a:lnSpc>
                <a:spcPct val="150000"/>
              </a:lnSpc>
            </a:pPr>
            <a:r>
              <a:rPr lang="en-US" sz="1600">
                <a:solidFill>
                  <a:schemeClr val="accent3">
                    <a:lumMod val="50000"/>
                  </a:schemeClr>
                </a:solidFill>
                <a:latin typeface="Tahoma" pitchFamily="34" charset="0"/>
                <a:ea typeface="Tahoma" pitchFamily="34" charset="0"/>
                <a:cs typeface="Tahoma" pitchFamily="34" charset="0"/>
              </a:rPr>
              <a:t>Hiểu về cách thức một cửa </a:t>
            </a:r>
            <a:r>
              <a:rPr lang="en-US" sz="1600" smtClean="0">
                <a:solidFill>
                  <a:schemeClr val="accent3">
                    <a:lumMod val="50000"/>
                  </a:schemeClr>
                </a:solidFill>
                <a:latin typeface="Tahoma" pitchFamily="34" charset="0"/>
                <a:ea typeface="Tahoma" pitchFamily="34" charset="0"/>
                <a:cs typeface="Tahoma" pitchFamily="34" charset="0"/>
              </a:rPr>
              <a:t>hàng</a:t>
            </a:r>
            <a:r>
              <a:rPr lang="en-US" sz="1600" smtClean="0">
                <a:solidFill>
                  <a:schemeClr val="accent3">
                    <a:lumMod val="50000"/>
                  </a:schemeClr>
                </a:solidFill>
                <a:latin typeface="Tahoma" pitchFamily="34" charset="0"/>
                <a:ea typeface="Tahoma" pitchFamily="34" charset="0"/>
                <a:cs typeface="Tahoma" pitchFamily="34" charset="0"/>
              </a:rPr>
              <a:t> </a:t>
            </a:r>
            <a:r>
              <a:rPr lang="en-US" sz="1600">
                <a:solidFill>
                  <a:schemeClr val="accent3">
                    <a:lumMod val="50000"/>
                  </a:schemeClr>
                </a:solidFill>
                <a:latin typeface="Tahoma" pitchFamily="34" charset="0"/>
                <a:ea typeface="Tahoma" pitchFamily="34" charset="0"/>
                <a:cs typeface="Tahoma" pitchFamily="34" charset="0"/>
              </a:rPr>
              <a:t>cây cảnh văn phòng hoạt động</a:t>
            </a:r>
          </a:p>
        </p:txBody>
      </p:sp>
      <p:sp>
        <p:nvSpPr>
          <p:cNvPr id="20" name="TextBox 19"/>
          <p:cNvSpPr txBox="1"/>
          <p:nvPr/>
        </p:nvSpPr>
        <p:spPr>
          <a:xfrm>
            <a:off x="6525757" y="1995119"/>
            <a:ext cx="1890112" cy="959045"/>
          </a:xfrm>
          <a:prstGeom prst="rect">
            <a:avLst/>
          </a:prstGeom>
          <a:noFill/>
        </p:spPr>
        <p:txBody>
          <a:bodyPr wrap="square" lIns="0" tIns="0" rIns="0" bIns="0" rtlCol="1">
            <a:spAutoFit/>
          </a:bodyPr>
          <a:lstStyle/>
          <a:p>
            <a:pPr lvl="0" algn="just" defTabSz="1828434">
              <a:lnSpc>
                <a:spcPts val="2600"/>
              </a:lnSpc>
              <a:spcAft>
                <a:spcPts val="400"/>
              </a:spcAft>
              <a:defRPr/>
            </a:pPr>
            <a:r>
              <a:rPr lang="en-US" sz="1600">
                <a:solidFill>
                  <a:schemeClr val="accent3">
                    <a:lumMod val="50000"/>
                  </a:schemeClr>
                </a:solidFill>
                <a:latin typeface="Tahoma" pitchFamily="34" charset="0"/>
                <a:ea typeface="Tahoma" pitchFamily="34" charset="0"/>
                <a:cs typeface="Tahoma" pitchFamily="34" charset="0"/>
              </a:rPr>
              <a:t>Hiểu rõ hơn về ngôn ngữ C# và lập trình ứng dụng </a:t>
            </a:r>
            <a:r>
              <a:rPr lang="en-US" sz="1600" smtClean="0">
                <a:solidFill>
                  <a:schemeClr val="accent3">
                    <a:lumMod val="50000"/>
                  </a:schemeClr>
                </a:solidFill>
                <a:latin typeface="Tahoma" pitchFamily="34" charset="0"/>
                <a:ea typeface="Tahoma" pitchFamily="34" charset="0"/>
                <a:cs typeface="Tahoma" pitchFamily="34" charset="0"/>
              </a:rPr>
              <a:t>WinForm</a:t>
            </a:r>
            <a:endParaRPr lang="en-US" sz="1600">
              <a:solidFill>
                <a:schemeClr val="accent3">
                  <a:lumMod val="50000"/>
                </a:schemeClr>
              </a:solidFill>
              <a:latin typeface="Tahoma" pitchFamily="34" charset="0"/>
              <a:ea typeface="Tahoma" pitchFamily="34" charset="0"/>
              <a:cs typeface="Tahoma" pitchFamily="34" charset="0"/>
            </a:endParaRPr>
          </a:p>
        </p:txBody>
      </p:sp>
      <p:sp>
        <p:nvSpPr>
          <p:cNvPr id="21" name="TextBox 20"/>
          <p:cNvSpPr txBox="1"/>
          <p:nvPr/>
        </p:nvSpPr>
        <p:spPr>
          <a:xfrm>
            <a:off x="8968162" y="2022508"/>
            <a:ext cx="1890112" cy="688458"/>
          </a:xfrm>
          <a:prstGeom prst="rect">
            <a:avLst/>
          </a:prstGeom>
          <a:noFill/>
        </p:spPr>
        <p:txBody>
          <a:bodyPr wrap="square" lIns="0" tIns="0" rIns="0" bIns="0" rtlCol="1">
            <a:spAutoFit/>
          </a:bodyPr>
          <a:lstStyle/>
          <a:p>
            <a:pPr lvl="0" algn="just">
              <a:lnSpc>
                <a:spcPct val="150000"/>
              </a:lnSpc>
            </a:pPr>
            <a:r>
              <a:rPr lang="en-US" sz="1600" smtClean="0">
                <a:solidFill>
                  <a:schemeClr val="accent3">
                    <a:lumMod val="50000"/>
                  </a:schemeClr>
                </a:solidFill>
                <a:latin typeface="Tahoma" pitchFamily="34" charset="0"/>
                <a:ea typeface="Tahoma" pitchFamily="34" charset="0"/>
                <a:cs typeface="Tahoma" pitchFamily="34" charset="0"/>
              </a:rPr>
              <a:t>Hiểu rõ </a:t>
            </a:r>
            <a:r>
              <a:rPr lang="en-US" sz="1600">
                <a:solidFill>
                  <a:schemeClr val="accent3">
                    <a:lumMod val="50000"/>
                  </a:schemeClr>
                </a:solidFill>
                <a:latin typeface="Tahoma" pitchFamily="34" charset="0"/>
                <a:ea typeface="Tahoma" pitchFamily="34" charset="0"/>
                <a:cs typeface="Tahoma" pitchFamily="34" charset="0"/>
              </a:rPr>
              <a:t>hơn về cơ sở dữ liệu SQL Server</a:t>
            </a:r>
          </a:p>
        </p:txBody>
      </p:sp>
      <p:sp>
        <p:nvSpPr>
          <p:cNvPr id="22" name="TextBox 21"/>
          <p:cNvSpPr txBox="1"/>
          <p:nvPr/>
        </p:nvSpPr>
        <p:spPr>
          <a:xfrm>
            <a:off x="1412107" y="1945930"/>
            <a:ext cx="1890112" cy="738664"/>
          </a:xfrm>
          <a:prstGeom prst="rect">
            <a:avLst/>
          </a:prstGeom>
          <a:noFill/>
        </p:spPr>
        <p:txBody>
          <a:bodyPr wrap="square" lIns="0" tIns="0" rIns="0" bIns="0" rtlCol="1">
            <a:spAutoFit/>
          </a:bodyPr>
          <a:lstStyle/>
          <a:p>
            <a:pPr lvl="0" algn="just">
              <a:lnSpc>
                <a:spcPct val="150000"/>
              </a:lnSpc>
            </a:pPr>
            <a:r>
              <a:rPr lang="en-US" sz="1600">
                <a:solidFill>
                  <a:schemeClr val="accent3">
                    <a:lumMod val="50000"/>
                  </a:schemeClr>
                </a:solidFill>
                <a:latin typeface="Tahoma" pitchFamily="34" charset="0"/>
                <a:ea typeface="Tahoma" pitchFamily="34" charset="0"/>
                <a:cs typeface="Tahoma" pitchFamily="34" charset="0"/>
              </a:rPr>
              <a:t>Thực hiện đầy đủ các chức năng đề ra</a:t>
            </a:r>
          </a:p>
        </p:txBody>
      </p:sp>
      <p:sp>
        <p:nvSpPr>
          <p:cNvPr id="25" name="Freeform 39"/>
          <p:cNvSpPr>
            <a:spLocks noChangeArrowheads="1"/>
          </p:cNvSpPr>
          <p:nvPr/>
        </p:nvSpPr>
        <p:spPr bwMode="auto">
          <a:xfrm>
            <a:off x="4853223" y="938213"/>
            <a:ext cx="433513" cy="416025"/>
          </a:xfrm>
          <a:custGeom>
            <a:avLst/>
            <a:gdLst>
              <a:gd name="T0" fmla="*/ 399 w 444"/>
              <a:gd name="T1" fmla="*/ 53 h 444"/>
              <a:gd name="T2" fmla="*/ 399 w 444"/>
              <a:gd name="T3" fmla="*/ 53 h 444"/>
              <a:gd name="T4" fmla="*/ 372 w 444"/>
              <a:gd name="T5" fmla="*/ 53 h 444"/>
              <a:gd name="T6" fmla="*/ 372 w 444"/>
              <a:gd name="T7" fmla="*/ 98 h 444"/>
              <a:gd name="T8" fmla="*/ 293 w 444"/>
              <a:gd name="T9" fmla="*/ 98 h 444"/>
              <a:gd name="T10" fmla="*/ 293 w 444"/>
              <a:gd name="T11" fmla="*/ 53 h 444"/>
              <a:gd name="T12" fmla="*/ 151 w 444"/>
              <a:gd name="T13" fmla="*/ 53 h 444"/>
              <a:gd name="T14" fmla="*/ 151 w 444"/>
              <a:gd name="T15" fmla="*/ 98 h 444"/>
              <a:gd name="T16" fmla="*/ 71 w 444"/>
              <a:gd name="T17" fmla="*/ 98 h 444"/>
              <a:gd name="T18" fmla="*/ 71 w 444"/>
              <a:gd name="T19" fmla="*/ 53 h 444"/>
              <a:gd name="T20" fmla="*/ 45 w 444"/>
              <a:gd name="T21" fmla="*/ 53 h 444"/>
              <a:gd name="T22" fmla="*/ 0 w 444"/>
              <a:gd name="T23" fmla="*/ 98 h 444"/>
              <a:gd name="T24" fmla="*/ 0 w 444"/>
              <a:gd name="T25" fmla="*/ 399 h 444"/>
              <a:gd name="T26" fmla="*/ 45 w 444"/>
              <a:gd name="T27" fmla="*/ 443 h 444"/>
              <a:gd name="T28" fmla="*/ 399 w 444"/>
              <a:gd name="T29" fmla="*/ 443 h 444"/>
              <a:gd name="T30" fmla="*/ 443 w 444"/>
              <a:gd name="T31" fmla="*/ 399 h 444"/>
              <a:gd name="T32" fmla="*/ 443 w 444"/>
              <a:gd name="T33" fmla="*/ 98 h 444"/>
              <a:gd name="T34" fmla="*/ 399 w 444"/>
              <a:gd name="T35" fmla="*/ 53 h 444"/>
              <a:gd name="T36" fmla="*/ 399 w 444"/>
              <a:gd name="T37" fmla="*/ 399 h 444"/>
              <a:gd name="T38" fmla="*/ 399 w 444"/>
              <a:gd name="T39" fmla="*/ 399 h 444"/>
              <a:gd name="T40" fmla="*/ 45 w 444"/>
              <a:gd name="T41" fmla="*/ 399 h 444"/>
              <a:gd name="T42" fmla="*/ 45 w 444"/>
              <a:gd name="T43" fmla="*/ 196 h 444"/>
              <a:gd name="T44" fmla="*/ 399 w 444"/>
              <a:gd name="T45" fmla="*/ 196 h 444"/>
              <a:gd name="T46" fmla="*/ 399 w 444"/>
              <a:gd name="T47" fmla="*/ 399 h 444"/>
              <a:gd name="T48" fmla="*/ 124 w 444"/>
              <a:gd name="T49" fmla="*/ 0 h 444"/>
              <a:gd name="T50" fmla="*/ 124 w 444"/>
              <a:gd name="T51" fmla="*/ 0 h 444"/>
              <a:gd name="T52" fmla="*/ 89 w 444"/>
              <a:gd name="T53" fmla="*/ 0 h 444"/>
              <a:gd name="T54" fmla="*/ 89 w 444"/>
              <a:gd name="T55" fmla="*/ 89 h 444"/>
              <a:gd name="T56" fmla="*/ 124 w 444"/>
              <a:gd name="T57" fmla="*/ 89 h 444"/>
              <a:gd name="T58" fmla="*/ 124 w 444"/>
              <a:gd name="T59" fmla="*/ 0 h 444"/>
              <a:gd name="T60" fmla="*/ 354 w 444"/>
              <a:gd name="T61" fmla="*/ 0 h 444"/>
              <a:gd name="T62" fmla="*/ 354 w 444"/>
              <a:gd name="T63" fmla="*/ 0 h 444"/>
              <a:gd name="T64" fmla="*/ 319 w 444"/>
              <a:gd name="T65" fmla="*/ 0 h 444"/>
              <a:gd name="T66" fmla="*/ 319 w 444"/>
              <a:gd name="T67" fmla="*/ 89 h 444"/>
              <a:gd name="T68" fmla="*/ 354 w 444"/>
              <a:gd name="T69" fmla="*/ 89 h 444"/>
              <a:gd name="T70" fmla="*/ 354 w 444"/>
              <a:gd name="T71" fmla="*/ 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4" h="444">
                <a:moveTo>
                  <a:pt x="399" y="53"/>
                </a:moveTo>
                <a:lnTo>
                  <a:pt x="399" y="53"/>
                </a:lnTo>
                <a:cubicBezTo>
                  <a:pt x="372" y="53"/>
                  <a:pt x="372" y="53"/>
                  <a:pt x="372" y="53"/>
                </a:cubicBezTo>
                <a:cubicBezTo>
                  <a:pt x="372" y="98"/>
                  <a:pt x="372" y="98"/>
                  <a:pt x="372" y="98"/>
                </a:cubicBezTo>
                <a:cubicBezTo>
                  <a:pt x="293" y="98"/>
                  <a:pt x="293" y="98"/>
                  <a:pt x="293" y="98"/>
                </a:cubicBezTo>
                <a:cubicBezTo>
                  <a:pt x="293" y="53"/>
                  <a:pt x="293" y="53"/>
                  <a:pt x="293" y="53"/>
                </a:cubicBezTo>
                <a:cubicBezTo>
                  <a:pt x="151" y="53"/>
                  <a:pt x="151" y="53"/>
                  <a:pt x="151" y="53"/>
                </a:cubicBezTo>
                <a:cubicBezTo>
                  <a:pt x="151" y="98"/>
                  <a:pt x="151" y="98"/>
                  <a:pt x="151" y="98"/>
                </a:cubicBezTo>
                <a:cubicBezTo>
                  <a:pt x="71" y="98"/>
                  <a:pt x="71" y="98"/>
                  <a:pt x="71" y="98"/>
                </a:cubicBezTo>
                <a:cubicBezTo>
                  <a:pt x="71" y="53"/>
                  <a:pt x="71" y="53"/>
                  <a:pt x="71" y="53"/>
                </a:cubicBezTo>
                <a:cubicBezTo>
                  <a:pt x="45" y="53"/>
                  <a:pt x="45" y="53"/>
                  <a:pt x="45" y="53"/>
                </a:cubicBezTo>
                <a:cubicBezTo>
                  <a:pt x="18" y="53"/>
                  <a:pt x="0" y="71"/>
                  <a:pt x="0" y="98"/>
                </a:cubicBezTo>
                <a:cubicBezTo>
                  <a:pt x="0" y="399"/>
                  <a:pt x="0" y="399"/>
                  <a:pt x="0" y="399"/>
                </a:cubicBezTo>
                <a:cubicBezTo>
                  <a:pt x="0" y="425"/>
                  <a:pt x="18" y="443"/>
                  <a:pt x="45" y="443"/>
                </a:cubicBezTo>
                <a:cubicBezTo>
                  <a:pt x="399" y="443"/>
                  <a:pt x="399" y="443"/>
                  <a:pt x="399" y="443"/>
                </a:cubicBezTo>
                <a:cubicBezTo>
                  <a:pt x="425" y="443"/>
                  <a:pt x="443" y="425"/>
                  <a:pt x="443" y="399"/>
                </a:cubicBezTo>
                <a:cubicBezTo>
                  <a:pt x="443" y="98"/>
                  <a:pt x="443" y="98"/>
                  <a:pt x="443" y="98"/>
                </a:cubicBezTo>
                <a:cubicBezTo>
                  <a:pt x="443" y="71"/>
                  <a:pt x="425" y="53"/>
                  <a:pt x="399" y="53"/>
                </a:cubicBezTo>
                <a:close/>
                <a:moveTo>
                  <a:pt x="399" y="399"/>
                </a:moveTo>
                <a:lnTo>
                  <a:pt x="399" y="399"/>
                </a:lnTo>
                <a:cubicBezTo>
                  <a:pt x="45" y="399"/>
                  <a:pt x="45" y="399"/>
                  <a:pt x="45" y="399"/>
                </a:cubicBezTo>
                <a:cubicBezTo>
                  <a:pt x="45" y="196"/>
                  <a:pt x="45" y="196"/>
                  <a:pt x="45" y="196"/>
                </a:cubicBezTo>
                <a:cubicBezTo>
                  <a:pt x="399" y="196"/>
                  <a:pt x="399" y="196"/>
                  <a:pt x="399" y="196"/>
                </a:cubicBezTo>
                <a:lnTo>
                  <a:pt x="399" y="399"/>
                </a:lnTo>
                <a:close/>
                <a:moveTo>
                  <a:pt x="124" y="0"/>
                </a:moveTo>
                <a:lnTo>
                  <a:pt x="124" y="0"/>
                </a:lnTo>
                <a:cubicBezTo>
                  <a:pt x="89" y="0"/>
                  <a:pt x="89" y="0"/>
                  <a:pt x="89" y="0"/>
                </a:cubicBezTo>
                <a:cubicBezTo>
                  <a:pt x="89" y="89"/>
                  <a:pt x="89" y="89"/>
                  <a:pt x="89" y="89"/>
                </a:cubicBezTo>
                <a:cubicBezTo>
                  <a:pt x="124" y="89"/>
                  <a:pt x="124" y="89"/>
                  <a:pt x="124" y="89"/>
                </a:cubicBezTo>
                <a:lnTo>
                  <a:pt x="124" y="0"/>
                </a:lnTo>
                <a:close/>
                <a:moveTo>
                  <a:pt x="354" y="0"/>
                </a:moveTo>
                <a:lnTo>
                  <a:pt x="354" y="0"/>
                </a:lnTo>
                <a:cubicBezTo>
                  <a:pt x="319" y="0"/>
                  <a:pt x="319" y="0"/>
                  <a:pt x="319" y="0"/>
                </a:cubicBezTo>
                <a:cubicBezTo>
                  <a:pt x="319" y="89"/>
                  <a:pt x="319" y="89"/>
                  <a:pt x="319" y="89"/>
                </a:cubicBezTo>
                <a:cubicBezTo>
                  <a:pt x="354" y="89"/>
                  <a:pt x="354" y="89"/>
                  <a:pt x="354" y="89"/>
                </a:cubicBezTo>
                <a:lnTo>
                  <a:pt x="354" y="0"/>
                </a:lnTo>
                <a:close/>
              </a:path>
            </a:pathLst>
          </a:custGeom>
          <a:solidFill>
            <a:schemeClr val="bg1"/>
          </a:solidFill>
          <a:ln>
            <a:noFill/>
          </a:ln>
          <a:effectLst/>
          <a:extLst/>
        </p:spPr>
        <p:txBody>
          <a:bodyPr wrap="none" lIns="68586" tIns="34293" rIns="68586" bIns="34293" anchor="ctr"/>
          <a:lstStyle/>
          <a:p>
            <a:pPr algn="just" defTabSz="1828434" eaLnBrk="1" fontAlgn="auto" hangingPunct="1">
              <a:spcBef>
                <a:spcPts val="0"/>
              </a:spcBef>
              <a:spcAft>
                <a:spcPts val="0"/>
              </a:spcAft>
              <a:defRPr/>
            </a:pPr>
            <a:endParaRPr lang="en-US" sz="1600" dirty="0">
              <a:solidFill>
                <a:schemeClr val="accent3">
                  <a:lumMod val="50000"/>
                </a:schemeClr>
              </a:solidFill>
              <a:latin typeface="Tahoma" pitchFamily="34" charset="0"/>
              <a:ea typeface="Tahoma" pitchFamily="34" charset="0"/>
              <a:cs typeface="Tahoma" pitchFamily="34" charset="0"/>
            </a:endParaRPr>
          </a:p>
        </p:txBody>
      </p:sp>
      <p:sp>
        <p:nvSpPr>
          <p:cNvPr id="27" name="Freeform 39"/>
          <p:cNvSpPr>
            <a:spLocks noChangeArrowheads="1"/>
          </p:cNvSpPr>
          <p:nvPr/>
        </p:nvSpPr>
        <p:spPr bwMode="auto">
          <a:xfrm>
            <a:off x="2238549" y="984632"/>
            <a:ext cx="433513" cy="416025"/>
          </a:xfrm>
          <a:custGeom>
            <a:avLst/>
            <a:gdLst>
              <a:gd name="T0" fmla="*/ 399 w 444"/>
              <a:gd name="T1" fmla="*/ 53 h 444"/>
              <a:gd name="T2" fmla="*/ 399 w 444"/>
              <a:gd name="T3" fmla="*/ 53 h 444"/>
              <a:gd name="T4" fmla="*/ 372 w 444"/>
              <a:gd name="T5" fmla="*/ 53 h 444"/>
              <a:gd name="T6" fmla="*/ 372 w 444"/>
              <a:gd name="T7" fmla="*/ 98 h 444"/>
              <a:gd name="T8" fmla="*/ 293 w 444"/>
              <a:gd name="T9" fmla="*/ 98 h 444"/>
              <a:gd name="T10" fmla="*/ 293 w 444"/>
              <a:gd name="T11" fmla="*/ 53 h 444"/>
              <a:gd name="T12" fmla="*/ 151 w 444"/>
              <a:gd name="T13" fmla="*/ 53 h 444"/>
              <a:gd name="T14" fmla="*/ 151 w 444"/>
              <a:gd name="T15" fmla="*/ 98 h 444"/>
              <a:gd name="T16" fmla="*/ 71 w 444"/>
              <a:gd name="T17" fmla="*/ 98 h 444"/>
              <a:gd name="T18" fmla="*/ 71 w 444"/>
              <a:gd name="T19" fmla="*/ 53 h 444"/>
              <a:gd name="T20" fmla="*/ 45 w 444"/>
              <a:gd name="T21" fmla="*/ 53 h 444"/>
              <a:gd name="T22" fmla="*/ 0 w 444"/>
              <a:gd name="T23" fmla="*/ 98 h 444"/>
              <a:gd name="T24" fmla="*/ 0 w 444"/>
              <a:gd name="T25" fmla="*/ 399 h 444"/>
              <a:gd name="T26" fmla="*/ 45 w 444"/>
              <a:gd name="T27" fmla="*/ 443 h 444"/>
              <a:gd name="T28" fmla="*/ 399 w 444"/>
              <a:gd name="T29" fmla="*/ 443 h 444"/>
              <a:gd name="T30" fmla="*/ 443 w 444"/>
              <a:gd name="T31" fmla="*/ 399 h 444"/>
              <a:gd name="T32" fmla="*/ 443 w 444"/>
              <a:gd name="T33" fmla="*/ 98 h 444"/>
              <a:gd name="T34" fmla="*/ 399 w 444"/>
              <a:gd name="T35" fmla="*/ 53 h 444"/>
              <a:gd name="T36" fmla="*/ 399 w 444"/>
              <a:gd name="T37" fmla="*/ 399 h 444"/>
              <a:gd name="T38" fmla="*/ 399 w 444"/>
              <a:gd name="T39" fmla="*/ 399 h 444"/>
              <a:gd name="T40" fmla="*/ 45 w 444"/>
              <a:gd name="T41" fmla="*/ 399 h 444"/>
              <a:gd name="T42" fmla="*/ 45 w 444"/>
              <a:gd name="T43" fmla="*/ 196 h 444"/>
              <a:gd name="T44" fmla="*/ 399 w 444"/>
              <a:gd name="T45" fmla="*/ 196 h 444"/>
              <a:gd name="T46" fmla="*/ 399 w 444"/>
              <a:gd name="T47" fmla="*/ 399 h 444"/>
              <a:gd name="T48" fmla="*/ 124 w 444"/>
              <a:gd name="T49" fmla="*/ 0 h 444"/>
              <a:gd name="T50" fmla="*/ 124 w 444"/>
              <a:gd name="T51" fmla="*/ 0 h 444"/>
              <a:gd name="T52" fmla="*/ 89 w 444"/>
              <a:gd name="T53" fmla="*/ 0 h 444"/>
              <a:gd name="T54" fmla="*/ 89 w 444"/>
              <a:gd name="T55" fmla="*/ 89 h 444"/>
              <a:gd name="T56" fmla="*/ 124 w 444"/>
              <a:gd name="T57" fmla="*/ 89 h 444"/>
              <a:gd name="T58" fmla="*/ 124 w 444"/>
              <a:gd name="T59" fmla="*/ 0 h 444"/>
              <a:gd name="T60" fmla="*/ 354 w 444"/>
              <a:gd name="T61" fmla="*/ 0 h 444"/>
              <a:gd name="T62" fmla="*/ 354 w 444"/>
              <a:gd name="T63" fmla="*/ 0 h 444"/>
              <a:gd name="T64" fmla="*/ 319 w 444"/>
              <a:gd name="T65" fmla="*/ 0 h 444"/>
              <a:gd name="T66" fmla="*/ 319 w 444"/>
              <a:gd name="T67" fmla="*/ 89 h 444"/>
              <a:gd name="T68" fmla="*/ 354 w 444"/>
              <a:gd name="T69" fmla="*/ 89 h 444"/>
              <a:gd name="T70" fmla="*/ 354 w 444"/>
              <a:gd name="T71" fmla="*/ 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4" h="444">
                <a:moveTo>
                  <a:pt x="399" y="53"/>
                </a:moveTo>
                <a:lnTo>
                  <a:pt x="399" y="53"/>
                </a:lnTo>
                <a:cubicBezTo>
                  <a:pt x="372" y="53"/>
                  <a:pt x="372" y="53"/>
                  <a:pt x="372" y="53"/>
                </a:cubicBezTo>
                <a:cubicBezTo>
                  <a:pt x="372" y="98"/>
                  <a:pt x="372" y="98"/>
                  <a:pt x="372" y="98"/>
                </a:cubicBezTo>
                <a:cubicBezTo>
                  <a:pt x="293" y="98"/>
                  <a:pt x="293" y="98"/>
                  <a:pt x="293" y="98"/>
                </a:cubicBezTo>
                <a:cubicBezTo>
                  <a:pt x="293" y="53"/>
                  <a:pt x="293" y="53"/>
                  <a:pt x="293" y="53"/>
                </a:cubicBezTo>
                <a:cubicBezTo>
                  <a:pt x="151" y="53"/>
                  <a:pt x="151" y="53"/>
                  <a:pt x="151" y="53"/>
                </a:cubicBezTo>
                <a:cubicBezTo>
                  <a:pt x="151" y="98"/>
                  <a:pt x="151" y="98"/>
                  <a:pt x="151" y="98"/>
                </a:cubicBezTo>
                <a:cubicBezTo>
                  <a:pt x="71" y="98"/>
                  <a:pt x="71" y="98"/>
                  <a:pt x="71" y="98"/>
                </a:cubicBezTo>
                <a:cubicBezTo>
                  <a:pt x="71" y="53"/>
                  <a:pt x="71" y="53"/>
                  <a:pt x="71" y="53"/>
                </a:cubicBezTo>
                <a:cubicBezTo>
                  <a:pt x="45" y="53"/>
                  <a:pt x="45" y="53"/>
                  <a:pt x="45" y="53"/>
                </a:cubicBezTo>
                <a:cubicBezTo>
                  <a:pt x="18" y="53"/>
                  <a:pt x="0" y="71"/>
                  <a:pt x="0" y="98"/>
                </a:cubicBezTo>
                <a:cubicBezTo>
                  <a:pt x="0" y="399"/>
                  <a:pt x="0" y="399"/>
                  <a:pt x="0" y="399"/>
                </a:cubicBezTo>
                <a:cubicBezTo>
                  <a:pt x="0" y="425"/>
                  <a:pt x="18" y="443"/>
                  <a:pt x="45" y="443"/>
                </a:cubicBezTo>
                <a:cubicBezTo>
                  <a:pt x="399" y="443"/>
                  <a:pt x="399" y="443"/>
                  <a:pt x="399" y="443"/>
                </a:cubicBezTo>
                <a:cubicBezTo>
                  <a:pt x="425" y="443"/>
                  <a:pt x="443" y="425"/>
                  <a:pt x="443" y="399"/>
                </a:cubicBezTo>
                <a:cubicBezTo>
                  <a:pt x="443" y="98"/>
                  <a:pt x="443" y="98"/>
                  <a:pt x="443" y="98"/>
                </a:cubicBezTo>
                <a:cubicBezTo>
                  <a:pt x="443" y="71"/>
                  <a:pt x="425" y="53"/>
                  <a:pt x="399" y="53"/>
                </a:cubicBezTo>
                <a:close/>
                <a:moveTo>
                  <a:pt x="399" y="399"/>
                </a:moveTo>
                <a:lnTo>
                  <a:pt x="399" y="399"/>
                </a:lnTo>
                <a:cubicBezTo>
                  <a:pt x="45" y="399"/>
                  <a:pt x="45" y="399"/>
                  <a:pt x="45" y="399"/>
                </a:cubicBezTo>
                <a:cubicBezTo>
                  <a:pt x="45" y="196"/>
                  <a:pt x="45" y="196"/>
                  <a:pt x="45" y="196"/>
                </a:cubicBezTo>
                <a:cubicBezTo>
                  <a:pt x="399" y="196"/>
                  <a:pt x="399" y="196"/>
                  <a:pt x="399" y="196"/>
                </a:cubicBezTo>
                <a:lnTo>
                  <a:pt x="399" y="399"/>
                </a:lnTo>
                <a:close/>
                <a:moveTo>
                  <a:pt x="124" y="0"/>
                </a:moveTo>
                <a:lnTo>
                  <a:pt x="124" y="0"/>
                </a:lnTo>
                <a:cubicBezTo>
                  <a:pt x="89" y="0"/>
                  <a:pt x="89" y="0"/>
                  <a:pt x="89" y="0"/>
                </a:cubicBezTo>
                <a:cubicBezTo>
                  <a:pt x="89" y="89"/>
                  <a:pt x="89" y="89"/>
                  <a:pt x="89" y="89"/>
                </a:cubicBezTo>
                <a:cubicBezTo>
                  <a:pt x="124" y="89"/>
                  <a:pt x="124" y="89"/>
                  <a:pt x="124" y="89"/>
                </a:cubicBezTo>
                <a:lnTo>
                  <a:pt x="124" y="0"/>
                </a:lnTo>
                <a:close/>
                <a:moveTo>
                  <a:pt x="354" y="0"/>
                </a:moveTo>
                <a:lnTo>
                  <a:pt x="354" y="0"/>
                </a:lnTo>
                <a:cubicBezTo>
                  <a:pt x="319" y="0"/>
                  <a:pt x="319" y="0"/>
                  <a:pt x="319" y="0"/>
                </a:cubicBezTo>
                <a:cubicBezTo>
                  <a:pt x="319" y="89"/>
                  <a:pt x="319" y="89"/>
                  <a:pt x="319" y="89"/>
                </a:cubicBezTo>
                <a:cubicBezTo>
                  <a:pt x="354" y="89"/>
                  <a:pt x="354" y="89"/>
                  <a:pt x="354" y="89"/>
                </a:cubicBezTo>
                <a:lnTo>
                  <a:pt x="354" y="0"/>
                </a:lnTo>
                <a:close/>
              </a:path>
            </a:pathLst>
          </a:custGeom>
          <a:solidFill>
            <a:schemeClr val="bg1"/>
          </a:solidFill>
          <a:ln>
            <a:noFill/>
          </a:ln>
          <a:effectLst/>
          <a:extLst/>
        </p:spPr>
        <p:txBody>
          <a:bodyPr wrap="none" lIns="68586" tIns="34293" rIns="68586" bIns="34293" anchor="ctr"/>
          <a:lstStyle/>
          <a:p>
            <a:pPr algn="just" defTabSz="1828434" eaLnBrk="1" fontAlgn="auto" hangingPunct="1">
              <a:spcBef>
                <a:spcPts val="0"/>
              </a:spcBef>
              <a:spcAft>
                <a:spcPts val="0"/>
              </a:spcAft>
              <a:defRPr/>
            </a:pPr>
            <a:endParaRPr lang="en-US" sz="1600" dirty="0">
              <a:solidFill>
                <a:schemeClr val="accent3">
                  <a:lumMod val="50000"/>
                </a:schemeClr>
              </a:solidFill>
              <a:latin typeface="Tahoma" pitchFamily="34" charset="0"/>
              <a:ea typeface="Tahoma" pitchFamily="34" charset="0"/>
              <a:cs typeface="Tahoma" pitchFamily="34" charset="0"/>
            </a:endParaRPr>
          </a:p>
        </p:txBody>
      </p:sp>
      <p:sp>
        <p:nvSpPr>
          <p:cNvPr id="28" name="Freeform 39"/>
          <p:cNvSpPr>
            <a:spLocks noChangeArrowheads="1"/>
          </p:cNvSpPr>
          <p:nvPr/>
        </p:nvSpPr>
        <p:spPr bwMode="auto">
          <a:xfrm>
            <a:off x="7351034" y="1020752"/>
            <a:ext cx="433513" cy="416025"/>
          </a:xfrm>
          <a:custGeom>
            <a:avLst/>
            <a:gdLst>
              <a:gd name="T0" fmla="*/ 399 w 444"/>
              <a:gd name="T1" fmla="*/ 53 h 444"/>
              <a:gd name="T2" fmla="*/ 399 w 444"/>
              <a:gd name="T3" fmla="*/ 53 h 444"/>
              <a:gd name="T4" fmla="*/ 372 w 444"/>
              <a:gd name="T5" fmla="*/ 53 h 444"/>
              <a:gd name="T6" fmla="*/ 372 w 444"/>
              <a:gd name="T7" fmla="*/ 98 h 444"/>
              <a:gd name="T8" fmla="*/ 293 w 444"/>
              <a:gd name="T9" fmla="*/ 98 h 444"/>
              <a:gd name="T10" fmla="*/ 293 w 444"/>
              <a:gd name="T11" fmla="*/ 53 h 444"/>
              <a:gd name="T12" fmla="*/ 151 w 444"/>
              <a:gd name="T13" fmla="*/ 53 h 444"/>
              <a:gd name="T14" fmla="*/ 151 w 444"/>
              <a:gd name="T15" fmla="*/ 98 h 444"/>
              <a:gd name="T16" fmla="*/ 71 w 444"/>
              <a:gd name="T17" fmla="*/ 98 h 444"/>
              <a:gd name="T18" fmla="*/ 71 w 444"/>
              <a:gd name="T19" fmla="*/ 53 h 444"/>
              <a:gd name="T20" fmla="*/ 45 w 444"/>
              <a:gd name="T21" fmla="*/ 53 h 444"/>
              <a:gd name="T22" fmla="*/ 0 w 444"/>
              <a:gd name="T23" fmla="*/ 98 h 444"/>
              <a:gd name="T24" fmla="*/ 0 w 444"/>
              <a:gd name="T25" fmla="*/ 399 h 444"/>
              <a:gd name="T26" fmla="*/ 45 w 444"/>
              <a:gd name="T27" fmla="*/ 443 h 444"/>
              <a:gd name="T28" fmla="*/ 399 w 444"/>
              <a:gd name="T29" fmla="*/ 443 h 444"/>
              <a:gd name="T30" fmla="*/ 443 w 444"/>
              <a:gd name="T31" fmla="*/ 399 h 444"/>
              <a:gd name="T32" fmla="*/ 443 w 444"/>
              <a:gd name="T33" fmla="*/ 98 h 444"/>
              <a:gd name="T34" fmla="*/ 399 w 444"/>
              <a:gd name="T35" fmla="*/ 53 h 444"/>
              <a:gd name="T36" fmla="*/ 399 w 444"/>
              <a:gd name="T37" fmla="*/ 399 h 444"/>
              <a:gd name="T38" fmla="*/ 399 w 444"/>
              <a:gd name="T39" fmla="*/ 399 h 444"/>
              <a:gd name="T40" fmla="*/ 45 w 444"/>
              <a:gd name="T41" fmla="*/ 399 h 444"/>
              <a:gd name="T42" fmla="*/ 45 w 444"/>
              <a:gd name="T43" fmla="*/ 196 h 444"/>
              <a:gd name="T44" fmla="*/ 399 w 444"/>
              <a:gd name="T45" fmla="*/ 196 h 444"/>
              <a:gd name="T46" fmla="*/ 399 w 444"/>
              <a:gd name="T47" fmla="*/ 399 h 444"/>
              <a:gd name="T48" fmla="*/ 124 w 444"/>
              <a:gd name="T49" fmla="*/ 0 h 444"/>
              <a:gd name="T50" fmla="*/ 124 w 444"/>
              <a:gd name="T51" fmla="*/ 0 h 444"/>
              <a:gd name="T52" fmla="*/ 89 w 444"/>
              <a:gd name="T53" fmla="*/ 0 h 444"/>
              <a:gd name="T54" fmla="*/ 89 w 444"/>
              <a:gd name="T55" fmla="*/ 89 h 444"/>
              <a:gd name="T56" fmla="*/ 124 w 444"/>
              <a:gd name="T57" fmla="*/ 89 h 444"/>
              <a:gd name="T58" fmla="*/ 124 w 444"/>
              <a:gd name="T59" fmla="*/ 0 h 444"/>
              <a:gd name="T60" fmla="*/ 354 w 444"/>
              <a:gd name="T61" fmla="*/ 0 h 444"/>
              <a:gd name="T62" fmla="*/ 354 w 444"/>
              <a:gd name="T63" fmla="*/ 0 h 444"/>
              <a:gd name="T64" fmla="*/ 319 w 444"/>
              <a:gd name="T65" fmla="*/ 0 h 444"/>
              <a:gd name="T66" fmla="*/ 319 w 444"/>
              <a:gd name="T67" fmla="*/ 89 h 444"/>
              <a:gd name="T68" fmla="*/ 354 w 444"/>
              <a:gd name="T69" fmla="*/ 89 h 444"/>
              <a:gd name="T70" fmla="*/ 354 w 444"/>
              <a:gd name="T71" fmla="*/ 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4" h="444">
                <a:moveTo>
                  <a:pt x="399" y="53"/>
                </a:moveTo>
                <a:lnTo>
                  <a:pt x="399" y="53"/>
                </a:lnTo>
                <a:cubicBezTo>
                  <a:pt x="372" y="53"/>
                  <a:pt x="372" y="53"/>
                  <a:pt x="372" y="53"/>
                </a:cubicBezTo>
                <a:cubicBezTo>
                  <a:pt x="372" y="98"/>
                  <a:pt x="372" y="98"/>
                  <a:pt x="372" y="98"/>
                </a:cubicBezTo>
                <a:cubicBezTo>
                  <a:pt x="293" y="98"/>
                  <a:pt x="293" y="98"/>
                  <a:pt x="293" y="98"/>
                </a:cubicBezTo>
                <a:cubicBezTo>
                  <a:pt x="293" y="53"/>
                  <a:pt x="293" y="53"/>
                  <a:pt x="293" y="53"/>
                </a:cubicBezTo>
                <a:cubicBezTo>
                  <a:pt x="151" y="53"/>
                  <a:pt x="151" y="53"/>
                  <a:pt x="151" y="53"/>
                </a:cubicBezTo>
                <a:cubicBezTo>
                  <a:pt x="151" y="98"/>
                  <a:pt x="151" y="98"/>
                  <a:pt x="151" y="98"/>
                </a:cubicBezTo>
                <a:cubicBezTo>
                  <a:pt x="71" y="98"/>
                  <a:pt x="71" y="98"/>
                  <a:pt x="71" y="98"/>
                </a:cubicBezTo>
                <a:cubicBezTo>
                  <a:pt x="71" y="53"/>
                  <a:pt x="71" y="53"/>
                  <a:pt x="71" y="53"/>
                </a:cubicBezTo>
                <a:cubicBezTo>
                  <a:pt x="45" y="53"/>
                  <a:pt x="45" y="53"/>
                  <a:pt x="45" y="53"/>
                </a:cubicBezTo>
                <a:cubicBezTo>
                  <a:pt x="18" y="53"/>
                  <a:pt x="0" y="71"/>
                  <a:pt x="0" y="98"/>
                </a:cubicBezTo>
                <a:cubicBezTo>
                  <a:pt x="0" y="399"/>
                  <a:pt x="0" y="399"/>
                  <a:pt x="0" y="399"/>
                </a:cubicBezTo>
                <a:cubicBezTo>
                  <a:pt x="0" y="425"/>
                  <a:pt x="18" y="443"/>
                  <a:pt x="45" y="443"/>
                </a:cubicBezTo>
                <a:cubicBezTo>
                  <a:pt x="399" y="443"/>
                  <a:pt x="399" y="443"/>
                  <a:pt x="399" y="443"/>
                </a:cubicBezTo>
                <a:cubicBezTo>
                  <a:pt x="425" y="443"/>
                  <a:pt x="443" y="425"/>
                  <a:pt x="443" y="399"/>
                </a:cubicBezTo>
                <a:cubicBezTo>
                  <a:pt x="443" y="98"/>
                  <a:pt x="443" y="98"/>
                  <a:pt x="443" y="98"/>
                </a:cubicBezTo>
                <a:cubicBezTo>
                  <a:pt x="443" y="71"/>
                  <a:pt x="425" y="53"/>
                  <a:pt x="399" y="53"/>
                </a:cubicBezTo>
                <a:close/>
                <a:moveTo>
                  <a:pt x="399" y="399"/>
                </a:moveTo>
                <a:lnTo>
                  <a:pt x="399" y="399"/>
                </a:lnTo>
                <a:cubicBezTo>
                  <a:pt x="45" y="399"/>
                  <a:pt x="45" y="399"/>
                  <a:pt x="45" y="399"/>
                </a:cubicBezTo>
                <a:cubicBezTo>
                  <a:pt x="45" y="196"/>
                  <a:pt x="45" y="196"/>
                  <a:pt x="45" y="196"/>
                </a:cubicBezTo>
                <a:cubicBezTo>
                  <a:pt x="399" y="196"/>
                  <a:pt x="399" y="196"/>
                  <a:pt x="399" y="196"/>
                </a:cubicBezTo>
                <a:lnTo>
                  <a:pt x="399" y="399"/>
                </a:lnTo>
                <a:close/>
                <a:moveTo>
                  <a:pt x="124" y="0"/>
                </a:moveTo>
                <a:lnTo>
                  <a:pt x="124" y="0"/>
                </a:lnTo>
                <a:cubicBezTo>
                  <a:pt x="89" y="0"/>
                  <a:pt x="89" y="0"/>
                  <a:pt x="89" y="0"/>
                </a:cubicBezTo>
                <a:cubicBezTo>
                  <a:pt x="89" y="89"/>
                  <a:pt x="89" y="89"/>
                  <a:pt x="89" y="89"/>
                </a:cubicBezTo>
                <a:cubicBezTo>
                  <a:pt x="124" y="89"/>
                  <a:pt x="124" y="89"/>
                  <a:pt x="124" y="89"/>
                </a:cubicBezTo>
                <a:lnTo>
                  <a:pt x="124" y="0"/>
                </a:lnTo>
                <a:close/>
                <a:moveTo>
                  <a:pt x="354" y="0"/>
                </a:moveTo>
                <a:lnTo>
                  <a:pt x="354" y="0"/>
                </a:lnTo>
                <a:cubicBezTo>
                  <a:pt x="319" y="0"/>
                  <a:pt x="319" y="0"/>
                  <a:pt x="319" y="0"/>
                </a:cubicBezTo>
                <a:cubicBezTo>
                  <a:pt x="319" y="89"/>
                  <a:pt x="319" y="89"/>
                  <a:pt x="319" y="89"/>
                </a:cubicBezTo>
                <a:cubicBezTo>
                  <a:pt x="354" y="89"/>
                  <a:pt x="354" y="89"/>
                  <a:pt x="354" y="89"/>
                </a:cubicBezTo>
                <a:lnTo>
                  <a:pt x="354" y="0"/>
                </a:lnTo>
                <a:close/>
              </a:path>
            </a:pathLst>
          </a:custGeom>
          <a:solidFill>
            <a:schemeClr val="bg1"/>
          </a:solidFill>
          <a:ln>
            <a:noFill/>
          </a:ln>
          <a:effectLst/>
          <a:extLst/>
        </p:spPr>
        <p:txBody>
          <a:bodyPr wrap="none" lIns="68586" tIns="34293" rIns="68586" bIns="34293" anchor="ctr"/>
          <a:lstStyle/>
          <a:p>
            <a:pPr algn="just" defTabSz="1828434" eaLnBrk="1" fontAlgn="auto" hangingPunct="1">
              <a:spcBef>
                <a:spcPts val="0"/>
              </a:spcBef>
              <a:spcAft>
                <a:spcPts val="0"/>
              </a:spcAft>
              <a:defRPr/>
            </a:pPr>
            <a:endParaRPr lang="en-US" sz="1600" dirty="0">
              <a:solidFill>
                <a:schemeClr val="accent3">
                  <a:lumMod val="50000"/>
                </a:schemeClr>
              </a:solidFill>
              <a:latin typeface="Tahoma" pitchFamily="34" charset="0"/>
              <a:ea typeface="Tahoma" pitchFamily="34" charset="0"/>
              <a:cs typeface="Tahoma" pitchFamily="34" charset="0"/>
            </a:endParaRPr>
          </a:p>
        </p:txBody>
      </p:sp>
      <p:sp>
        <p:nvSpPr>
          <p:cNvPr id="29" name="Freeform 39"/>
          <p:cNvSpPr>
            <a:spLocks noChangeArrowheads="1"/>
          </p:cNvSpPr>
          <p:nvPr/>
        </p:nvSpPr>
        <p:spPr bwMode="auto">
          <a:xfrm>
            <a:off x="9693459" y="1128281"/>
            <a:ext cx="433513" cy="416025"/>
          </a:xfrm>
          <a:custGeom>
            <a:avLst/>
            <a:gdLst>
              <a:gd name="T0" fmla="*/ 399 w 444"/>
              <a:gd name="T1" fmla="*/ 53 h 444"/>
              <a:gd name="T2" fmla="*/ 399 w 444"/>
              <a:gd name="T3" fmla="*/ 53 h 444"/>
              <a:gd name="T4" fmla="*/ 372 w 444"/>
              <a:gd name="T5" fmla="*/ 53 h 444"/>
              <a:gd name="T6" fmla="*/ 372 w 444"/>
              <a:gd name="T7" fmla="*/ 98 h 444"/>
              <a:gd name="T8" fmla="*/ 293 w 444"/>
              <a:gd name="T9" fmla="*/ 98 h 444"/>
              <a:gd name="T10" fmla="*/ 293 w 444"/>
              <a:gd name="T11" fmla="*/ 53 h 444"/>
              <a:gd name="T12" fmla="*/ 151 w 444"/>
              <a:gd name="T13" fmla="*/ 53 h 444"/>
              <a:gd name="T14" fmla="*/ 151 w 444"/>
              <a:gd name="T15" fmla="*/ 98 h 444"/>
              <a:gd name="T16" fmla="*/ 71 w 444"/>
              <a:gd name="T17" fmla="*/ 98 h 444"/>
              <a:gd name="T18" fmla="*/ 71 w 444"/>
              <a:gd name="T19" fmla="*/ 53 h 444"/>
              <a:gd name="T20" fmla="*/ 45 w 444"/>
              <a:gd name="T21" fmla="*/ 53 h 444"/>
              <a:gd name="T22" fmla="*/ 0 w 444"/>
              <a:gd name="T23" fmla="*/ 98 h 444"/>
              <a:gd name="T24" fmla="*/ 0 w 444"/>
              <a:gd name="T25" fmla="*/ 399 h 444"/>
              <a:gd name="T26" fmla="*/ 45 w 444"/>
              <a:gd name="T27" fmla="*/ 443 h 444"/>
              <a:gd name="T28" fmla="*/ 399 w 444"/>
              <a:gd name="T29" fmla="*/ 443 h 444"/>
              <a:gd name="T30" fmla="*/ 443 w 444"/>
              <a:gd name="T31" fmla="*/ 399 h 444"/>
              <a:gd name="T32" fmla="*/ 443 w 444"/>
              <a:gd name="T33" fmla="*/ 98 h 444"/>
              <a:gd name="T34" fmla="*/ 399 w 444"/>
              <a:gd name="T35" fmla="*/ 53 h 444"/>
              <a:gd name="T36" fmla="*/ 399 w 444"/>
              <a:gd name="T37" fmla="*/ 399 h 444"/>
              <a:gd name="T38" fmla="*/ 399 w 444"/>
              <a:gd name="T39" fmla="*/ 399 h 444"/>
              <a:gd name="T40" fmla="*/ 45 w 444"/>
              <a:gd name="T41" fmla="*/ 399 h 444"/>
              <a:gd name="T42" fmla="*/ 45 w 444"/>
              <a:gd name="T43" fmla="*/ 196 h 444"/>
              <a:gd name="T44" fmla="*/ 399 w 444"/>
              <a:gd name="T45" fmla="*/ 196 h 444"/>
              <a:gd name="T46" fmla="*/ 399 w 444"/>
              <a:gd name="T47" fmla="*/ 399 h 444"/>
              <a:gd name="T48" fmla="*/ 124 w 444"/>
              <a:gd name="T49" fmla="*/ 0 h 444"/>
              <a:gd name="T50" fmla="*/ 124 w 444"/>
              <a:gd name="T51" fmla="*/ 0 h 444"/>
              <a:gd name="T52" fmla="*/ 89 w 444"/>
              <a:gd name="T53" fmla="*/ 0 h 444"/>
              <a:gd name="T54" fmla="*/ 89 w 444"/>
              <a:gd name="T55" fmla="*/ 89 h 444"/>
              <a:gd name="T56" fmla="*/ 124 w 444"/>
              <a:gd name="T57" fmla="*/ 89 h 444"/>
              <a:gd name="T58" fmla="*/ 124 w 444"/>
              <a:gd name="T59" fmla="*/ 0 h 444"/>
              <a:gd name="T60" fmla="*/ 354 w 444"/>
              <a:gd name="T61" fmla="*/ 0 h 444"/>
              <a:gd name="T62" fmla="*/ 354 w 444"/>
              <a:gd name="T63" fmla="*/ 0 h 444"/>
              <a:gd name="T64" fmla="*/ 319 w 444"/>
              <a:gd name="T65" fmla="*/ 0 h 444"/>
              <a:gd name="T66" fmla="*/ 319 w 444"/>
              <a:gd name="T67" fmla="*/ 89 h 444"/>
              <a:gd name="T68" fmla="*/ 354 w 444"/>
              <a:gd name="T69" fmla="*/ 89 h 444"/>
              <a:gd name="T70" fmla="*/ 354 w 444"/>
              <a:gd name="T71" fmla="*/ 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4" h="444">
                <a:moveTo>
                  <a:pt x="399" y="53"/>
                </a:moveTo>
                <a:lnTo>
                  <a:pt x="399" y="53"/>
                </a:lnTo>
                <a:cubicBezTo>
                  <a:pt x="372" y="53"/>
                  <a:pt x="372" y="53"/>
                  <a:pt x="372" y="53"/>
                </a:cubicBezTo>
                <a:cubicBezTo>
                  <a:pt x="372" y="98"/>
                  <a:pt x="372" y="98"/>
                  <a:pt x="372" y="98"/>
                </a:cubicBezTo>
                <a:cubicBezTo>
                  <a:pt x="293" y="98"/>
                  <a:pt x="293" y="98"/>
                  <a:pt x="293" y="98"/>
                </a:cubicBezTo>
                <a:cubicBezTo>
                  <a:pt x="293" y="53"/>
                  <a:pt x="293" y="53"/>
                  <a:pt x="293" y="53"/>
                </a:cubicBezTo>
                <a:cubicBezTo>
                  <a:pt x="151" y="53"/>
                  <a:pt x="151" y="53"/>
                  <a:pt x="151" y="53"/>
                </a:cubicBezTo>
                <a:cubicBezTo>
                  <a:pt x="151" y="98"/>
                  <a:pt x="151" y="98"/>
                  <a:pt x="151" y="98"/>
                </a:cubicBezTo>
                <a:cubicBezTo>
                  <a:pt x="71" y="98"/>
                  <a:pt x="71" y="98"/>
                  <a:pt x="71" y="98"/>
                </a:cubicBezTo>
                <a:cubicBezTo>
                  <a:pt x="71" y="53"/>
                  <a:pt x="71" y="53"/>
                  <a:pt x="71" y="53"/>
                </a:cubicBezTo>
                <a:cubicBezTo>
                  <a:pt x="45" y="53"/>
                  <a:pt x="45" y="53"/>
                  <a:pt x="45" y="53"/>
                </a:cubicBezTo>
                <a:cubicBezTo>
                  <a:pt x="18" y="53"/>
                  <a:pt x="0" y="71"/>
                  <a:pt x="0" y="98"/>
                </a:cubicBezTo>
                <a:cubicBezTo>
                  <a:pt x="0" y="399"/>
                  <a:pt x="0" y="399"/>
                  <a:pt x="0" y="399"/>
                </a:cubicBezTo>
                <a:cubicBezTo>
                  <a:pt x="0" y="425"/>
                  <a:pt x="18" y="443"/>
                  <a:pt x="45" y="443"/>
                </a:cubicBezTo>
                <a:cubicBezTo>
                  <a:pt x="399" y="443"/>
                  <a:pt x="399" y="443"/>
                  <a:pt x="399" y="443"/>
                </a:cubicBezTo>
                <a:cubicBezTo>
                  <a:pt x="425" y="443"/>
                  <a:pt x="443" y="425"/>
                  <a:pt x="443" y="399"/>
                </a:cubicBezTo>
                <a:cubicBezTo>
                  <a:pt x="443" y="98"/>
                  <a:pt x="443" y="98"/>
                  <a:pt x="443" y="98"/>
                </a:cubicBezTo>
                <a:cubicBezTo>
                  <a:pt x="443" y="71"/>
                  <a:pt x="425" y="53"/>
                  <a:pt x="399" y="53"/>
                </a:cubicBezTo>
                <a:close/>
                <a:moveTo>
                  <a:pt x="399" y="399"/>
                </a:moveTo>
                <a:lnTo>
                  <a:pt x="399" y="399"/>
                </a:lnTo>
                <a:cubicBezTo>
                  <a:pt x="45" y="399"/>
                  <a:pt x="45" y="399"/>
                  <a:pt x="45" y="399"/>
                </a:cubicBezTo>
                <a:cubicBezTo>
                  <a:pt x="45" y="196"/>
                  <a:pt x="45" y="196"/>
                  <a:pt x="45" y="196"/>
                </a:cubicBezTo>
                <a:cubicBezTo>
                  <a:pt x="399" y="196"/>
                  <a:pt x="399" y="196"/>
                  <a:pt x="399" y="196"/>
                </a:cubicBezTo>
                <a:lnTo>
                  <a:pt x="399" y="399"/>
                </a:lnTo>
                <a:close/>
                <a:moveTo>
                  <a:pt x="124" y="0"/>
                </a:moveTo>
                <a:lnTo>
                  <a:pt x="124" y="0"/>
                </a:lnTo>
                <a:cubicBezTo>
                  <a:pt x="89" y="0"/>
                  <a:pt x="89" y="0"/>
                  <a:pt x="89" y="0"/>
                </a:cubicBezTo>
                <a:cubicBezTo>
                  <a:pt x="89" y="89"/>
                  <a:pt x="89" y="89"/>
                  <a:pt x="89" y="89"/>
                </a:cubicBezTo>
                <a:cubicBezTo>
                  <a:pt x="124" y="89"/>
                  <a:pt x="124" y="89"/>
                  <a:pt x="124" y="89"/>
                </a:cubicBezTo>
                <a:lnTo>
                  <a:pt x="124" y="0"/>
                </a:lnTo>
                <a:close/>
                <a:moveTo>
                  <a:pt x="354" y="0"/>
                </a:moveTo>
                <a:lnTo>
                  <a:pt x="354" y="0"/>
                </a:lnTo>
                <a:cubicBezTo>
                  <a:pt x="319" y="0"/>
                  <a:pt x="319" y="0"/>
                  <a:pt x="319" y="0"/>
                </a:cubicBezTo>
                <a:cubicBezTo>
                  <a:pt x="319" y="89"/>
                  <a:pt x="319" y="89"/>
                  <a:pt x="319" y="89"/>
                </a:cubicBezTo>
                <a:cubicBezTo>
                  <a:pt x="354" y="89"/>
                  <a:pt x="354" y="89"/>
                  <a:pt x="354" y="89"/>
                </a:cubicBezTo>
                <a:lnTo>
                  <a:pt x="354" y="0"/>
                </a:lnTo>
                <a:close/>
              </a:path>
            </a:pathLst>
          </a:custGeom>
          <a:solidFill>
            <a:schemeClr val="bg1"/>
          </a:solidFill>
          <a:ln>
            <a:noFill/>
          </a:ln>
          <a:effectLst/>
          <a:extLst/>
        </p:spPr>
        <p:txBody>
          <a:bodyPr wrap="none" lIns="68586" tIns="34293" rIns="68586" bIns="34293" anchor="ctr"/>
          <a:lstStyle/>
          <a:p>
            <a:pPr algn="just" defTabSz="1828434" eaLnBrk="1" fontAlgn="auto" hangingPunct="1">
              <a:spcBef>
                <a:spcPts val="0"/>
              </a:spcBef>
              <a:spcAft>
                <a:spcPts val="0"/>
              </a:spcAft>
              <a:defRPr/>
            </a:pPr>
            <a:endParaRPr lang="en-US" sz="1600" dirty="0">
              <a:solidFill>
                <a:schemeClr val="accent3">
                  <a:lumMod val="50000"/>
                </a:schemeClr>
              </a:solidFill>
              <a:latin typeface="Tahoma" pitchFamily="34" charset="0"/>
              <a:ea typeface="Tahoma" pitchFamily="34" charset="0"/>
              <a:cs typeface="Tahoma" pitchFamily="34" charset="0"/>
            </a:endParaRPr>
          </a:p>
        </p:txBody>
      </p:sp>
      <p:sp>
        <p:nvSpPr>
          <p:cNvPr id="30" name="Oval 29"/>
          <p:cNvSpPr/>
          <p:nvPr/>
        </p:nvSpPr>
        <p:spPr>
          <a:xfrm>
            <a:off x="3680582" y="3698401"/>
            <a:ext cx="2359460" cy="2264285"/>
          </a:xfrm>
          <a:prstGeom prst="ellipse">
            <a:avLst/>
          </a:prstGeom>
          <a:noFill/>
          <a:ln w="69850">
            <a:solidFill>
              <a:schemeClr val="bg1">
                <a:lumMod val="75000"/>
                <a:alpha val="30000"/>
              </a:schemeClr>
            </a:solidFill>
          </a:ln>
          <a:effectLst/>
        </p:spPr>
        <p:style>
          <a:lnRef idx="1">
            <a:schemeClr val="accent1"/>
          </a:lnRef>
          <a:fillRef idx="3">
            <a:schemeClr val="accent1"/>
          </a:fillRef>
          <a:effectRef idx="2">
            <a:schemeClr val="accent1"/>
          </a:effectRef>
          <a:fontRef idx="minor">
            <a:schemeClr val="lt1"/>
          </a:fontRef>
        </p:style>
        <p:txBody>
          <a:bodyPr lIns="137168" tIns="68584" rIns="137168" bIns="68584" anchor="ctr"/>
          <a:lstStyle/>
          <a:p>
            <a:pPr algn="just" eaLnBrk="1" hangingPunct="1"/>
            <a:endParaRPr lang="fr-FR" sz="1600">
              <a:solidFill>
                <a:schemeClr val="accent3">
                  <a:lumMod val="50000"/>
                </a:schemeClr>
              </a:solidFill>
              <a:latin typeface="Tahoma" pitchFamily="34" charset="0"/>
              <a:ea typeface="Tahoma" pitchFamily="34" charset="0"/>
              <a:cs typeface="Tahoma" pitchFamily="34" charset="0"/>
            </a:endParaRPr>
          </a:p>
        </p:txBody>
      </p:sp>
      <p:sp>
        <p:nvSpPr>
          <p:cNvPr id="31" name="Arc 30"/>
          <p:cNvSpPr/>
          <p:nvPr/>
        </p:nvSpPr>
        <p:spPr>
          <a:xfrm>
            <a:off x="3681885" y="3699033"/>
            <a:ext cx="2357147" cy="2262065"/>
          </a:xfrm>
          <a:prstGeom prst="arc">
            <a:avLst>
              <a:gd name="adj1" fmla="val 10766207"/>
              <a:gd name="adj2" fmla="val 0"/>
            </a:avLst>
          </a:prstGeom>
          <a:ln w="6985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lIns="137168" tIns="68584" rIns="137168" bIns="68584" anchor="ctr"/>
          <a:lstStyle/>
          <a:p>
            <a:pPr algn="just" defTabSz="1828434" eaLnBrk="1" fontAlgn="auto" hangingPunct="1">
              <a:spcBef>
                <a:spcPts val="0"/>
              </a:spcBef>
              <a:spcAft>
                <a:spcPts val="0"/>
              </a:spcAft>
              <a:defRPr/>
            </a:pPr>
            <a:endParaRPr lang="en-US" sz="1600">
              <a:solidFill>
                <a:schemeClr val="accent3">
                  <a:lumMod val="50000"/>
                </a:schemeClr>
              </a:solidFill>
              <a:latin typeface="Tahoma" pitchFamily="34" charset="0"/>
              <a:ea typeface="Tahoma" pitchFamily="34" charset="0"/>
              <a:cs typeface="Tahoma" pitchFamily="34" charset="0"/>
            </a:endParaRPr>
          </a:p>
        </p:txBody>
      </p:sp>
      <p:sp>
        <p:nvSpPr>
          <p:cNvPr id="32" name="Oval 31"/>
          <p:cNvSpPr/>
          <p:nvPr/>
        </p:nvSpPr>
        <p:spPr>
          <a:xfrm>
            <a:off x="6258378" y="3715863"/>
            <a:ext cx="2360616" cy="2264285"/>
          </a:xfrm>
          <a:prstGeom prst="ellipse">
            <a:avLst/>
          </a:prstGeom>
          <a:noFill/>
          <a:ln w="69850">
            <a:solidFill>
              <a:schemeClr val="bg1">
                <a:lumMod val="75000"/>
                <a:alpha val="30000"/>
              </a:schemeClr>
            </a:solidFill>
          </a:ln>
          <a:effectLst/>
        </p:spPr>
        <p:style>
          <a:lnRef idx="1">
            <a:schemeClr val="accent1"/>
          </a:lnRef>
          <a:fillRef idx="3">
            <a:schemeClr val="accent1"/>
          </a:fillRef>
          <a:effectRef idx="2">
            <a:schemeClr val="accent1"/>
          </a:effectRef>
          <a:fontRef idx="minor">
            <a:schemeClr val="lt1"/>
          </a:fontRef>
        </p:style>
        <p:txBody>
          <a:bodyPr lIns="137168" tIns="68584" rIns="137168" bIns="68584" anchor="ctr"/>
          <a:lstStyle/>
          <a:p>
            <a:pPr algn="just" eaLnBrk="1" hangingPunct="1"/>
            <a:endParaRPr lang="fr-FR" sz="1600">
              <a:solidFill>
                <a:schemeClr val="accent3">
                  <a:lumMod val="50000"/>
                </a:schemeClr>
              </a:solidFill>
              <a:latin typeface="Tahoma" pitchFamily="34" charset="0"/>
              <a:ea typeface="Tahoma" pitchFamily="34" charset="0"/>
              <a:cs typeface="Tahoma" pitchFamily="34" charset="0"/>
            </a:endParaRPr>
          </a:p>
        </p:txBody>
      </p:sp>
      <p:sp>
        <p:nvSpPr>
          <p:cNvPr id="33" name="Arc 32"/>
          <p:cNvSpPr/>
          <p:nvPr/>
        </p:nvSpPr>
        <p:spPr>
          <a:xfrm rot="10800000">
            <a:off x="6259536" y="3716494"/>
            <a:ext cx="2357148" cy="2262065"/>
          </a:xfrm>
          <a:prstGeom prst="arc">
            <a:avLst>
              <a:gd name="adj1" fmla="val 10766207"/>
              <a:gd name="adj2" fmla="val 0"/>
            </a:avLst>
          </a:prstGeom>
          <a:ln w="69850" cap="rnd">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lIns="137168" tIns="68584" rIns="137168" bIns="68584" anchor="ctr"/>
          <a:lstStyle/>
          <a:p>
            <a:pPr algn="just" defTabSz="1828434" eaLnBrk="1" fontAlgn="auto" hangingPunct="1">
              <a:spcBef>
                <a:spcPts val="0"/>
              </a:spcBef>
              <a:spcAft>
                <a:spcPts val="0"/>
              </a:spcAft>
              <a:defRPr/>
            </a:pPr>
            <a:endParaRPr lang="en-US" sz="1600">
              <a:solidFill>
                <a:schemeClr val="accent3">
                  <a:lumMod val="50000"/>
                </a:schemeClr>
              </a:solidFill>
              <a:latin typeface="Tahoma" pitchFamily="34" charset="0"/>
              <a:ea typeface="Tahoma" pitchFamily="34" charset="0"/>
              <a:cs typeface="Tahoma" pitchFamily="34" charset="0"/>
            </a:endParaRPr>
          </a:p>
        </p:txBody>
      </p:sp>
      <p:sp>
        <p:nvSpPr>
          <p:cNvPr id="34" name="Oval 19"/>
          <p:cNvSpPr>
            <a:spLocks noChangeArrowheads="1"/>
          </p:cNvSpPr>
          <p:nvPr/>
        </p:nvSpPr>
        <p:spPr bwMode="auto">
          <a:xfrm>
            <a:off x="7127031" y="3455903"/>
            <a:ext cx="817315" cy="784346"/>
          </a:xfrm>
          <a:prstGeom prst="ellipse">
            <a:avLst/>
          </a:prstGeom>
          <a:solidFill>
            <a:schemeClr val="bg2">
              <a:lumMod val="25000"/>
            </a:schemeClr>
          </a:solidFill>
          <a:ln>
            <a:noFill/>
          </a:ln>
        </p:spPr>
        <p:txBody>
          <a:bodyPr lIns="68598" tIns="34299" rIns="68598" bIns="34299"/>
          <a:lstStyle/>
          <a:p>
            <a:pPr algn="just" eaLnBrk="1" hangingPunct="1"/>
            <a:endParaRPr lang="fr-FR" sz="1600">
              <a:solidFill>
                <a:schemeClr val="accent3">
                  <a:lumMod val="50000"/>
                </a:schemeClr>
              </a:solidFill>
              <a:latin typeface="Tahoma" pitchFamily="34" charset="0"/>
              <a:ea typeface="Tahoma" pitchFamily="34" charset="0"/>
              <a:cs typeface="Tahoma" pitchFamily="34" charset="0"/>
            </a:endParaRPr>
          </a:p>
        </p:txBody>
      </p:sp>
      <p:sp>
        <p:nvSpPr>
          <p:cNvPr id="35" name="Oval 15"/>
          <p:cNvSpPr>
            <a:spLocks noChangeArrowheads="1"/>
          </p:cNvSpPr>
          <p:nvPr/>
        </p:nvSpPr>
        <p:spPr bwMode="auto">
          <a:xfrm>
            <a:off x="4549379" y="3438441"/>
            <a:ext cx="817314" cy="784346"/>
          </a:xfrm>
          <a:prstGeom prst="ellipse">
            <a:avLst/>
          </a:prstGeom>
          <a:solidFill>
            <a:schemeClr val="bg1">
              <a:lumMod val="50000"/>
            </a:schemeClr>
          </a:solidFill>
          <a:ln>
            <a:noFill/>
          </a:ln>
        </p:spPr>
        <p:txBody>
          <a:bodyPr lIns="68598" tIns="34299" rIns="68598" bIns="34299"/>
          <a:lstStyle/>
          <a:p>
            <a:pPr algn="just" eaLnBrk="1" hangingPunct="1"/>
            <a:endParaRPr lang="fr-FR" sz="1600">
              <a:solidFill>
                <a:schemeClr val="accent3">
                  <a:lumMod val="50000"/>
                </a:schemeClr>
              </a:solidFill>
              <a:latin typeface="Tahoma" pitchFamily="34" charset="0"/>
              <a:ea typeface="Tahoma" pitchFamily="34" charset="0"/>
              <a:cs typeface="Tahoma" pitchFamily="34" charset="0"/>
            </a:endParaRPr>
          </a:p>
        </p:txBody>
      </p:sp>
      <p:sp>
        <p:nvSpPr>
          <p:cNvPr id="36" name="TextBox 35"/>
          <p:cNvSpPr txBox="1"/>
          <p:nvPr/>
        </p:nvSpPr>
        <p:spPr>
          <a:xfrm>
            <a:off x="6493053" y="4311605"/>
            <a:ext cx="1890112" cy="1107996"/>
          </a:xfrm>
          <a:prstGeom prst="rect">
            <a:avLst/>
          </a:prstGeom>
          <a:noFill/>
        </p:spPr>
        <p:txBody>
          <a:bodyPr wrap="square" lIns="0" tIns="0" rIns="0" bIns="0" rtlCol="1">
            <a:spAutoFit/>
          </a:bodyPr>
          <a:lstStyle/>
          <a:p>
            <a:pPr lvl="0" algn="just">
              <a:lnSpc>
                <a:spcPct val="150000"/>
              </a:lnSpc>
            </a:pPr>
            <a:r>
              <a:rPr lang="en-US" sz="1600">
                <a:solidFill>
                  <a:schemeClr val="accent3">
                    <a:lumMod val="50000"/>
                  </a:schemeClr>
                </a:solidFill>
                <a:latin typeface="Tahoma" pitchFamily="34" charset="0"/>
                <a:ea typeface="Tahoma" pitchFamily="34" charset="0"/>
                <a:cs typeface="Tahoma" pitchFamily="34" charset="0"/>
              </a:rPr>
              <a:t>Biết cách sử dụng công cụ Visual Studio</a:t>
            </a:r>
          </a:p>
        </p:txBody>
      </p:sp>
      <p:sp>
        <p:nvSpPr>
          <p:cNvPr id="37" name="TextBox 36"/>
          <p:cNvSpPr txBox="1"/>
          <p:nvPr/>
        </p:nvSpPr>
        <p:spPr>
          <a:xfrm>
            <a:off x="3989482" y="4154696"/>
            <a:ext cx="1890112" cy="1846659"/>
          </a:xfrm>
          <a:prstGeom prst="rect">
            <a:avLst/>
          </a:prstGeom>
          <a:noFill/>
        </p:spPr>
        <p:txBody>
          <a:bodyPr wrap="square" lIns="0" tIns="0" rIns="0" bIns="0" rtlCol="1">
            <a:spAutoFit/>
          </a:bodyPr>
          <a:lstStyle/>
          <a:p>
            <a:pPr lvl="0">
              <a:lnSpc>
                <a:spcPct val="150000"/>
              </a:lnSpc>
            </a:pPr>
            <a:r>
              <a:rPr lang="en-US" sz="1600">
                <a:solidFill>
                  <a:schemeClr val="accent3">
                    <a:lumMod val="50000"/>
                  </a:schemeClr>
                </a:solidFill>
                <a:latin typeface="Tahoma" pitchFamily="34" charset="0"/>
                <a:ea typeface="Tahoma" pitchFamily="34" charset="0"/>
                <a:cs typeface="Tahoma" pitchFamily="34" charset="0"/>
              </a:rPr>
              <a:t>Nâng cao kỹ năng tìm kiếm tài liệu trên mạng, khả năng đọc hiểu tài liệu tiếng Anh</a:t>
            </a:r>
          </a:p>
        </p:txBody>
      </p:sp>
      <p:sp>
        <p:nvSpPr>
          <p:cNvPr id="38" name="Freeform 39"/>
          <p:cNvSpPr>
            <a:spLocks noChangeArrowheads="1"/>
          </p:cNvSpPr>
          <p:nvPr/>
        </p:nvSpPr>
        <p:spPr bwMode="auto">
          <a:xfrm>
            <a:off x="7337292" y="3613507"/>
            <a:ext cx="433513" cy="416025"/>
          </a:xfrm>
          <a:custGeom>
            <a:avLst/>
            <a:gdLst>
              <a:gd name="T0" fmla="*/ 399 w 444"/>
              <a:gd name="T1" fmla="*/ 53 h 444"/>
              <a:gd name="T2" fmla="*/ 399 w 444"/>
              <a:gd name="T3" fmla="*/ 53 h 444"/>
              <a:gd name="T4" fmla="*/ 372 w 444"/>
              <a:gd name="T5" fmla="*/ 53 h 444"/>
              <a:gd name="T6" fmla="*/ 372 w 444"/>
              <a:gd name="T7" fmla="*/ 98 h 444"/>
              <a:gd name="T8" fmla="*/ 293 w 444"/>
              <a:gd name="T9" fmla="*/ 98 h 444"/>
              <a:gd name="T10" fmla="*/ 293 w 444"/>
              <a:gd name="T11" fmla="*/ 53 h 444"/>
              <a:gd name="T12" fmla="*/ 151 w 444"/>
              <a:gd name="T13" fmla="*/ 53 h 444"/>
              <a:gd name="T14" fmla="*/ 151 w 444"/>
              <a:gd name="T15" fmla="*/ 98 h 444"/>
              <a:gd name="T16" fmla="*/ 71 w 444"/>
              <a:gd name="T17" fmla="*/ 98 h 444"/>
              <a:gd name="T18" fmla="*/ 71 w 444"/>
              <a:gd name="T19" fmla="*/ 53 h 444"/>
              <a:gd name="T20" fmla="*/ 45 w 444"/>
              <a:gd name="T21" fmla="*/ 53 h 444"/>
              <a:gd name="T22" fmla="*/ 0 w 444"/>
              <a:gd name="T23" fmla="*/ 98 h 444"/>
              <a:gd name="T24" fmla="*/ 0 w 444"/>
              <a:gd name="T25" fmla="*/ 399 h 444"/>
              <a:gd name="T26" fmla="*/ 45 w 444"/>
              <a:gd name="T27" fmla="*/ 443 h 444"/>
              <a:gd name="T28" fmla="*/ 399 w 444"/>
              <a:gd name="T29" fmla="*/ 443 h 444"/>
              <a:gd name="T30" fmla="*/ 443 w 444"/>
              <a:gd name="T31" fmla="*/ 399 h 444"/>
              <a:gd name="T32" fmla="*/ 443 w 444"/>
              <a:gd name="T33" fmla="*/ 98 h 444"/>
              <a:gd name="T34" fmla="*/ 399 w 444"/>
              <a:gd name="T35" fmla="*/ 53 h 444"/>
              <a:gd name="T36" fmla="*/ 399 w 444"/>
              <a:gd name="T37" fmla="*/ 399 h 444"/>
              <a:gd name="T38" fmla="*/ 399 w 444"/>
              <a:gd name="T39" fmla="*/ 399 h 444"/>
              <a:gd name="T40" fmla="*/ 45 w 444"/>
              <a:gd name="T41" fmla="*/ 399 h 444"/>
              <a:gd name="T42" fmla="*/ 45 w 444"/>
              <a:gd name="T43" fmla="*/ 196 h 444"/>
              <a:gd name="T44" fmla="*/ 399 w 444"/>
              <a:gd name="T45" fmla="*/ 196 h 444"/>
              <a:gd name="T46" fmla="*/ 399 w 444"/>
              <a:gd name="T47" fmla="*/ 399 h 444"/>
              <a:gd name="T48" fmla="*/ 124 w 444"/>
              <a:gd name="T49" fmla="*/ 0 h 444"/>
              <a:gd name="T50" fmla="*/ 124 w 444"/>
              <a:gd name="T51" fmla="*/ 0 h 444"/>
              <a:gd name="T52" fmla="*/ 89 w 444"/>
              <a:gd name="T53" fmla="*/ 0 h 444"/>
              <a:gd name="T54" fmla="*/ 89 w 444"/>
              <a:gd name="T55" fmla="*/ 89 h 444"/>
              <a:gd name="T56" fmla="*/ 124 w 444"/>
              <a:gd name="T57" fmla="*/ 89 h 444"/>
              <a:gd name="T58" fmla="*/ 124 w 444"/>
              <a:gd name="T59" fmla="*/ 0 h 444"/>
              <a:gd name="T60" fmla="*/ 354 w 444"/>
              <a:gd name="T61" fmla="*/ 0 h 444"/>
              <a:gd name="T62" fmla="*/ 354 w 444"/>
              <a:gd name="T63" fmla="*/ 0 h 444"/>
              <a:gd name="T64" fmla="*/ 319 w 444"/>
              <a:gd name="T65" fmla="*/ 0 h 444"/>
              <a:gd name="T66" fmla="*/ 319 w 444"/>
              <a:gd name="T67" fmla="*/ 89 h 444"/>
              <a:gd name="T68" fmla="*/ 354 w 444"/>
              <a:gd name="T69" fmla="*/ 89 h 444"/>
              <a:gd name="T70" fmla="*/ 354 w 444"/>
              <a:gd name="T71" fmla="*/ 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4" h="444">
                <a:moveTo>
                  <a:pt x="399" y="53"/>
                </a:moveTo>
                <a:lnTo>
                  <a:pt x="399" y="53"/>
                </a:lnTo>
                <a:cubicBezTo>
                  <a:pt x="372" y="53"/>
                  <a:pt x="372" y="53"/>
                  <a:pt x="372" y="53"/>
                </a:cubicBezTo>
                <a:cubicBezTo>
                  <a:pt x="372" y="98"/>
                  <a:pt x="372" y="98"/>
                  <a:pt x="372" y="98"/>
                </a:cubicBezTo>
                <a:cubicBezTo>
                  <a:pt x="293" y="98"/>
                  <a:pt x="293" y="98"/>
                  <a:pt x="293" y="98"/>
                </a:cubicBezTo>
                <a:cubicBezTo>
                  <a:pt x="293" y="53"/>
                  <a:pt x="293" y="53"/>
                  <a:pt x="293" y="53"/>
                </a:cubicBezTo>
                <a:cubicBezTo>
                  <a:pt x="151" y="53"/>
                  <a:pt x="151" y="53"/>
                  <a:pt x="151" y="53"/>
                </a:cubicBezTo>
                <a:cubicBezTo>
                  <a:pt x="151" y="98"/>
                  <a:pt x="151" y="98"/>
                  <a:pt x="151" y="98"/>
                </a:cubicBezTo>
                <a:cubicBezTo>
                  <a:pt x="71" y="98"/>
                  <a:pt x="71" y="98"/>
                  <a:pt x="71" y="98"/>
                </a:cubicBezTo>
                <a:cubicBezTo>
                  <a:pt x="71" y="53"/>
                  <a:pt x="71" y="53"/>
                  <a:pt x="71" y="53"/>
                </a:cubicBezTo>
                <a:cubicBezTo>
                  <a:pt x="45" y="53"/>
                  <a:pt x="45" y="53"/>
                  <a:pt x="45" y="53"/>
                </a:cubicBezTo>
                <a:cubicBezTo>
                  <a:pt x="18" y="53"/>
                  <a:pt x="0" y="71"/>
                  <a:pt x="0" y="98"/>
                </a:cubicBezTo>
                <a:cubicBezTo>
                  <a:pt x="0" y="399"/>
                  <a:pt x="0" y="399"/>
                  <a:pt x="0" y="399"/>
                </a:cubicBezTo>
                <a:cubicBezTo>
                  <a:pt x="0" y="425"/>
                  <a:pt x="18" y="443"/>
                  <a:pt x="45" y="443"/>
                </a:cubicBezTo>
                <a:cubicBezTo>
                  <a:pt x="399" y="443"/>
                  <a:pt x="399" y="443"/>
                  <a:pt x="399" y="443"/>
                </a:cubicBezTo>
                <a:cubicBezTo>
                  <a:pt x="425" y="443"/>
                  <a:pt x="443" y="425"/>
                  <a:pt x="443" y="399"/>
                </a:cubicBezTo>
                <a:cubicBezTo>
                  <a:pt x="443" y="98"/>
                  <a:pt x="443" y="98"/>
                  <a:pt x="443" y="98"/>
                </a:cubicBezTo>
                <a:cubicBezTo>
                  <a:pt x="443" y="71"/>
                  <a:pt x="425" y="53"/>
                  <a:pt x="399" y="53"/>
                </a:cubicBezTo>
                <a:close/>
                <a:moveTo>
                  <a:pt x="399" y="399"/>
                </a:moveTo>
                <a:lnTo>
                  <a:pt x="399" y="399"/>
                </a:lnTo>
                <a:cubicBezTo>
                  <a:pt x="45" y="399"/>
                  <a:pt x="45" y="399"/>
                  <a:pt x="45" y="399"/>
                </a:cubicBezTo>
                <a:cubicBezTo>
                  <a:pt x="45" y="196"/>
                  <a:pt x="45" y="196"/>
                  <a:pt x="45" y="196"/>
                </a:cubicBezTo>
                <a:cubicBezTo>
                  <a:pt x="399" y="196"/>
                  <a:pt x="399" y="196"/>
                  <a:pt x="399" y="196"/>
                </a:cubicBezTo>
                <a:lnTo>
                  <a:pt x="399" y="399"/>
                </a:lnTo>
                <a:close/>
                <a:moveTo>
                  <a:pt x="124" y="0"/>
                </a:moveTo>
                <a:lnTo>
                  <a:pt x="124" y="0"/>
                </a:lnTo>
                <a:cubicBezTo>
                  <a:pt x="89" y="0"/>
                  <a:pt x="89" y="0"/>
                  <a:pt x="89" y="0"/>
                </a:cubicBezTo>
                <a:cubicBezTo>
                  <a:pt x="89" y="89"/>
                  <a:pt x="89" y="89"/>
                  <a:pt x="89" y="89"/>
                </a:cubicBezTo>
                <a:cubicBezTo>
                  <a:pt x="124" y="89"/>
                  <a:pt x="124" y="89"/>
                  <a:pt x="124" y="89"/>
                </a:cubicBezTo>
                <a:lnTo>
                  <a:pt x="124" y="0"/>
                </a:lnTo>
                <a:close/>
                <a:moveTo>
                  <a:pt x="354" y="0"/>
                </a:moveTo>
                <a:lnTo>
                  <a:pt x="354" y="0"/>
                </a:lnTo>
                <a:cubicBezTo>
                  <a:pt x="319" y="0"/>
                  <a:pt x="319" y="0"/>
                  <a:pt x="319" y="0"/>
                </a:cubicBezTo>
                <a:cubicBezTo>
                  <a:pt x="319" y="89"/>
                  <a:pt x="319" y="89"/>
                  <a:pt x="319" y="89"/>
                </a:cubicBezTo>
                <a:cubicBezTo>
                  <a:pt x="354" y="89"/>
                  <a:pt x="354" y="89"/>
                  <a:pt x="354" y="89"/>
                </a:cubicBezTo>
                <a:lnTo>
                  <a:pt x="354" y="0"/>
                </a:lnTo>
                <a:close/>
              </a:path>
            </a:pathLst>
          </a:custGeom>
          <a:solidFill>
            <a:schemeClr val="bg1"/>
          </a:solidFill>
          <a:ln>
            <a:noFill/>
          </a:ln>
          <a:effectLst/>
          <a:extLst/>
        </p:spPr>
        <p:txBody>
          <a:bodyPr wrap="none" lIns="68586" tIns="34293" rIns="68586" bIns="34293" anchor="ctr"/>
          <a:lstStyle/>
          <a:p>
            <a:pPr algn="just" defTabSz="1828434" eaLnBrk="1" fontAlgn="auto" hangingPunct="1">
              <a:spcBef>
                <a:spcPts val="0"/>
              </a:spcBef>
              <a:spcAft>
                <a:spcPts val="0"/>
              </a:spcAft>
              <a:defRPr/>
            </a:pPr>
            <a:endParaRPr lang="en-US" sz="1600" dirty="0">
              <a:solidFill>
                <a:schemeClr val="accent3">
                  <a:lumMod val="50000"/>
                </a:schemeClr>
              </a:solidFill>
              <a:latin typeface="Tahoma" pitchFamily="34" charset="0"/>
              <a:ea typeface="Tahoma" pitchFamily="34" charset="0"/>
              <a:cs typeface="Tahoma" pitchFamily="34" charset="0"/>
            </a:endParaRPr>
          </a:p>
        </p:txBody>
      </p:sp>
      <p:sp>
        <p:nvSpPr>
          <p:cNvPr id="39" name="Freeform 39"/>
          <p:cNvSpPr>
            <a:spLocks noChangeArrowheads="1"/>
          </p:cNvSpPr>
          <p:nvPr/>
        </p:nvSpPr>
        <p:spPr bwMode="auto">
          <a:xfrm>
            <a:off x="4759940" y="3603943"/>
            <a:ext cx="433513" cy="416025"/>
          </a:xfrm>
          <a:custGeom>
            <a:avLst/>
            <a:gdLst>
              <a:gd name="T0" fmla="*/ 399 w 444"/>
              <a:gd name="T1" fmla="*/ 53 h 444"/>
              <a:gd name="T2" fmla="*/ 399 w 444"/>
              <a:gd name="T3" fmla="*/ 53 h 444"/>
              <a:gd name="T4" fmla="*/ 372 w 444"/>
              <a:gd name="T5" fmla="*/ 53 h 444"/>
              <a:gd name="T6" fmla="*/ 372 w 444"/>
              <a:gd name="T7" fmla="*/ 98 h 444"/>
              <a:gd name="T8" fmla="*/ 293 w 444"/>
              <a:gd name="T9" fmla="*/ 98 h 444"/>
              <a:gd name="T10" fmla="*/ 293 w 444"/>
              <a:gd name="T11" fmla="*/ 53 h 444"/>
              <a:gd name="T12" fmla="*/ 151 w 444"/>
              <a:gd name="T13" fmla="*/ 53 h 444"/>
              <a:gd name="T14" fmla="*/ 151 w 444"/>
              <a:gd name="T15" fmla="*/ 98 h 444"/>
              <a:gd name="T16" fmla="*/ 71 w 444"/>
              <a:gd name="T17" fmla="*/ 98 h 444"/>
              <a:gd name="T18" fmla="*/ 71 w 444"/>
              <a:gd name="T19" fmla="*/ 53 h 444"/>
              <a:gd name="T20" fmla="*/ 45 w 444"/>
              <a:gd name="T21" fmla="*/ 53 h 444"/>
              <a:gd name="T22" fmla="*/ 0 w 444"/>
              <a:gd name="T23" fmla="*/ 98 h 444"/>
              <a:gd name="T24" fmla="*/ 0 w 444"/>
              <a:gd name="T25" fmla="*/ 399 h 444"/>
              <a:gd name="T26" fmla="*/ 45 w 444"/>
              <a:gd name="T27" fmla="*/ 443 h 444"/>
              <a:gd name="T28" fmla="*/ 399 w 444"/>
              <a:gd name="T29" fmla="*/ 443 h 444"/>
              <a:gd name="T30" fmla="*/ 443 w 444"/>
              <a:gd name="T31" fmla="*/ 399 h 444"/>
              <a:gd name="T32" fmla="*/ 443 w 444"/>
              <a:gd name="T33" fmla="*/ 98 h 444"/>
              <a:gd name="T34" fmla="*/ 399 w 444"/>
              <a:gd name="T35" fmla="*/ 53 h 444"/>
              <a:gd name="T36" fmla="*/ 399 w 444"/>
              <a:gd name="T37" fmla="*/ 399 h 444"/>
              <a:gd name="T38" fmla="*/ 399 w 444"/>
              <a:gd name="T39" fmla="*/ 399 h 444"/>
              <a:gd name="T40" fmla="*/ 45 w 444"/>
              <a:gd name="T41" fmla="*/ 399 h 444"/>
              <a:gd name="T42" fmla="*/ 45 w 444"/>
              <a:gd name="T43" fmla="*/ 196 h 444"/>
              <a:gd name="T44" fmla="*/ 399 w 444"/>
              <a:gd name="T45" fmla="*/ 196 h 444"/>
              <a:gd name="T46" fmla="*/ 399 w 444"/>
              <a:gd name="T47" fmla="*/ 399 h 444"/>
              <a:gd name="T48" fmla="*/ 124 w 444"/>
              <a:gd name="T49" fmla="*/ 0 h 444"/>
              <a:gd name="T50" fmla="*/ 124 w 444"/>
              <a:gd name="T51" fmla="*/ 0 h 444"/>
              <a:gd name="T52" fmla="*/ 89 w 444"/>
              <a:gd name="T53" fmla="*/ 0 h 444"/>
              <a:gd name="T54" fmla="*/ 89 w 444"/>
              <a:gd name="T55" fmla="*/ 89 h 444"/>
              <a:gd name="T56" fmla="*/ 124 w 444"/>
              <a:gd name="T57" fmla="*/ 89 h 444"/>
              <a:gd name="T58" fmla="*/ 124 w 444"/>
              <a:gd name="T59" fmla="*/ 0 h 444"/>
              <a:gd name="T60" fmla="*/ 354 w 444"/>
              <a:gd name="T61" fmla="*/ 0 h 444"/>
              <a:gd name="T62" fmla="*/ 354 w 444"/>
              <a:gd name="T63" fmla="*/ 0 h 444"/>
              <a:gd name="T64" fmla="*/ 319 w 444"/>
              <a:gd name="T65" fmla="*/ 0 h 444"/>
              <a:gd name="T66" fmla="*/ 319 w 444"/>
              <a:gd name="T67" fmla="*/ 89 h 444"/>
              <a:gd name="T68" fmla="*/ 354 w 444"/>
              <a:gd name="T69" fmla="*/ 89 h 444"/>
              <a:gd name="T70" fmla="*/ 354 w 444"/>
              <a:gd name="T71" fmla="*/ 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4" h="444">
                <a:moveTo>
                  <a:pt x="399" y="53"/>
                </a:moveTo>
                <a:lnTo>
                  <a:pt x="399" y="53"/>
                </a:lnTo>
                <a:cubicBezTo>
                  <a:pt x="372" y="53"/>
                  <a:pt x="372" y="53"/>
                  <a:pt x="372" y="53"/>
                </a:cubicBezTo>
                <a:cubicBezTo>
                  <a:pt x="372" y="98"/>
                  <a:pt x="372" y="98"/>
                  <a:pt x="372" y="98"/>
                </a:cubicBezTo>
                <a:cubicBezTo>
                  <a:pt x="293" y="98"/>
                  <a:pt x="293" y="98"/>
                  <a:pt x="293" y="98"/>
                </a:cubicBezTo>
                <a:cubicBezTo>
                  <a:pt x="293" y="53"/>
                  <a:pt x="293" y="53"/>
                  <a:pt x="293" y="53"/>
                </a:cubicBezTo>
                <a:cubicBezTo>
                  <a:pt x="151" y="53"/>
                  <a:pt x="151" y="53"/>
                  <a:pt x="151" y="53"/>
                </a:cubicBezTo>
                <a:cubicBezTo>
                  <a:pt x="151" y="98"/>
                  <a:pt x="151" y="98"/>
                  <a:pt x="151" y="98"/>
                </a:cubicBezTo>
                <a:cubicBezTo>
                  <a:pt x="71" y="98"/>
                  <a:pt x="71" y="98"/>
                  <a:pt x="71" y="98"/>
                </a:cubicBezTo>
                <a:cubicBezTo>
                  <a:pt x="71" y="53"/>
                  <a:pt x="71" y="53"/>
                  <a:pt x="71" y="53"/>
                </a:cubicBezTo>
                <a:cubicBezTo>
                  <a:pt x="45" y="53"/>
                  <a:pt x="45" y="53"/>
                  <a:pt x="45" y="53"/>
                </a:cubicBezTo>
                <a:cubicBezTo>
                  <a:pt x="18" y="53"/>
                  <a:pt x="0" y="71"/>
                  <a:pt x="0" y="98"/>
                </a:cubicBezTo>
                <a:cubicBezTo>
                  <a:pt x="0" y="399"/>
                  <a:pt x="0" y="399"/>
                  <a:pt x="0" y="399"/>
                </a:cubicBezTo>
                <a:cubicBezTo>
                  <a:pt x="0" y="425"/>
                  <a:pt x="18" y="443"/>
                  <a:pt x="45" y="443"/>
                </a:cubicBezTo>
                <a:cubicBezTo>
                  <a:pt x="399" y="443"/>
                  <a:pt x="399" y="443"/>
                  <a:pt x="399" y="443"/>
                </a:cubicBezTo>
                <a:cubicBezTo>
                  <a:pt x="425" y="443"/>
                  <a:pt x="443" y="425"/>
                  <a:pt x="443" y="399"/>
                </a:cubicBezTo>
                <a:cubicBezTo>
                  <a:pt x="443" y="98"/>
                  <a:pt x="443" y="98"/>
                  <a:pt x="443" y="98"/>
                </a:cubicBezTo>
                <a:cubicBezTo>
                  <a:pt x="443" y="71"/>
                  <a:pt x="425" y="53"/>
                  <a:pt x="399" y="53"/>
                </a:cubicBezTo>
                <a:close/>
                <a:moveTo>
                  <a:pt x="399" y="399"/>
                </a:moveTo>
                <a:lnTo>
                  <a:pt x="399" y="399"/>
                </a:lnTo>
                <a:cubicBezTo>
                  <a:pt x="45" y="399"/>
                  <a:pt x="45" y="399"/>
                  <a:pt x="45" y="399"/>
                </a:cubicBezTo>
                <a:cubicBezTo>
                  <a:pt x="45" y="196"/>
                  <a:pt x="45" y="196"/>
                  <a:pt x="45" y="196"/>
                </a:cubicBezTo>
                <a:cubicBezTo>
                  <a:pt x="399" y="196"/>
                  <a:pt x="399" y="196"/>
                  <a:pt x="399" y="196"/>
                </a:cubicBezTo>
                <a:lnTo>
                  <a:pt x="399" y="399"/>
                </a:lnTo>
                <a:close/>
                <a:moveTo>
                  <a:pt x="124" y="0"/>
                </a:moveTo>
                <a:lnTo>
                  <a:pt x="124" y="0"/>
                </a:lnTo>
                <a:cubicBezTo>
                  <a:pt x="89" y="0"/>
                  <a:pt x="89" y="0"/>
                  <a:pt x="89" y="0"/>
                </a:cubicBezTo>
                <a:cubicBezTo>
                  <a:pt x="89" y="89"/>
                  <a:pt x="89" y="89"/>
                  <a:pt x="89" y="89"/>
                </a:cubicBezTo>
                <a:cubicBezTo>
                  <a:pt x="124" y="89"/>
                  <a:pt x="124" y="89"/>
                  <a:pt x="124" y="89"/>
                </a:cubicBezTo>
                <a:lnTo>
                  <a:pt x="124" y="0"/>
                </a:lnTo>
                <a:close/>
                <a:moveTo>
                  <a:pt x="354" y="0"/>
                </a:moveTo>
                <a:lnTo>
                  <a:pt x="354" y="0"/>
                </a:lnTo>
                <a:cubicBezTo>
                  <a:pt x="319" y="0"/>
                  <a:pt x="319" y="0"/>
                  <a:pt x="319" y="0"/>
                </a:cubicBezTo>
                <a:cubicBezTo>
                  <a:pt x="319" y="89"/>
                  <a:pt x="319" y="89"/>
                  <a:pt x="319" y="89"/>
                </a:cubicBezTo>
                <a:cubicBezTo>
                  <a:pt x="354" y="89"/>
                  <a:pt x="354" y="89"/>
                  <a:pt x="354" y="89"/>
                </a:cubicBezTo>
                <a:lnTo>
                  <a:pt x="354" y="0"/>
                </a:lnTo>
                <a:close/>
              </a:path>
            </a:pathLst>
          </a:custGeom>
          <a:solidFill>
            <a:schemeClr val="bg1"/>
          </a:solidFill>
          <a:ln>
            <a:noFill/>
          </a:ln>
          <a:effectLst/>
          <a:extLst/>
        </p:spPr>
        <p:txBody>
          <a:bodyPr wrap="none" lIns="68586" tIns="34293" rIns="68586" bIns="34293" anchor="ctr"/>
          <a:lstStyle/>
          <a:p>
            <a:pPr algn="just" defTabSz="1828434" eaLnBrk="1" fontAlgn="auto" hangingPunct="1">
              <a:spcBef>
                <a:spcPts val="0"/>
              </a:spcBef>
              <a:spcAft>
                <a:spcPts val="0"/>
              </a:spcAft>
              <a:defRPr/>
            </a:pPr>
            <a:endParaRPr lang="en-US" sz="1600" dirty="0">
              <a:solidFill>
                <a:schemeClr val="accent3">
                  <a:lumMod val="50000"/>
                </a:schemeClr>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1655509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741718" y="1609325"/>
            <a:ext cx="8474297" cy="3527736"/>
          </a:xfrm>
          <a:prstGeom prst="rect">
            <a:avLst/>
          </a:prstGeom>
          <a:noFill/>
        </p:spPr>
        <p:txBody>
          <a:bodyPr vert="horz" lIns="91440" tIns="45720" rIns="91440" bIns="45720" rtlCol="0" anchor="ctr">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lvl="0" indent="-342900" algn="just">
              <a:lnSpc>
                <a:spcPct val="300000"/>
              </a:lnSpc>
              <a:buFont typeface="Arial" panose="020B0604020202020204" pitchFamily="34" charset="0"/>
              <a:buChar char="•"/>
            </a:pPr>
            <a:r>
              <a:rPr lang="en-US" sz="1600" b="1" smtClean="0">
                <a:solidFill>
                  <a:schemeClr val="accent3">
                    <a:lumMod val="50000"/>
                  </a:schemeClr>
                </a:solidFill>
                <a:latin typeface="Tahoma" pitchFamily="34" charset="0"/>
                <a:ea typeface="Tahoma" pitchFamily="34" charset="0"/>
                <a:cs typeface="Tahoma" pitchFamily="34" charset="0"/>
              </a:rPr>
              <a:t>Nên tách phần đồng bộ khách hàng ra một form riêng</a:t>
            </a:r>
          </a:p>
          <a:p>
            <a:pPr marL="342900" lvl="0" indent="-342900" algn="just">
              <a:lnSpc>
                <a:spcPct val="300000"/>
              </a:lnSpc>
              <a:buFont typeface="Arial" panose="020B0604020202020204" pitchFamily="34" charset="0"/>
              <a:buChar char="•"/>
            </a:pPr>
            <a:r>
              <a:rPr lang="en-US" sz="1600" b="1" smtClean="0">
                <a:solidFill>
                  <a:schemeClr val="accent3">
                    <a:lumMod val="50000"/>
                  </a:schemeClr>
                </a:solidFill>
                <a:latin typeface="Tahoma" pitchFamily="34" charset="0"/>
                <a:ea typeface="Tahoma" pitchFamily="34" charset="0"/>
                <a:cs typeface="Tahoma" pitchFamily="34" charset="0"/>
              </a:rPr>
              <a:t>Nên có chức năng quản lý khách hàng</a:t>
            </a:r>
          </a:p>
          <a:p>
            <a:pPr marL="342900" lvl="0" indent="-342900" algn="just">
              <a:lnSpc>
                <a:spcPct val="300000"/>
              </a:lnSpc>
              <a:buFont typeface="Arial" panose="020B0604020202020204" pitchFamily="34" charset="0"/>
              <a:buChar char="•"/>
            </a:pPr>
            <a:r>
              <a:rPr lang="en-US" sz="1600" b="1" smtClean="0">
                <a:solidFill>
                  <a:schemeClr val="accent3">
                    <a:lumMod val="50000"/>
                  </a:schemeClr>
                </a:solidFill>
                <a:latin typeface="Tahoma" pitchFamily="34" charset="0"/>
                <a:ea typeface="Tahoma" pitchFamily="34" charset="0"/>
                <a:cs typeface="Tahoma" pitchFamily="34" charset="0"/>
              </a:rPr>
              <a:t>Nên có chức năng xuất báo cáo thu-chi hàng tháng</a:t>
            </a:r>
          </a:p>
          <a:p>
            <a:pPr marL="342900" lvl="0" indent="-342900" algn="just">
              <a:lnSpc>
                <a:spcPct val="300000"/>
              </a:lnSpc>
              <a:buFont typeface="Arial" panose="020B0604020202020204" pitchFamily="34" charset="0"/>
              <a:buChar char="•"/>
            </a:pPr>
            <a:r>
              <a:rPr lang="en-US" sz="1600" b="1" smtClean="0">
                <a:solidFill>
                  <a:schemeClr val="accent3">
                    <a:lumMod val="50000"/>
                  </a:schemeClr>
                </a:solidFill>
                <a:latin typeface="Tahoma" pitchFamily="34" charset="0"/>
                <a:ea typeface="Tahoma" pitchFamily="34" charset="0"/>
                <a:cs typeface="Tahoma" pitchFamily="34" charset="0"/>
              </a:rPr>
              <a:t>Giao diện chương trình chưa được thân thiện</a:t>
            </a:r>
          </a:p>
          <a:p>
            <a:pPr marL="342900" lvl="0" indent="-342900" algn="just">
              <a:lnSpc>
                <a:spcPct val="300000"/>
              </a:lnSpc>
              <a:buFont typeface="Arial" panose="020B0604020202020204" pitchFamily="34" charset="0"/>
              <a:buChar char="•"/>
            </a:pPr>
            <a:r>
              <a:rPr lang="en-US" sz="1600" b="1" smtClean="0">
                <a:solidFill>
                  <a:schemeClr val="accent3">
                    <a:lumMod val="50000"/>
                  </a:schemeClr>
                </a:solidFill>
                <a:latin typeface="Tahoma" pitchFamily="34" charset="0"/>
                <a:ea typeface="Tahoma" pitchFamily="34" charset="0"/>
                <a:cs typeface="Tahoma" pitchFamily="34" charset="0"/>
              </a:rPr>
              <a:t>Nên có thêm chức năng giảm giá với khách hàng mua nhiều ở cửa hàng </a:t>
            </a:r>
            <a:endParaRPr lang="en-US" sz="1600" b="1">
              <a:solidFill>
                <a:schemeClr val="accent3">
                  <a:lumMod val="50000"/>
                </a:schemeClr>
              </a:solidFill>
              <a:latin typeface="Tahoma" pitchFamily="34" charset="0"/>
              <a:ea typeface="Tahoma" pitchFamily="34" charset="0"/>
              <a:cs typeface="Tahoma" pitchFamily="34" charset="0"/>
            </a:endParaRPr>
          </a:p>
        </p:txBody>
      </p:sp>
      <p:sp>
        <p:nvSpPr>
          <p:cNvPr id="5" name="Title 1"/>
          <p:cNvSpPr txBox="1">
            <a:spLocks/>
          </p:cNvSpPr>
          <p:nvPr/>
        </p:nvSpPr>
        <p:spPr>
          <a:xfrm>
            <a:off x="0" y="3221"/>
            <a:ext cx="12191999" cy="795270"/>
          </a:xfrm>
          <a:prstGeom prst="rect">
            <a:avLst/>
          </a:prstGeom>
          <a:solidFill>
            <a:schemeClr val="bg1">
              <a:lumMod val="50000"/>
            </a:schemeClr>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000" b="1" smtClean="0">
                <a:solidFill>
                  <a:schemeClr val="bg1"/>
                </a:solidFill>
                <a:latin typeface="Tahoma" pitchFamily="34" charset="0"/>
                <a:ea typeface="Tahoma" pitchFamily="34" charset="0"/>
                <a:cs typeface="Tahoma" pitchFamily="34" charset="0"/>
              </a:rPr>
              <a:t>KẾT QUẢ ỨNG DỤNG</a:t>
            </a:r>
            <a:endParaRPr lang="en-US" sz="3000" b="1">
              <a:solidFill>
                <a:schemeClr val="bg1"/>
              </a:solidFill>
              <a:latin typeface="Tahoma" pitchFamily="34" charset="0"/>
              <a:ea typeface="Tahoma" pitchFamily="34" charset="0"/>
              <a:cs typeface="Tahoma" pitchFamily="34" charset="0"/>
            </a:endParaRPr>
          </a:p>
        </p:txBody>
      </p:sp>
      <p:sp>
        <p:nvSpPr>
          <p:cNvPr id="8" name="Rectangle 7"/>
          <p:cNvSpPr/>
          <p:nvPr/>
        </p:nvSpPr>
        <p:spPr>
          <a:xfrm>
            <a:off x="698997" y="978598"/>
            <a:ext cx="2775119" cy="369332"/>
          </a:xfrm>
          <a:prstGeom prst="rect">
            <a:avLst/>
          </a:prstGeom>
        </p:spPr>
        <p:txBody>
          <a:bodyPr wrap="none">
            <a:spAutoFit/>
          </a:bodyPr>
          <a:lstStyle/>
          <a:p>
            <a:r>
              <a:rPr lang="en-US" b="1" u="sng" smtClean="0">
                <a:solidFill>
                  <a:schemeClr val="accent3">
                    <a:lumMod val="50000"/>
                  </a:schemeClr>
                </a:solidFill>
                <a:latin typeface="Tahoma" pitchFamily="34" charset="0"/>
                <a:ea typeface="Tahoma" pitchFamily="34" charset="0"/>
                <a:cs typeface="Tahoma" pitchFamily="34" charset="0"/>
              </a:rPr>
              <a:t>Hạn chế của ứng dụng</a:t>
            </a:r>
            <a:endParaRPr lang="en-US" b="1" u="sng">
              <a:solidFill>
                <a:schemeClr val="accent3">
                  <a:lumMod val="50000"/>
                </a:schemeClr>
              </a:solidFill>
              <a:latin typeface="Tahoma" pitchFamily="34" charset="0"/>
              <a:ea typeface="Tahoma" pitchFamily="34" charset="0"/>
              <a:cs typeface="Tahoma" pitchFamily="34" charset="0"/>
            </a:endParaRPr>
          </a:p>
        </p:txBody>
      </p:sp>
      <p:sp>
        <p:nvSpPr>
          <p:cNvPr id="9" name="AutoShape 32"/>
          <p:cNvSpPr>
            <a:spLocks/>
          </p:cNvSpPr>
          <p:nvPr/>
        </p:nvSpPr>
        <p:spPr bwMode="auto">
          <a:xfrm rot="18900000">
            <a:off x="1074526" y="2000161"/>
            <a:ext cx="2024063" cy="20240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chemeClr val="accent3"/>
          </a:solidFill>
          <a:ln>
            <a:noFill/>
          </a:ln>
          <a:effectLst/>
          <a:extLst/>
        </p:spPr>
        <p:txBody>
          <a:bodyPr lIns="0" tIns="0" rIns="0" bIns="0" anchor="ctr"/>
          <a:lstStyle/>
          <a:p>
            <a:pPr defTabSz="1828434" eaLnBrk="1" fontAlgn="auto" hangingPunct="1">
              <a:spcBef>
                <a:spcPts val="0"/>
              </a:spcBef>
              <a:spcAft>
                <a:spcPts val="0"/>
              </a:spcAft>
              <a:defRPr/>
            </a:pPr>
            <a:endParaRPr lang="es-ES" sz="4201">
              <a:solidFill>
                <a:srgbClr val="FFFFFF"/>
              </a:solidFill>
              <a:effectLst>
                <a:outerShdw blurRad="38100" dist="38100" dir="2700000" algn="tl">
                  <a:srgbClr val="000000"/>
                </a:outerShdw>
              </a:effectLst>
              <a:latin typeface="Gill Sans" charset="0"/>
              <a:cs typeface="Gill Sans" charset="0"/>
              <a:sym typeface="Gill Sans"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2519" y="2496096"/>
            <a:ext cx="1222691" cy="122269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854121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217881" y="1460090"/>
            <a:ext cx="8034838" cy="4403501"/>
          </a:xfrm>
          <a:prstGeom prst="rect">
            <a:avLst/>
          </a:prstGeom>
          <a:no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lvl="0" indent="-342900" algn="just">
              <a:lnSpc>
                <a:spcPct val="210000"/>
              </a:lnSpc>
              <a:buFont typeface="Arial" panose="020B0604020202020204" pitchFamily="34" charset="0"/>
              <a:buChar char="•"/>
            </a:pPr>
            <a:r>
              <a:rPr lang="en-US" sz="1600" smtClean="0">
                <a:solidFill>
                  <a:schemeClr val="accent3">
                    <a:lumMod val="50000"/>
                  </a:schemeClr>
                </a:solidFill>
                <a:latin typeface="Tahoma" pitchFamily="34" charset="0"/>
                <a:ea typeface="Tahoma" pitchFamily="34" charset="0"/>
                <a:cs typeface="Tahoma" pitchFamily="34" charset="0"/>
              </a:rPr>
              <a:t>Tích hợp chức năng Real-time vào màn hình quản lý khi thêm, sửa, xóa cây, nhóm cây, nhân viên, nhà cung cấp.</a:t>
            </a:r>
          </a:p>
          <a:p>
            <a:pPr marL="342900" lvl="0" indent="-342900" algn="just">
              <a:lnSpc>
                <a:spcPct val="210000"/>
              </a:lnSpc>
              <a:buFont typeface="Arial" panose="020B0604020202020204" pitchFamily="34" charset="0"/>
              <a:buChar char="•"/>
            </a:pPr>
            <a:r>
              <a:rPr lang="en-US" sz="1600" smtClean="0">
                <a:solidFill>
                  <a:schemeClr val="accent3">
                    <a:lumMod val="50000"/>
                  </a:schemeClr>
                </a:solidFill>
                <a:latin typeface="Tahoma" pitchFamily="34" charset="0"/>
                <a:ea typeface="Tahoma" pitchFamily="34" charset="0"/>
                <a:cs typeface="Tahoma" pitchFamily="34" charset="0"/>
              </a:rPr>
              <a:t>Nghiên cứu chức năng cảnh báo khi có một cây trong hệ thống có số lượng dưới mức cho phép</a:t>
            </a:r>
          </a:p>
          <a:p>
            <a:pPr marL="342900" lvl="0" indent="-342900" algn="just">
              <a:lnSpc>
                <a:spcPct val="210000"/>
              </a:lnSpc>
              <a:buFont typeface="Arial" panose="020B0604020202020204" pitchFamily="34" charset="0"/>
              <a:buChar char="•"/>
            </a:pPr>
            <a:r>
              <a:rPr lang="en-US" sz="1600" smtClean="0">
                <a:solidFill>
                  <a:schemeClr val="accent3">
                    <a:lumMod val="50000"/>
                  </a:schemeClr>
                </a:solidFill>
                <a:latin typeface="Tahoma" pitchFamily="34" charset="0"/>
                <a:ea typeface="Tahoma" pitchFamily="34" charset="0"/>
                <a:cs typeface="Tahoma" pitchFamily="34" charset="0"/>
              </a:rPr>
              <a:t>Tích hợp thêm chức năng xuất ra báo cáo về các cây được tiêu thụ nhiều và ít ở cửa hàng</a:t>
            </a:r>
          </a:p>
          <a:p>
            <a:pPr marL="342900" lvl="0" indent="-342900" algn="just">
              <a:lnSpc>
                <a:spcPct val="210000"/>
              </a:lnSpc>
              <a:buFont typeface="Arial" panose="020B0604020202020204" pitchFamily="34" charset="0"/>
              <a:buChar char="•"/>
            </a:pPr>
            <a:r>
              <a:rPr lang="en-US" sz="1600" smtClean="0">
                <a:solidFill>
                  <a:schemeClr val="accent3">
                    <a:lumMod val="50000"/>
                  </a:schemeClr>
                </a:solidFill>
                <a:latin typeface="Tahoma" pitchFamily="34" charset="0"/>
                <a:ea typeface="Tahoma" pitchFamily="34" charset="0"/>
                <a:cs typeface="Tahoma" pitchFamily="34" charset="0"/>
              </a:rPr>
              <a:t>Tích hợp </a:t>
            </a:r>
            <a:r>
              <a:rPr lang="en-US" sz="1600">
                <a:solidFill>
                  <a:schemeClr val="accent3">
                    <a:lumMod val="50000"/>
                  </a:schemeClr>
                </a:solidFill>
                <a:latin typeface="Tahoma" pitchFamily="34" charset="0"/>
                <a:ea typeface="Tahoma" pitchFamily="34" charset="0"/>
                <a:cs typeface="Tahoma" pitchFamily="34" charset="0"/>
              </a:rPr>
              <a:t>thêm </a:t>
            </a:r>
            <a:r>
              <a:rPr lang="en-US" sz="1600" smtClean="0">
                <a:solidFill>
                  <a:schemeClr val="accent3">
                    <a:lumMod val="50000"/>
                  </a:schemeClr>
                </a:solidFill>
                <a:latin typeface="Tahoma" pitchFamily="34" charset="0"/>
                <a:ea typeface="Tahoma" pitchFamily="34" charset="0"/>
                <a:cs typeface="Tahoma" pitchFamily="34" charset="0"/>
              </a:rPr>
              <a:t>chức năng giảm giá cho những khách </a:t>
            </a:r>
            <a:r>
              <a:rPr lang="en-US" sz="1600">
                <a:solidFill>
                  <a:schemeClr val="accent3">
                    <a:lumMod val="50000"/>
                  </a:schemeClr>
                </a:solidFill>
                <a:latin typeface="Tahoma" pitchFamily="34" charset="0"/>
                <a:ea typeface="Tahoma" pitchFamily="34" charset="0"/>
                <a:cs typeface="Tahoma" pitchFamily="34" charset="0"/>
              </a:rPr>
              <a:t>hàng </a:t>
            </a:r>
            <a:r>
              <a:rPr lang="en-US" sz="1600" smtClean="0">
                <a:solidFill>
                  <a:schemeClr val="accent3">
                    <a:lumMod val="50000"/>
                  </a:schemeClr>
                </a:solidFill>
                <a:latin typeface="Tahoma" pitchFamily="34" charset="0"/>
                <a:ea typeface="Tahoma" pitchFamily="34" charset="0"/>
                <a:cs typeface="Tahoma" pitchFamily="34" charset="0"/>
              </a:rPr>
              <a:t>thường xuyên mua hàng</a:t>
            </a:r>
          </a:p>
          <a:p>
            <a:pPr marL="342900" lvl="0" indent="-342900" algn="just">
              <a:lnSpc>
                <a:spcPct val="210000"/>
              </a:lnSpc>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0" y="3221"/>
            <a:ext cx="12191999" cy="795270"/>
          </a:xfrm>
          <a:prstGeom prst="rect">
            <a:avLst/>
          </a:prstGeom>
          <a:solidFill>
            <a:schemeClr val="bg1">
              <a:lumMod val="50000"/>
            </a:schemeClr>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000" b="1" smtClean="0">
                <a:solidFill>
                  <a:schemeClr val="bg1"/>
                </a:solidFill>
                <a:latin typeface="Tahoma" pitchFamily="34" charset="0"/>
                <a:ea typeface="Tahoma" pitchFamily="34" charset="0"/>
                <a:cs typeface="Tahoma" pitchFamily="34" charset="0"/>
              </a:rPr>
              <a:t>KẾT QUẢ ỨNG DỤNG</a:t>
            </a:r>
            <a:endParaRPr lang="en-US" sz="3000" b="1">
              <a:solidFill>
                <a:schemeClr val="bg1"/>
              </a:solidFill>
              <a:latin typeface="Tahoma" pitchFamily="34" charset="0"/>
              <a:ea typeface="Tahoma" pitchFamily="34" charset="0"/>
              <a:cs typeface="Tahoma" pitchFamily="34" charset="0"/>
            </a:endParaRPr>
          </a:p>
        </p:txBody>
      </p:sp>
      <p:sp>
        <p:nvSpPr>
          <p:cNvPr id="8" name="Rectangle 7"/>
          <p:cNvSpPr/>
          <p:nvPr/>
        </p:nvSpPr>
        <p:spPr>
          <a:xfrm>
            <a:off x="901751" y="1032637"/>
            <a:ext cx="2175596" cy="369332"/>
          </a:xfrm>
          <a:prstGeom prst="rect">
            <a:avLst/>
          </a:prstGeom>
        </p:spPr>
        <p:txBody>
          <a:bodyPr wrap="none">
            <a:spAutoFit/>
          </a:bodyPr>
          <a:lstStyle/>
          <a:p>
            <a:r>
              <a:rPr lang="en-US" b="1" u="sng" smtClean="0">
                <a:solidFill>
                  <a:schemeClr val="accent3">
                    <a:lumMod val="50000"/>
                  </a:schemeClr>
                </a:solidFill>
                <a:latin typeface="Tahoma" pitchFamily="34" charset="0"/>
                <a:ea typeface="Tahoma" pitchFamily="34" charset="0"/>
                <a:cs typeface="Tahoma" pitchFamily="34" charset="0"/>
              </a:rPr>
              <a:t>Hướng phát triển</a:t>
            </a:r>
            <a:endParaRPr lang="en-US" b="1" u="sng">
              <a:solidFill>
                <a:schemeClr val="accent3">
                  <a:lumMod val="50000"/>
                </a:schemeClr>
              </a:solidFill>
              <a:latin typeface="Tahoma" pitchFamily="34" charset="0"/>
              <a:ea typeface="Tahoma" pitchFamily="34" charset="0"/>
              <a:cs typeface="Tahoma" pitchFamily="34" charset="0"/>
            </a:endParaRPr>
          </a:p>
        </p:txBody>
      </p:sp>
      <p:sp>
        <p:nvSpPr>
          <p:cNvPr id="9" name="Oval 8"/>
          <p:cNvSpPr/>
          <p:nvPr/>
        </p:nvSpPr>
        <p:spPr>
          <a:xfrm>
            <a:off x="901751" y="1724802"/>
            <a:ext cx="1849798" cy="192545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37168" tIns="68584" rIns="137168" bIns="68584" anchor="ctr"/>
          <a:lstStyle/>
          <a:p>
            <a:pPr algn="ctr" eaLnBrk="1" hangingPunct="1"/>
            <a:endParaRPr lang="fr-FR" sz="4800">
              <a:solidFill>
                <a:srgbClr val="FFFFFF"/>
              </a:solidFill>
            </a:endParaRPr>
          </a:p>
        </p:txBody>
      </p:sp>
      <p:sp>
        <p:nvSpPr>
          <p:cNvPr id="10" name="Freeform 123"/>
          <p:cNvSpPr>
            <a:spLocks noChangeAspect="1" noChangeArrowheads="1"/>
          </p:cNvSpPr>
          <p:nvPr/>
        </p:nvSpPr>
        <p:spPr bwMode="auto">
          <a:xfrm>
            <a:off x="1323228" y="2126471"/>
            <a:ext cx="1002839" cy="1024902"/>
          </a:xfrm>
          <a:custGeom>
            <a:avLst/>
            <a:gdLst>
              <a:gd name="T0" fmla="*/ 275 w 452"/>
              <a:gd name="T1" fmla="*/ 301 h 462"/>
              <a:gd name="T2" fmla="*/ 275 w 452"/>
              <a:gd name="T3" fmla="*/ 301 h 462"/>
              <a:gd name="T4" fmla="*/ 434 w 452"/>
              <a:gd name="T5" fmla="*/ 26 h 462"/>
              <a:gd name="T6" fmla="*/ 434 w 452"/>
              <a:gd name="T7" fmla="*/ 18 h 462"/>
              <a:gd name="T8" fmla="*/ 425 w 452"/>
              <a:gd name="T9" fmla="*/ 18 h 462"/>
              <a:gd name="T10" fmla="*/ 159 w 452"/>
              <a:gd name="T11" fmla="*/ 178 h 462"/>
              <a:gd name="T12" fmla="*/ 9 w 452"/>
              <a:gd name="T13" fmla="*/ 301 h 462"/>
              <a:gd name="T14" fmla="*/ 35 w 452"/>
              <a:gd name="T15" fmla="*/ 328 h 462"/>
              <a:gd name="T16" fmla="*/ 88 w 452"/>
              <a:gd name="T17" fmla="*/ 310 h 462"/>
              <a:gd name="T18" fmla="*/ 151 w 452"/>
              <a:gd name="T19" fmla="*/ 372 h 462"/>
              <a:gd name="T20" fmla="*/ 133 w 452"/>
              <a:gd name="T21" fmla="*/ 425 h 462"/>
              <a:gd name="T22" fmla="*/ 151 w 452"/>
              <a:gd name="T23" fmla="*/ 452 h 462"/>
              <a:gd name="T24" fmla="*/ 275 w 452"/>
              <a:gd name="T25" fmla="*/ 301 h 462"/>
              <a:gd name="T26" fmla="*/ 301 w 452"/>
              <a:gd name="T27" fmla="*/ 150 h 462"/>
              <a:gd name="T28" fmla="*/ 301 w 452"/>
              <a:gd name="T29" fmla="*/ 150 h 462"/>
              <a:gd name="T30" fmla="*/ 301 w 452"/>
              <a:gd name="T31" fmla="*/ 97 h 462"/>
              <a:gd name="T32" fmla="*/ 354 w 452"/>
              <a:gd name="T33" fmla="*/ 97 h 462"/>
              <a:gd name="T34" fmla="*/ 354 w 452"/>
              <a:gd name="T35" fmla="*/ 150 h 462"/>
              <a:gd name="T36" fmla="*/ 301 w 452"/>
              <a:gd name="T37" fmla="*/ 15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2" h="462">
                <a:moveTo>
                  <a:pt x="275" y="301"/>
                </a:moveTo>
                <a:lnTo>
                  <a:pt x="275" y="301"/>
                </a:lnTo>
                <a:cubicBezTo>
                  <a:pt x="275" y="301"/>
                  <a:pt x="451" y="169"/>
                  <a:pt x="434" y="26"/>
                </a:cubicBezTo>
                <a:lnTo>
                  <a:pt x="434" y="18"/>
                </a:lnTo>
                <a:cubicBezTo>
                  <a:pt x="425" y="18"/>
                  <a:pt x="425" y="18"/>
                  <a:pt x="425" y="18"/>
                </a:cubicBezTo>
                <a:cubicBezTo>
                  <a:pt x="284" y="0"/>
                  <a:pt x="159" y="178"/>
                  <a:pt x="159" y="178"/>
                </a:cubicBezTo>
                <a:cubicBezTo>
                  <a:pt x="53" y="159"/>
                  <a:pt x="62" y="186"/>
                  <a:pt x="9" y="301"/>
                </a:cubicBezTo>
                <a:cubicBezTo>
                  <a:pt x="0" y="328"/>
                  <a:pt x="18" y="328"/>
                  <a:pt x="35" y="328"/>
                </a:cubicBezTo>
                <a:cubicBezTo>
                  <a:pt x="53" y="319"/>
                  <a:pt x="88" y="310"/>
                  <a:pt x="88" y="310"/>
                </a:cubicBezTo>
                <a:cubicBezTo>
                  <a:pt x="151" y="372"/>
                  <a:pt x="151" y="372"/>
                  <a:pt x="151" y="372"/>
                </a:cubicBezTo>
                <a:cubicBezTo>
                  <a:pt x="151" y="372"/>
                  <a:pt x="141" y="407"/>
                  <a:pt x="133" y="425"/>
                </a:cubicBezTo>
                <a:cubicBezTo>
                  <a:pt x="124" y="443"/>
                  <a:pt x="133" y="461"/>
                  <a:pt x="151" y="452"/>
                </a:cubicBezTo>
                <a:cubicBezTo>
                  <a:pt x="266" y="398"/>
                  <a:pt x="292" y="407"/>
                  <a:pt x="275" y="301"/>
                </a:cubicBezTo>
                <a:close/>
                <a:moveTo>
                  <a:pt x="301" y="150"/>
                </a:moveTo>
                <a:lnTo>
                  <a:pt x="301" y="150"/>
                </a:lnTo>
                <a:cubicBezTo>
                  <a:pt x="284" y="133"/>
                  <a:pt x="284" y="115"/>
                  <a:pt x="301" y="97"/>
                </a:cubicBezTo>
                <a:cubicBezTo>
                  <a:pt x="319" y="80"/>
                  <a:pt x="345" y="80"/>
                  <a:pt x="354" y="97"/>
                </a:cubicBezTo>
                <a:cubicBezTo>
                  <a:pt x="372" y="115"/>
                  <a:pt x="372" y="133"/>
                  <a:pt x="354" y="150"/>
                </a:cubicBezTo>
                <a:cubicBezTo>
                  <a:pt x="345" y="169"/>
                  <a:pt x="319" y="169"/>
                  <a:pt x="301" y="150"/>
                </a:cubicBezTo>
                <a:close/>
              </a:path>
            </a:pathLst>
          </a:custGeom>
          <a:solidFill>
            <a:schemeClr val="bg1"/>
          </a:solidFill>
          <a:ln>
            <a:noFill/>
          </a:ln>
          <a:effectLst/>
          <a:extLst/>
        </p:spPr>
        <p:txBody>
          <a:bodyPr wrap="none" lIns="68586" tIns="34293" rIns="68586" bIns="34293" anchor="ctr"/>
          <a:lstStyle/>
          <a:p>
            <a:pPr defTabSz="1828434" eaLnBrk="1" fontAlgn="auto" hangingPunct="1">
              <a:spcBef>
                <a:spcPts val="0"/>
              </a:spcBef>
              <a:spcAft>
                <a:spcPts val="0"/>
              </a:spcAft>
              <a:defRPr/>
            </a:pPr>
            <a:endParaRPr lang="en-US" sz="2701" dirty="0">
              <a:solidFill>
                <a:schemeClr val="bg1"/>
              </a:solidFill>
              <a:latin typeface="+mn-lt"/>
            </a:endParaRPr>
          </a:p>
        </p:txBody>
      </p:sp>
    </p:spTree>
    <p:extLst>
      <p:ext uri="{BB962C8B-B14F-4D97-AF65-F5344CB8AC3E}">
        <p14:creationId xmlns:p14="http://schemas.microsoft.com/office/powerpoint/2010/main" val="17542849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340716" y="3047747"/>
            <a:ext cx="9426811" cy="646331"/>
          </a:xfrm>
          <a:prstGeom prst="rect">
            <a:avLst/>
          </a:prstGeom>
          <a:noFill/>
        </p:spPr>
        <p:txBody>
          <a:bodyPr wrap="square" rtlCol="0" anchor="ctr">
            <a:spAutoFit/>
          </a:bodyPr>
          <a:lstStyle/>
          <a:p>
            <a:r>
              <a:rPr lang="en-US" sz="3600" smtClean="0">
                <a:latin typeface="Tahoma" pitchFamily="34" charset="0"/>
                <a:ea typeface="Tahoma" pitchFamily="34" charset="0"/>
                <a:cs typeface="Tahoma" pitchFamily="34" charset="0"/>
              </a:rPr>
              <a:t>Xin cảm ơn thầy cô và các bạn đã lắng nghe!</a:t>
            </a:r>
            <a:endParaRPr lang="en-US" sz="360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11905183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0" y="3221"/>
            <a:ext cx="12191999" cy="795270"/>
          </a:xfrm>
          <a:prstGeom prst="rect">
            <a:avLst/>
          </a:prstGeom>
          <a:solidFill>
            <a:schemeClr val="bg1">
              <a:lumMod val="50000"/>
            </a:schemeClr>
          </a:solidFill>
        </p:spPr>
        <p:txBody>
          <a:bodyPr vert="horz" lIns="91440" tIns="45720" rIns="91440" bIns="45720" rtlCol="0" anchor="ctr">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000" b="1" smtClean="0">
                <a:solidFill>
                  <a:schemeClr val="bg1"/>
                </a:solidFill>
                <a:latin typeface="Tahoma" pitchFamily="34" charset="0"/>
                <a:ea typeface="Tahoma" pitchFamily="34" charset="0"/>
                <a:cs typeface="Tahoma" pitchFamily="34" charset="0"/>
              </a:rPr>
              <a:t>KIẾN TRÚC TỔNG QUAN CỦA PHẦN MỀM</a:t>
            </a:r>
            <a:endParaRPr lang="en-US" sz="3000" b="1">
              <a:solidFill>
                <a:schemeClr val="bg1"/>
              </a:solidFill>
              <a:latin typeface="Tahoma" pitchFamily="34" charset="0"/>
              <a:ea typeface="Tahoma" pitchFamily="34" charset="0"/>
              <a:cs typeface="Tahoma" pitchFamily="34" charset="0"/>
            </a:endParaRPr>
          </a:p>
        </p:txBody>
      </p:sp>
      <p:sp>
        <p:nvSpPr>
          <p:cNvPr id="11" name="TextBox 10"/>
          <p:cNvSpPr txBox="1"/>
          <p:nvPr/>
        </p:nvSpPr>
        <p:spPr>
          <a:xfrm>
            <a:off x="2740988" y="1024753"/>
            <a:ext cx="6798635" cy="461665"/>
          </a:xfrm>
          <a:prstGeom prst="rect">
            <a:avLst/>
          </a:prstGeom>
          <a:noFill/>
        </p:spPr>
        <p:txBody>
          <a:bodyPr wrap="square" rtlCol="0" anchor="ctr">
            <a:spAutoFit/>
          </a:bodyPr>
          <a:lstStyle/>
          <a:p>
            <a:r>
              <a:rPr lang="en-US" sz="2400" b="1" smtClean="0">
                <a:solidFill>
                  <a:schemeClr val="accent3">
                    <a:lumMod val="50000"/>
                  </a:schemeClr>
                </a:solidFill>
                <a:latin typeface="Tahoma" pitchFamily="34" charset="0"/>
                <a:ea typeface="Tahoma" pitchFamily="34" charset="0"/>
                <a:cs typeface="Tahoma" pitchFamily="34" charset="0"/>
              </a:rPr>
              <a:t>Sơ đồ kiến trúc tổng quan của phần mềm</a:t>
            </a:r>
            <a:endParaRPr lang="en-US" sz="2400" b="1">
              <a:solidFill>
                <a:schemeClr val="accent3">
                  <a:lumMod val="50000"/>
                </a:schemeClr>
              </a:solidFill>
              <a:latin typeface="Tahoma" pitchFamily="34" charset="0"/>
              <a:ea typeface="Tahoma" pitchFamily="34" charset="0"/>
              <a:cs typeface="Tahoma" pitchFamily="34" charset="0"/>
            </a:endParaRPr>
          </a:p>
        </p:txBody>
      </p:sp>
      <p:graphicFrame>
        <p:nvGraphicFramePr>
          <p:cNvPr id="2" name="Diagram 1"/>
          <p:cNvGraphicFramePr/>
          <p:nvPr>
            <p:extLst>
              <p:ext uri="{D42A27DB-BD31-4B8C-83A1-F6EECF244321}">
                <p14:modId xmlns:p14="http://schemas.microsoft.com/office/powerpoint/2010/main" val="1061320996"/>
              </p:ext>
            </p:extLst>
          </p:nvPr>
        </p:nvGraphicFramePr>
        <p:xfrm>
          <a:off x="818836" y="1486421"/>
          <a:ext cx="7825437" cy="25101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Can 7"/>
          <p:cNvSpPr/>
          <p:nvPr/>
        </p:nvSpPr>
        <p:spPr>
          <a:xfrm>
            <a:off x="9425323" y="2019300"/>
            <a:ext cx="2118977" cy="1447800"/>
          </a:xfrm>
          <a:prstGeom prst="can">
            <a:avLst/>
          </a:prstGeom>
          <a:solidFill>
            <a:schemeClr val="bg1">
              <a:lumMod val="5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latin typeface="Tahoma" pitchFamily="34" charset="0"/>
                <a:ea typeface="Tahoma" pitchFamily="34" charset="0"/>
                <a:cs typeface="Tahoma" pitchFamily="34" charset="0"/>
              </a:rPr>
              <a:t>SQL Server</a:t>
            </a:r>
            <a:endParaRPr lang="fr-FR" sz="2000">
              <a:latin typeface="Tahoma" pitchFamily="34" charset="0"/>
              <a:ea typeface="Tahoma" pitchFamily="34" charset="0"/>
              <a:cs typeface="Tahoma" pitchFamily="34" charset="0"/>
            </a:endParaRPr>
          </a:p>
        </p:txBody>
      </p:sp>
      <p:sp>
        <p:nvSpPr>
          <p:cNvPr id="9" name="Rounded Rectangle 8"/>
          <p:cNvSpPr/>
          <p:nvPr/>
        </p:nvSpPr>
        <p:spPr>
          <a:xfrm>
            <a:off x="781049" y="4229100"/>
            <a:ext cx="2193301" cy="1314450"/>
          </a:xfrm>
          <a:prstGeom prst="roundRect">
            <a:avLst/>
          </a:prstGeom>
          <a:solidFill>
            <a:srgbClr val="1B587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smtClean="0">
                <a:latin typeface="Tahoma" pitchFamily="34" charset="0"/>
                <a:ea typeface="Tahoma" pitchFamily="34" charset="0"/>
                <a:cs typeface="Tahoma" pitchFamily="34" charset="0"/>
              </a:rPr>
              <a:t>References</a:t>
            </a:r>
          </a:p>
          <a:p>
            <a:pPr algn="ctr"/>
            <a:r>
              <a:rPr lang="en-US" sz="2000" i="1" smtClean="0">
                <a:latin typeface="Tahoma" pitchFamily="34" charset="0"/>
                <a:ea typeface="Tahoma" pitchFamily="34" charset="0"/>
                <a:cs typeface="Tahoma" pitchFamily="34" charset="0"/>
              </a:rPr>
              <a:t>Business Layer</a:t>
            </a:r>
            <a:endParaRPr lang="fr-FR" sz="2000" i="1">
              <a:latin typeface="Tahoma" pitchFamily="34" charset="0"/>
              <a:ea typeface="Tahoma" pitchFamily="34" charset="0"/>
              <a:cs typeface="Tahoma" pitchFamily="34" charset="0"/>
            </a:endParaRPr>
          </a:p>
        </p:txBody>
      </p:sp>
      <p:sp>
        <p:nvSpPr>
          <p:cNvPr id="12" name="Rounded Rectangle 11"/>
          <p:cNvSpPr/>
          <p:nvPr/>
        </p:nvSpPr>
        <p:spPr>
          <a:xfrm>
            <a:off x="3675975" y="4229100"/>
            <a:ext cx="2193301" cy="1314450"/>
          </a:xfrm>
          <a:prstGeom prst="roundRect">
            <a:avLst/>
          </a:prstGeom>
          <a:solidFill>
            <a:srgbClr val="2D8260"/>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mtClean="0">
                <a:latin typeface="Tahoma" pitchFamily="34" charset="0"/>
                <a:ea typeface="Tahoma" pitchFamily="34" charset="0"/>
                <a:cs typeface="Tahoma" pitchFamily="34" charset="0"/>
              </a:rPr>
              <a:t>References</a:t>
            </a:r>
          </a:p>
          <a:p>
            <a:pPr algn="ctr"/>
            <a:r>
              <a:rPr lang="en-US" sz="2000" i="1" smtClean="0">
                <a:latin typeface="Tahoma" pitchFamily="34" charset="0"/>
                <a:ea typeface="Tahoma" pitchFamily="34" charset="0"/>
                <a:cs typeface="Tahoma" pitchFamily="34" charset="0"/>
              </a:rPr>
              <a:t>Data Access Layer</a:t>
            </a:r>
            <a:endParaRPr lang="fr-FR" sz="2000" i="1">
              <a:latin typeface="Tahoma" pitchFamily="34" charset="0"/>
              <a:ea typeface="Tahoma" pitchFamily="34" charset="0"/>
              <a:cs typeface="Tahoma" pitchFamily="34" charset="0"/>
            </a:endParaRPr>
          </a:p>
        </p:txBody>
      </p:sp>
      <p:sp>
        <p:nvSpPr>
          <p:cNvPr id="13" name="Rounded Rectangle 12"/>
          <p:cNvSpPr/>
          <p:nvPr/>
        </p:nvSpPr>
        <p:spPr>
          <a:xfrm>
            <a:off x="6474448" y="4229100"/>
            <a:ext cx="2193301" cy="1314450"/>
          </a:xfrm>
          <a:prstGeom prst="roundRect">
            <a:avLst/>
          </a:prstGeom>
          <a:solidFill>
            <a:srgbClr val="49854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mtClean="0">
                <a:latin typeface="Tahoma" pitchFamily="34" charset="0"/>
                <a:ea typeface="Tahoma" pitchFamily="34" charset="0"/>
                <a:cs typeface="Tahoma" pitchFamily="34" charset="0"/>
              </a:rPr>
              <a:t>Database</a:t>
            </a:r>
          </a:p>
          <a:p>
            <a:pPr algn="ctr"/>
            <a:r>
              <a:rPr lang="en-US" sz="2000" b="1" smtClean="0">
                <a:latin typeface="Tahoma" pitchFamily="34" charset="0"/>
                <a:ea typeface="Tahoma" pitchFamily="34" charset="0"/>
                <a:cs typeface="Tahoma" pitchFamily="34" charset="0"/>
              </a:rPr>
              <a:t>connection</a:t>
            </a:r>
            <a:endParaRPr lang="fr-FR" sz="2000" b="1">
              <a:latin typeface="Tahoma" pitchFamily="34" charset="0"/>
              <a:ea typeface="Tahoma" pitchFamily="34" charset="0"/>
              <a:cs typeface="Tahoma" pitchFamily="34" charset="0"/>
            </a:endParaRPr>
          </a:p>
        </p:txBody>
      </p:sp>
      <p:sp>
        <p:nvSpPr>
          <p:cNvPr id="3" name="Left-Right Arrow 2"/>
          <p:cNvSpPr/>
          <p:nvPr/>
        </p:nvSpPr>
        <p:spPr>
          <a:xfrm>
            <a:off x="8667749" y="2533650"/>
            <a:ext cx="757574" cy="476250"/>
          </a:xfrm>
          <a:prstGeom prst="leftRightArrow">
            <a:avLst/>
          </a:prstGeom>
          <a:solidFill>
            <a:schemeClr val="accent4">
              <a:lumMod val="60000"/>
              <a:lumOff val="4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Tree>
    <p:extLst>
      <p:ext uri="{BB962C8B-B14F-4D97-AF65-F5344CB8AC3E}">
        <p14:creationId xmlns:p14="http://schemas.microsoft.com/office/powerpoint/2010/main" val="1828357783"/>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0" y="3221"/>
            <a:ext cx="12191999" cy="795270"/>
          </a:xfrm>
          <a:prstGeom prst="rect">
            <a:avLst/>
          </a:prstGeom>
          <a:solidFill>
            <a:schemeClr val="bg1">
              <a:lumMod val="50000"/>
            </a:schemeClr>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000" b="1">
                <a:solidFill>
                  <a:schemeClr val="bg1"/>
                </a:solidFill>
                <a:latin typeface="Tahoma" pitchFamily="34" charset="0"/>
                <a:ea typeface="Tahoma" pitchFamily="34" charset="0"/>
                <a:cs typeface="Tahoma" pitchFamily="34" charset="0"/>
              </a:rPr>
              <a:t>KIẾN TRÚC TỔNG QUAN CỦA PHẦN MỀM</a:t>
            </a:r>
          </a:p>
        </p:txBody>
      </p:sp>
      <p:pic>
        <p:nvPicPr>
          <p:cNvPr id="8" name="Picture 32" descr="New Macbook Silv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8963" y="1217789"/>
            <a:ext cx="4443784" cy="2663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2" descr="New Macbook Silv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0666" y="1311628"/>
            <a:ext cx="4443784" cy="2663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p:nvSpPr>
        <p:spPr>
          <a:xfrm>
            <a:off x="4994647" y="1217789"/>
            <a:ext cx="6211888" cy="1057790"/>
          </a:xfrm>
          <a:prstGeom prst="rect">
            <a:avLst/>
          </a:prstGeom>
          <a:noFill/>
        </p:spPr>
        <p:txBody>
          <a:bodyPr wrap="square" lIns="0" tIns="0" rIns="0" bIns="0">
            <a:spAutoFit/>
          </a:bodyPr>
          <a:lstStyle/>
          <a:p>
            <a:pPr marL="342900" lvl="0" indent="-342900" algn="just">
              <a:lnSpc>
                <a:spcPct val="150000"/>
              </a:lnSpc>
              <a:buFont typeface="Arial" panose="020B0604020202020204" pitchFamily="34" charset="0"/>
              <a:buChar char="•"/>
            </a:pPr>
            <a:r>
              <a:rPr lang="en-US" sz="1600">
                <a:solidFill>
                  <a:schemeClr val="accent3">
                    <a:lumMod val="50000"/>
                  </a:schemeClr>
                </a:solidFill>
                <a:latin typeface="Tahoma" pitchFamily="34" charset="0"/>
                <a:ea typeface="Tahoma" pitchFamily="34" charset="0"/>
                <a:cs typeface="Tahoma" pitchFamily="34" charset="0"/>
              </a:rPr>
              <a:t>Tầng UI Layer hiển thị giao diện người dùng và để người dùng tương tác với hệ thống. Tầng này không thể lấy trực tiếp dữ liệu từ Database mà phải qua tầng Business Layer</a:t>
            </a:r>
            <a:endParaRPr lang="en-US" sz="1600" dirty="0">
              <a:solidFill>
                <a:schemeClr val="accent3">
                  <a:lumMod val="50000"/>
                </a:schemeClr>
              </a:solidFill>
              <a:latin typeface="Tahoma" pitchFamily="34" charset="0"/>
              <a:ea typeface="Tahoma" pitchFamily="34" charset="0"/>
              <a:cs typeface="Tahoma" pitchFamily="34" charset="0"/>
            </a:endParaRPr>
          </a:p>
        </p:txBody>
      </p:sp>
      <p:sp>
        <p:nvSpPr>
          <p:cNvPr id="13" name="TextBox 12"/>
          <p:cNvSpPr txBox="1"/>
          <p:nvPr/>
        </p:nvSpPr>
        <p:spPr>
          <a:xfrm>
            <a:off x="4994647" y="2643452"/>
            <a:ext cx="6211888" cy="1477328"/>
          </a:xfrm>
          <a:prstGeom prst="rect">
            <a:avLst/>
          </a:prstGeom>
          <a:noFill/>
        </p:spPr>
        <p:txBody>
          <a:bodyPr wrap="square" lIns="0" tIns="0" rIns="0" bIns="0">
            <a:spAutoFit/>
          </a:bodyPr>
          <a:lstStyle/>
          <a:p>
            <a:pPr marL="342900" lvl="0" indent="-342900" algn="just">
              <a:lnSpc>
                <a:spcPct val="150000"/>
              </a:lnSpc>
              <a:buFont typeface="Arial" panose="020B0604020202020204" pitchFamily="34" charset="0"/>
              <a:buChar char="•"/>
            </a:pPr>
            <a:r>
              <a:rPr lang="en-US" sz="1600">
                <a:solidFill>
                  <a:schemeClr val="accent3">
                    <a:lumMod val="50000"/>
                  </a:schemeClr>
                </a:solidFill>
                <a:latin typeface="Tahoma" pitchFamily="34" charset="0"/>
                <a:ea typeface="Tahoma" pitchFamily="34" charset="0"/>
                <a:cs typeface="Tahoma" pitchFamily="34" charset="0"/>
              </a:rPr>
              <a:t>Tầng Business Layer dùng để xử lý các yêu cầu của tầng UI Layer,tính toán sau đó gửi xuống tầng Data Access Layer để xử lý tiếp. Khi có kết quả từ tầng Data Access Layer trả về, nó sẽ tính toán và gửi ngược lại cho tầng UI Layer</a:t>
            </a:r>
            <a:endParaRPr lang="en-US" sz="1600" dirty="0">
              <a:solidFill>
                <a:schemeClr val="accent3">
                  <a:lumMod val="50000"/>
                </a:schemeClr>
              </a:solidFill>
              <a:latin typeface="Tahoma" pitchFamily="34" charset="0"/>
              <a:ea typeface="Tahoma" pitchFamily="34" charset="0"/>
              <a:cs typeface="Tahoma" pitchFamily="34" charset="0"/>
            </a:endParaRPr>
          </a:p>
        </p:txBody>
      </p:sp>
      <p:sp>
        <p:nvSpPr>
          <p:cNvPr id="14" name="TextBox 13"/>
          <p:cNvSpPr txBox="1"/>
          <p:nvPr/>
        </p:nvSpPr>
        <p:spPr>
          <a:xfrm>
            <a:off x="5032747" y="4395888"/>
            <a:ext cx="6211888" cy="1057790"/>
          </a:xfrm>
          <a:prstGeom prst="rect">
            <a:avLst/>
          </a:prstGeom>
          <a:noFill/>
        </p:spPr>
        <p:txBody>
          <a:bodyPr wrap="square" lIns="0" tIns="0" rIns="0" bIns="0">
            <a:spAutoFit/>
          </a:bodyPr>
          <a:lstStyle/>
          <a:p>
            <a:pPr marL="342900" lvl="0" indent="-342900" algn="just">
              <a:lnSpc>
                <a:spcPct val="150000"/>
              </a:lnSpc>
              <a:buFont typeface="Arial" panose="020B0604020202020204" pitchFamily="34" charset="0"/>
              <a:buChar char="•"/>
            </a:pPr>
            <a:r>
              <a:rPr lang="en-US" sz="1600">
                <a:solidFill>
                  <a:schemeClr val="accent3">
                    <a:lumMod val="50000"/>
                  </a:schemeClr>
                </a:solidFill>
                <a:latin typeface="Tahoma" pitchFamily="34" charset="0"/>
                <a:ea typeface="Tahoma" pitchFamily="34" charset="0"/>
                <a:cs typeface="Tahoma" pitchFamily="34" charset="0"/>
              </a:rPr>
              <a:t>Tầng Data Access Layer tiếp nhận yêu cầu của tầng Business Layer sau đó thao tác trực tiếp với Database rồi trả kết quả lại cho tầng Business Layer</a:t>
            </a:r>
            <a:endParaRPr lang="en-US" sz="1600" dirty="0">
              <a:solidFill>
                <a:schemeClr val="accent3">
                  <a:lumMod val="50000"/>
                </a:schemeClr>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1391559077"/>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0" y="3221"/>
            <a:ext cx="12191999" cy="795270"/>
          </a:xfrm>
          <a:prstGeom prst="rect">
            <a:avLst/>
          </a:prstGeom>
          <a:solidFill>
            <a:schemeClr val="bg1">
              <a:lumMod val="50000"/>
            </a:schemeClr>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000" b="1" smtClean="0">
                <a:solidFill>
                  <a:schemeClr val="bg1"/>
                </a:solidFill>
                <a:latin typeface="Tahoma" pitchFamily="34" charset="0"/>
                <a:ea typeface="Tahoma" pitchFamily="34" charset="0"/>
                <a:cs typeface="Tahoma" pitchFamily="34" charset="0"/>
              </a:rPr>
              <a:t>CÁC CHỨC NĂNG CHÍNH TRONG PHẦN MỀM</a:t>
            </a:r>
            <a:endParaRPr lang="en-US" sz="3000" b="1">
              <a:solidFill>
                <a:schemeClr val="bg1"/>
              </a:solidFill>
              <a:latin typeface="Tahoma" pitchFamily="34" charset="0"/>
              <a:ea typeface="Tahoma" pitchFamily="34" charset="0"/>
              <a:cs typeface="Tahoma" pitchFamily="34" charset="0"/>
            </a:endParaRPr>
          </a:p>
        </p:txBody>
      </p:sp>
      <p:graphicFrame>
        <p:nvGraphicFramePr>
          <p:cNvPr id="3" name="Diagram 2"/>
          <p:cNvGraphicFramePr/>
          <p:nvPr>
            <p:extLst>
              <p:ext uri="{D42A27DB-BD31-4B8C-83A1-F6EECF244321}">
                <p14:modId xmlns:p14="http://schemas.microsoft.com/office/powerpoint/2010/main" val="2114709211"/>
              </p:ext>
            </p:extLst>
          </p:nvPr>
        </p:nvGraphicFramePr>
        <p:xfrm>
          <a:off x="819796" y="514709"/>
          <a:ext cx="10594428" cy="5628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8514009"/>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0" y="3221"/>
            <a:ext cx="12191999" cy="795270"/>
          </a:xfrm>
          <a:prstGeom prst="rect">
            <a:avLst/>
          </a:prstGeom>
          <a:solidFill>
            <a:schemeClr val="bg1">
              <a:lumMod val="50000"/>
            </a:schemeClr>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b="1">
                <a:solidFill>
                  <a:schemeClr val="bg1"/>
                </a:solidFill>
                <a:latin typeface="Tahoma" pitchFamily="34" charset="0"/>
                <a:ea typeface="Tahoma" pitchFamily="34" charset="0"/>
                <a:cs typeface="Tahoma" pitchFamily="34" charset="0"/>
              </a:rPr>
              <a:t>CÁC CHỨC NĂNG CHÍNH TRONG PHẦN MỀM</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8225" y="1781161"/>
            <a:ext cx="2905795" cy="2897746"/>
          </a:xfrm>
          <a:prstGeom prst="rect">
            <a:avLst/>
          </a:prstGeom>
        </p:spPr>
      </p:pic>
      <p:sp>
        <p:nvSpPr>
          <p:cNvPr id="5" name="Title 1"/>
          <p:cNvSpPr txBox="1">
            <a:spLocks/>
          </p:cNvSpPr>
          <p:nvPr/>
        </p:nvSpPr>
        <p:spPr>
          <a:xfrm>
            <a:off x="4911143" y="888645"/>
            <a:ext cx="6409387" cy="5009880"/>
          </a:xfrm>
          <a:prstGeom prst="rect">
            <a:avLst/>
          </a:prstGeom>
          <a:no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lgn="just">
              <a:lnSpc>
                <a:spcPct val="150000"/>
              </a:lnSpc>
              <a:buFont typeface="Arial" panose="020B0604020202020204" pitchFamily="34" charset="0"/>
              <a:buChar char="•"/>
            </a:pPr>
            <a:r>
              <a:rPr lang="en-US" sz="1600" smtClean="0">
                <a:latin typeface="Tahoma" panose="020B0604030504040204" pitchFamily="34" charset="0"/>
                <a:ea typeface="Tahoma" panose="020B0604030504040204" pitchFamily="34" charset="0"/>
                <a:cs typeface="Tahoma" panose="020B0604030504040204" pitchFamily="34" charset="0"/>
              </a:rPr>
              <a:t>Chức năng quản </a:t>
            </a:r>
            <a:r>
              <a:rPr lang="en-US" sz="1600">
                <a:latin typeface="Tahoma" panose="020B0604030504040204" pitchFamily="34" charset="0"/>
                <a:ea typeface="Tahoma" panose="020B0604030504040204" pitchFamily="34" charset="0"/>
                <a:cs typeface="Tahoma" panose="020B0604030504040204" pitchFamily="34" charset="0"/>
              </a:rPr>
              <a:t>lý cây: quản </a:t>
            </a:r>
            <a:r>
              <a:rPr lang="en-US" sz="1600" smtClean="0">
                <a:latin typeface="Tahoma" panose="020B0604030504040204" pitchFamily="34" charset="0"/>
                <a:ea typeface="Tahoma" panose="020B0604030504040204" pitchFamily="34" charset="0"/>
                <a:cs typeface="Tahoma" panose="020B0604030504040204" pitchFamily="34" charset="0"/>
              </a:rPr>
              <a:t>lý </a:t>
            </a:r>
            <a:r>
              <a:rPr lang="en-US" sz="1600">
                <a:latin typeface="Tahoma" panose="020B0604030504040204" pitchFamily="34" charset="0"/>
                <a:ea typeface="Tahoma" panose="020B0604030504040204" pitchFamily="34" charset="0"/>
                <a:cs typeface="Tahoma" panose="020B0604030504040204" pitchFamily="34" charset="0"/>
              </a:rPr>
              <a:t>thông tin chi tiết về tên cây, thuộc nhóm cây nào, giá cả, số lượng </a:t>
            </a:r>
            <a:r>
              <a:rPr lang="en-US" sz="1600" smtClean="0">
                <a:latin typeface="Tahoma" panose="020B0604030504040204" pitchFamily="34" charset="0"/>
                <a:ea typeface="Tahoma" panose="020B0604030504040204" pitchFamily="34" charset="0"/>
                <a:cs typeface="Tahoma" panose="020B0604030504040204" pitchFamily="34" charset="0"/>
              </a:rPr>
              <a:t>và </a:t>
            </a:r>
            <a:r>
              <a:rPr lang="en-US" sz="1600">
                <a:latin typeface="Tahoma" panose="020B0604030504040204" pitchFamily="34" charset="0"/>
                <a:ea typeface="Tahoma" panose="020B0604030504040204" pitchFamily="34" charset="0"/>
                <a:cs typeface="Tahoma" panose="020B0604030504040204" pitchFamily="34" charset="0"/>
              </a:rPr>
              <a:t>mô tả về cây. Ngoài ra còn phải thêm</a:t>
            </a:r>
            <a:r>
              <a:rPr lang="en-US" sz="1600" smtClean="0">
                <a:latin typeface="Tahoma" panose="020B0604030504040204" pitchFamily="34" charset="0"/>
                <a:ea typeface="Tahoma" panose="020B0604030504040204" pitchFamily="34" charset="0"/>
                <a:cs typeface="Tahoma" panose="020B0604030504040204" pitchFamily="34" charset="0"/>
              </a:rPr>
              <a:t>, sửa</a:t>
            </a:r>
            <a:r>
              <a:rPr lang="en-US" sz="1600">
                <a:latin typeface="Tahoma" panose="020B0604030504040204" pitchFamily="34" charset="0"/>
                <a:ea typeface="Tahoma" panose="020B0604030504040204" pitchFamily="34" charset="0"/>
                <a:cs typeface="Tahoma" panose="020B0604030504040204" pitchFamily="34" charset="0"/>
              </a:rPr>
              <a:t>, xóa</a:t>
            </a:r>
            <a:r>
              <a:rPr lang="en-US" sz="1600" smtClean="0">
                <a:latin typeface="Tahoma" panose="020B0604030504040204" pitchFamily="34" charset="0"/>
                <a:ea typeface="Tahoma" panose="020B0604030504040204" pitchFamily="34" charset="0"/>
                <a:cs typeface="Tahoma" panose="020B0604030504040204" pitchFamily="34" charset="0"/>
              </a:rPr>
              <a:t>, tìm </a:t>
            </a:r>
            <a:r>
              <a:rPr lang="en-US" sz="1600">
                <a:latin typeface="Tahoma" panose="020B0604030504040204" pitchFamily="34" charset="0"/>
                <a:ea typeface="Tahoma" panose="020B0604030504040204" pitchFamily="34" charset="0"/>
                <a:cs typeface="Tahoma" panose="020B0604030504040204" pitchFamily="34" charset="0"/>
              </a:rPr>
              <a:t>kiếm cây trong hệ thống</a:t>
            </a:r>
            <a:r>
              <a:rPr lang="en-US" sz="1600" smtClean="0">
                <a:latin typeface="Tahoma" panose="020B0604030504040204" pitchFamily="34" charset="0"/>
                <a:ea typeface="Tahoma" panose="020B0604030504040204" pitchFamily="34" charset="0"/>
                <a:cs typeface="Tahoma" panose="020B0604030504040204" pitchFamily="34" charset="0"/>
              </a:rPr>
              <a:t>.</a:t>
            </a:r>
          </a:p>
          <a:p>
            <a:pPr marL="342900" indent="-342900" algn="just">
              <a:lnSpc>
                <a:spcPct val="150000"/>
              </a:lnSpc>
              <a:buFont typeface="Arial" panose="020B0604020202020204" pitchFamily="34" charset="0"/>
              <a:buChar char="•"/>
            </a:pPr>
            <a:endParaRPr lang="en-US" sz="1600">
              <a:latin typeface="Tahoma" panose="020B0604030504040204" pitchFamily="34" charset="0"/>
              <a:ea typeface="Tahoma" panose="020B0604030504040204" pitchFamily="34" charset="0"/>
              <a:cs typeface="Tahoma" panose="020B0604030504040204" pitchFamily="34" charset="0"/>
            </a:endParaRPr>
          </a:p>
          <a:p>
            <a:pPr marL="342900" indent="-342900" algn="just">
              <a:lnSpc>
                <a:spcPct val="150000"/>
              </a:lnSpc>
              <a:buFont typeface="Arial" panose="020B0604020202020204" pitchFamily="34" charset="0"/>
              <a:buChar char="•"/>
            </a:pPr>
            <a:r>
              <a:rPr lang="en-US" sz="1600">
                <a:latin typeface="Tahoma" panose="020B0604030504040204" pitchFamily="34" charset="0"/>
                <a:ea typeface="Tahoma" panose="020B0604030504040204" pitchFamily="34" charset="0"/>
                <a:cs typeface="Tahoma" panose="020B0604030504040204" pitchFamily="34" charset="0"/>
              </a:rPr>
              <a:t>Chức năng quản lý nhóm cây: quản lý được có những nhóm cây nào trong hệ thống, thông tin chi tiết về tên nhóm cây, có bao nhiêu cây thuộc nhóm này. Ngoài ra còn phải thêm,sửa,xóa,tìm kiếm nhóm cây trong hệ </a:t>
            </a:r>
            <a:r>
              <a:rPr lang="en-US" sz="1600">
                <a:latin typeface="Tahoma" panose="020B0604030504040204" pitchFamily="34" charset="0"/>
                <a:ea typeface="Tahoma" panose="020B0604030504040204" pitchFamily="34" charset="0"/>
                <a:cs typeface="Tahoma" panose="020B0604030504040204" pitchFamily="34" charset="0"/>
              </a:rPr>
              <a:t>thống</a:t>
            </a:r>
            <a:r>
              <a:rPr lang="en-US" sz="1600" smtClean="0">
                <a:latin typeface="Tahoma" panose="020B0604030504040204" pitchFamily="34" charset="0"/>
                <a:ea typeface="Tahoma" panose="020B0604030504040204" pitchFamily="34" charset="0"/>
                <a:cs typeface="Tahoma" panose="020B0604030504040204" pitchFamily="34" charset="0"/>
              </a:rPr>
              <a:t>.</a:t>
            </a:r>
            <a:endParaRPr lang="en-US" sz="160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0542301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0" y="3221"/>
            <a:ext cx="12191999" cy="795270"/>
          </a:xfrm>
          <a:prstGeom prst="rect">
            <a:avLst/>
          </a:prstGeom>
          <a:solidFill>
            <a:schemeClr val="bg1">
              <a:lumMod val="50000"/>
            </a:schemeClr>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b="1">
                <a:solidFill>
                  <a:schemeClr val="bg1"/>
                </a:solidFill>
                <a:latin typeface="Tahoma" pitchFamily="34" charset="0"/>
                <a:ea typeface="Tahoma" pitchFamily="34" charset="0"/>
                <a:cs typeface="Tahoma" pitchFamily="34" charset="0"/>
              </a:rPr>
              <a:t>CÁC CHỨC NĂNG CHÍNH TRONG PHẦN MỀM</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8225" y="1781161"/>
            <a:ext cx="2905795" cy="2897746"/>
          </a:xfrm>
          <a:prstGeom prst="rect">
            <a:avLst/>
          </a:prstGeom>
        </p:spPr>
      </p:pic>
      <p:sp>
        <p:nvSpPr>
          <p:cNvPr id="5" name="Title 1"/>
          <p:cNvSpPr txBox="1">
            <a:spLocks/>
          </p:cNvSpPr>
          <p:nvPr/>
        </p:nvSpPr>
        <p:spPr>
          <a:xfrm>
            <a:off x="4911143" y="888645"/>
            <a:ext cx="6409387" cy="5009880"/>
          </a:xfrm>
          <a:prstGeom prst="rect">
            <a:avLst/>
          </a:prstGeom>
          <a:no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lvl="0" indent="-342900" algn="just">
              <a:lnSpc>
                <a:spcPct val="150000"/>
              </a:lnSpc>
              <a:buFont typeface="Arial" panose="020B0604020202020204" pitchFamily="34" charset="0"/>
              <a:buChar char="•"/>
            </a:pPr>
            <a:r>
              <a:rPr lang="en-US" sz="1600">
                <a:latin typeface="Tahoma" panose="020B0604030504040204" pitchFamily="34" charset="0"/>
                <a:ea typeface="Tahoma" panose="020B0604030504040204" pitchFamily="34" charset="0"/>
                <a:cs typeface="Tahoma" panose="020B0604030504040204" pitchFamily="34" charset="0"/>
              </a:rPr>
              <a:t>Quản lý hóa đơn: hỗ trợ tìm kiếm hóa đơn xuất hàng theo ngày tạo hóa đơn, hoặc theo mã hóa đơn. Ngoài ra còn có thể xem thông tin chi tiết của hóa đơn xuất hàng, thêm hóa đơn xuất hàng và xuất hóa đơn  xuất hàng ra file </a:t>
            </a:r>
            <a:r>
              <a:rPr lang="en-US" sz="1600">
                <a:latin typeface="Tahoma" panose="020B0604030504040204" pitchFamily="34" charset="0"/>
                <a:ea typeface="Tahoma" panose="020B0604030504040204" pitchFamily="34" charset="0"/>
                <a:cs typeface="Tahoma" panose="020B0604030504040204" pitchFamily="34" charset="0"/>
              </a:rPr>
              <a:t>PDF</a:t>
            </a:r>
            <a:r>
              <a:rPr lang="en-US" sz="1600" smtClean="0">
                <a:latin typeface="Tahoma" panose="020B0604030504040204" pitchFamily="34" charset="0"/>
                <a:ea typeface="Tahoma" panose="020B0604030504040204" pitchFamily="34" charset="0"/>
                <a:cs typeface="Tahoma" panose="020B0604030504040204" pitchFamily="34" charset="0"/>
              </a:rPr>
              <a:t>.</a:t>
            </a:r>
          </a:p>
          <a:p>
            <a:pPr marL="342900" lvl="0" indent="-342900" algn="just">
              <a:lnSpc>
                <a:spcPct val="150000"/>
              </a:lnSpc>
              <a:buFont typeface="Arial" panose="020B0604020202020204" pitchFamily="34" charset="0"/>
              <a:buChar char="•"/>
            </a:pPr>
            <a:endParaRPr lang="en-US" sz="1600">
              <a:latin typeface="Tahoma" panose="020B0604030504040204" pitchFamily="34" charset="0"/>
              <a:ea typeface="Tahoma" panose="020B0604030504040204" pitchFamily="34" charset="0"/>
              <a:cs typeface="Tahoma" panose="020B0604030504040204" pitchFamily="34" charset="0"/>
            </a:endParaRPr>
          </a:p>
          <a:p>
            <a:pPr marL="342900" indent="-342900" algn="just">
              <a:lnSpc>
                <a:spcPct val="150000"/>
              </a:lnSpc>
              <a:buFont typeface="Arial" panose="020B0604020202020204" pitchFamily="34" charset="0"/>
              <a:buChar char="•"/>
            </a:pPr>
            <a:r>
              <a:rPr lang="en-US" sz="1600">
                <a:latin typeface="Tahoma" panose="020B0604030504040204" pitchFamily="34" charset="0"/>
                <a:ea typeface="Tahoma" panose="020B0604030504040204" pitchFamily="34" charset="0"/>
                <a:cs typeface="Tahoma" panose="020B0604030504040204" pitchFamily="34" charset="0"/>
              </a:rPr>
              <a:t>Quản lý nhà cung cấp: quản lý được có những nhà cung cấp nào đang cung cấp hàng cho shop, thông tin cụ thể về những nhà cung cấp này. Ngoài ra còn phải thêm, sửa, xóa, tìm kiếm được nhà cung cấp.</a:t>
            </a:r>
          </a:p>
          <a:p>
            <a:pPr marL="342900" lvl="0" indent="-342900" algn="just">
              <a:lnSpc>
                <a:spcPct val="150000"/>
              </a:lnSpc>
              <a:buFont typeface="Arial" panose="020B0604020202020204" pitchFamily="34" charset="0"/>
              <a:buChar char="•"/>
            </a:pPr>
            <a:endParaRPr lang="en-US" sz="160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0861428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0" y="3221"/>
            <a:ext cx="12191999" cy="795270"/>
          </a:xfrm>
          <a:prstGeom prst="rect">
            <a:avLst/>
          </a:prstGeom>
          <a:solidFill>
            <a:schemeClr val="bg1">
              <a:lumMod val="50000"/>
            </a:schemeClr>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b="1">
                <a:solidFill>
                  <a:schemeClr val="bg1"/>
                </a:solidFill>
                <a:latin typeface="Tahoma" pitchFamily="34" charset="0"/>
                <a:ea typeface="Tahoma" pitchFamily="34" charset="0"/>
                <a:cs typeface="Tahoma" pitchFamily="34" charset="0"/>
              </a:rPr>
              <a:t>CÁC CHỨC NĂNG CHÍNH TRONG PHẦN MỀM</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8225" y="1781161"/>
            <a:ext cx="2905795" cy="2897746"/>
          </a:xfrm>
          <a:prstGeom prst="rect">
            <a:avLst/>
          </a:prstGeom>
        </p:spPr>
      </p:pic>
      <p:sp>
        <p:nvSpPr>
          <p:cNvPr id="5" name="Title 1"/>
          <p:cNvSpPr txBox="1">
            <a:spLocks/>
          </p:cNvSpPr>
          <p:nvPr/>
        </p:nvSpPr>
        <p:spPr>
          <a:xfrm>
            <a:off x="4911143" y="888645"/>
            <a:ext cx="6409387" cy="5009880"/>
          </a:xfrm>
          <a:prstGeom prst="rect">
            <a:avLst/>
          </a:prstGeom>
          <a:no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lvl="0" indent="-342900" algn="just">
              <a:lnSpc>
                <a:spcPct val="150000"/>
              </a:lnSpc>
              <a:buFont typeface="Arial" panose="020B0604020202020204" pitchFamily="34" charset="0"/>
              <a:buChar char="•"/>
            </a:pPr>
            <a:r>
              <a:rPr lang="en-US" sz="1600">
                <a:latin typeface="Tahoma" panose="020B0604030504040204" pitchFamily="34" charset="0"/>
                <a:ea typeface="Tahoma" panose="020B0604030504040204" pitchFamily="34" charset="0"/>
                <a:cs typeface="Tahoma" panose="020B0604030504040204" pitchFamily="34" charset="0"/>
              </a:rPr>
              <a:t>Quản lý nhập hàng: hỗ trợ tìm kiếm hóa đơn nhập hàng theo ngày tạo hóa đơn, hoặc theo mã hóa đơn nhập hàng.Ngoài ra còn có thể xem thông tin chi tiết của hóa đơn nhập hàng, thêm hóa đơn nhập hàng.</a:t>
            </a:r>
          </a:p>
          <a:p>
            <a:pPr marL="342900" lvl="0" indent="-342900" algn="just">
              <a:lnSpc>
                <a:spcPct val="150000"/>
              </a:lnSpc>
              <a:buFont typeface="Arial" panose="020B0604020202020204" pitchFamily="34" charset="0"/>
              <a:buChar char="•"/>
            </a:pPr>
            <a:endParaRPr lang="en-US" sz="1600">
              <a:latin typeface="Tahoma" panose="020B0604030504040204" pitchFamily="34" charset="0"/>
              <a:ea typeface="Tahoma" panose="020B0604030504040204" pitchFamily="34" charset="0"/>
              <a:cs typeface="Tahoma" panose="020B0604030504040204" pitchFamily="34" charset="0"/>
            </a:endParaRPr>
          </a:p>
          <a:p>
            <a:pPr marL="342900" lvl="0" indent="-342900" algn="just">
              <a:lnSpc>
                <a:spcPct val="150000"/>
              </a:lnSpc>
              <a:buFont typeface="Arial" panose="020B0604020202020204" pitchFamily="34" charset="0"/>
              <a:buChar char="•"/>
            </a:pPr>
            <a:r>
              <a:rPr lang="en-US" sz="1600">
                <a:latin typeface="Tahoma" panose="020B0604030504040204" pitchFamily="34" charset="0"/>
                <a:ea typeface="Tahoma" panose="020B0604030504040204" pitchFamily="34" charset="0"/>
                <a:cs typeface="Tahoma" panose="020B0604030504040204" pitchFamily="34" charset="0"/>
              </a:rPr>
              <a:t>Quản lý người dùng: quản lý được có những nhân viên nào trong hệ thống, thông tin cụ thể về từng nhân viên. Ngoài ra còn phải thêm, sửa, xóa và tìm kiếm được nhân </a:t>
            </a:r>
            <a:r>
              <a:rPr lang="en-US" sz="1600">
                <a:latin typeface="Tahoma" panose="020B0604030504040204" pitchFamily="34" charset="0"/>
                <a:ea typeface="Tahoma" panose="020B0604030504040204" pitchFamily="34" charset="0"/>
                <a:cs typeface="Tahoma" panose="020B0604030504040204" pitchFamily="34" charset="0"/>
              </a:rPr>
              <a:t>viên</a:t>
            </a:r>
            <a:r>
              <a:rPr lang="en-US" sz="1600" smtClean="0">
                <a:latin typeface="Tahoma" panose="020B0604030504040204" pitchFamily="34" charset="0"/>
                <a:ea typeface="Tahoma" panose="020B0604030504040204" pitchFamily="34" charset="0"/>
                <a:cs typeface="Tahoma" panose="020B0604030504040204" pitchFamily="34" charset="0"/>
              </a:rPr>
              <a:t>.</a:t>
            </a:r>
          </a:p>
          <a:p>
            <a:pPr marL="342900" lvl="0" indent="-342900" algn="just">
              <a:lnSpc>
                <a:spcPct val="150000"/>
              </a:lnSpc>
              <a:buFont typeface="Arial" panose="020B0604020202020204" pitchFamily="34" charset="0"/>
              <a:buChar char="•"/>
            </a:pPr>
            <a:endParaRPr lang="en-US" sz="1600">
              <a:latin typeface="Tahoma" panose="020B0604030504040204" pitchFamily="34" charset="0"/>
              <a:ea typeface="Tahoma" panose="020B0604030504040204" pitchFamily="34" charset="0"/>
              <a:cs typeface="Tahoma" panose="020B0604030504040204" pitchFamily="34" charset="0"/>
            </a:endParaRPr>
          </a:p>
          <a:p>
            <a:pPr marL="342900" indent="-342900" algn="just">
              <a:lnSpc>
                <a:spcPct val="150000"/>
              </a:lnSpc>
              <a:buFont typeface="Arial" panose="020B0604020202020204" pitchFamily="34" charset="0"/>
              <a:buChar char="•"/>
            </a:pPr>
            <a:r>
              <a:rPr lang="en-US" sz="1600">
                <a:latin typeface="Tahoma" panose="020B0604030504040204" pitchFamily="34" charset="0"/>
                <a:ea typeface="Tahoma" panose="020B0604030504040204" pitchFamily="34" charset="0"/>
                <a:cs typeface="Tahoma" panose="020B0604030504040204" pitchFamily="34" charset="0"/>
              </a:rPr>
              <a:t>Quản lý khách hàng: Hỗ trợ quản lý thông tin của khách hàng với các chức năng thêm và sửa khách </a:t>
            </a:r>
            <a:r>
              <a:rPr lang="en-US" sz="1600">
                <a:latin typeface="Tahoma" panose="020B0604030504040204" pitchFamily="34" charset="0"/>
                <a:ea typeface="Tahoma" panose="020B0604030504040204" pitchFamily="34" charset="0"/>
                <a:cs typeface="Tahoma" panose="020B0604030504040204" pitchFamily="34" charset="0"/>
              </a:rPr>
              <a:t>hàng </a:t>
            </a:r>
            <a:endParaRPr lang="en-US" sz="1600">
              <a:latin typeface="Tahoma" panose="020B0604030504040204" pitchFamily="34" charset="0"/>
              <a:ea typeface="Tahoma" panose="020B0604030504040204" pitchFamily="34" charset="0"/>
              <a:cs typeface="Tahoma" panose="020B0604030504040204" pitchFamily="34" charset="0"/>
            </a:endParaRPr>
          </a:p>
          <a:p>
            <a:pPr marL="342900" lvl="0" indent="-342900" algn="just">
              <a:lnSpc>
                <a:spcPct val="150000"/>
              </a:lnSpc>
              <a:buFont typeface="Arial" panose="020B0604020202020204" pitchFamily="34" charset="0"/>
              <a:buChar char="•"/>
            </a:pPr>
            <a:endParaRPr lang="en-US" sz="160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16104901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spDef>
      <a:spPr>
        <a:ln>
          <a:solidFill>
            <a:schemeClr val="bg1">
              <a:lumMod val="95000"/>
            </a:schemeClr>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699</TotalTime>
  <Words>1764</Words>
  <Application>Microsoft Office PowerPoint</Application>
  <PresentationFormat>Widescreen</PresentationFormat>
  <Paragraphs>240</Paragraphs>
  <Slides>33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33</vt:i4>
      </vt:variant>
    </vt:vector>
  </HeadingPairs>
  <TitlesOfParts>
    <vt:vector size="44" baseType="lpstr">
      <vt:lpstr>Arial</vt:lpstr>
      <vt:lpstr>Bebas Neue</vt:lpstr>
      <vt:lpstr>Calibri</vt:lpstr>
      <vt:lpstr>Gill Sans</vt:lpstr>
      <vt:lpstr>Lato Regular</vt:lpstr>
      <vt:lpstr>Tahoma</vt:lpstr>
      <vt:lpstr>Times New Roman</vt:lpstr>
      <vt:lpstr>Verdana</vt:lpstr>
      <vt:lpstr>Wingdings 2</vt:lpstr>
      <vt:lpstr>Wingdings 3</vt:lpstr>
      <vt:lpstr>Aspect</vt:lpstr>
      <vt:lpstr>HỌC VIỆN KỸ THUẬT QUÂN SỰ KHOA CÔNG NGHỆ THÔNG TIN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HỌC VIỆN KỸ THUẬT QUÂN SỰ KHOA CÔNG NGHỆ THÔNG TIN</dc:title>
  <dc:creator>vu hoang ha</dc:creator>
  <cp:lastModifiedBy>vu hoang ha</cp:lastModifiedBy>
  <cp:revision>74</cp:revision>
  <dcterms:created xsi:type="dcterms:W3CDTF">2017-10-10T14:11:29Z</dcterms:created>
  <dcterms:modified xsi:type="dcterms:W3CDTF">2017-10-11T16:18:24Z</dcterms:modified>
</cp:coreProperties>
</file>