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95" r:id="rId4"/>
    <p:sldId id="305" r:id="rId5"/>
    <p:sldId id="259" r:id="rId6"/>
    <p:sldId id="260" r:id="rId7"/>
    <p:sldId id="306" r:id="rId8"/>
    <p:sldId id="307" r:id="rId9"/>
    <p:sldId id="308" r:id="rId10"/>
    <p:sldId id="309" r:id="rId11"/>
    <p:sldId id="310" r:id="rId12"/>
    <p:sldId id="311" r:id="rId13"/>
    <p:sldId id="312" r:id="rId14"/>
    <p:sldId id="317" r:id="rId15"/>
    <p:sldId id="313" r:id="rId16"/>
    <p:sldId id="314" r:id="rId17"/>
    <p:sldId id="315" r:id="rId18"/>
    <p:sldId id="316" r:id="rId19"/>
    <p:sldId id="280" r:id="rId20"/>
    <p:sldId id="298" r:id="rId21"/>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61" autoAdjust="0"/>
    <p:restoredTop sz="94660"/>
  </p:normalViewPr>
  <p:slideViewPr>
    <p:cSldViewPr>
      <p:cViewPr varScale="1">
        <p:scale>
          <a:sx n="98" d="100"/>
          <a:sy n="98" d="100"/>
        </p:scale>
        <p:origin x="202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79CDD8D9-1D39-4C83-9B8A-3B04431E30FF}" type="datetimeFigureOut">
              <a:rPr lang="vi-VN" smtClean="0"/>
              <a:t>22/06/2017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9EFFB5F-8D6E-477E-8F03-A0338EC021EB}" type="slidenum">
              <a:rPr lang="vi-VN" smtClean="0"/>
              <a:t>‹#›</a:t>
            </a:fld>
            <a:endParaRPr lang="vi-VN"/>
          </a:p>
        </p:txBody>
      </p:sp>
    </p:spTree>
    <p:extLst>
      <p:ext uri="{BB962C8B-B14F-4D97-AF65-F5344CB8AC3E}">
        <p14:creationId xmlns:p14="http://schemas.microsoft.com/office/powerpoint/2010/main" val="802829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9CDD8D9-1D39-4C83-9B8A-3B04431E30FF}" type="datetimeFigureOut">
              <a:rPr lang="vi-VN" smtClean="0"/>
              <a:t>22/06/2017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9EFFB5F-8D6E-477E-8F03-A0338EC021EB}" type="slidenum">
              <a:rPr lang="vi-VN" smtClean="0"/>
              <a:t>‹#›</a:t>
            </a:fld>
            <a:endParaRPr lang="vi-VN"/>
          </a:p>
        </p:txBody>
      </p:sp>
    </p:spTree>
    <p:extLst>
      <p:ext uri="{BB962C8B-B14F-4D97-AF65-F5344CB8AC3E}">
        <p14:creationId xmlns:p14="http://schemas.microsoft.com/office/powerpoint/2010/main" val="167659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9CDD8D9-1D39-4C83-9B8A-3B04431E30FF}" type="datetimeFigureOut">
              <a:rPr lang="vi-VN" smtClean="0"/>
              <a:t>22/06/2017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9EFFB5F-8D6E-477E-8F03-A0338EC021EB}" type="slidenum">
              <a:rPr lang="vi-VN" smtClean="0"/>
              <a:t>‹#›</a:t>
            </a:fld>
            <a:endParaRPr lang="vi-VN"/>
          </a:p>
        </p:txBody>
      </p:sp>
    </p:spTree>
    <p:extLst>
      <p:ext uri="{BB962C8B-B14F-4D97-AF65-F5344CB8AC3E}">
        <p14:creationId xmlns:p14="http://schemas.microsoft.com/office/powerpoint/2010/main" val="2768427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79CDD8D9-1D39-4C83-9B8A-3B04431E30FF}" type="datetimeFigureOut">
              <a:rPr lang="vi-VN">
                <a:solidFill>
                  <a:prstClr val="black">
                    <a:tint val="75000"/>
                  </a:prstClr>
                </a:solidFill>
              </a:rPr>
              <a:pPr/>
              <a:t>22/06/2017</a:t>
            </a:fld>
            <a:endParaRPr lang="vi-VN">
              <a:solidFill>
                <a:prstClr val="black">
                  <a:tint val="75000"/>
                </a:prstClr>
              </a:solidFill>
            </a:endParaRPr>
          </a:p>
        </p:txBody>
      </p:sp>
      <p:sp>
        <p:nvSpPr>
          <p:cNvPr id="5" name="Footer Placeholder 4"/>
          <p:cNvSpPr>
            <a:spLocks noGrp="1"/>
          </p:cNvSpPr>
          <p:nvPr>
            <p:ph type="ftr" sz="quarter" idx="11"/>
          </p:nvPr>
        </p:nvSpPr>
        <p:spPr/>
        <p:txBody>
          <a:body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p>
            <a:fld id="{09EFFB5F-8D6E-477E-8F03-A0338EC021EB}" type="slidenum">
              <a:rPr lang="vi-VN">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118490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9CDD8D9-1D39-4C83-9B8A-3B04431E30FF}" type="datetimeFigureOut">
              <a:rPr lang="vi-VN">
                <a:solidFill>
                  <a:prstClr val="black">
                    <a:tint val="75000"/>
                  </a:prstClr>
                </a:solidFill>
              </a:rPr>
              <a:pPr/>
              <a:t>22/06/2017</a:t>
            </a:fld>
            <a:endParaRPr lang="vi-VN">
              <a:solidFill>
                <a:prstClr val="black">
                  <a:tint val="75000"/>
                </a:prstClr>
              </a:solidFill>
            </a:endParaRPr>
          </a:p>
        </p:txBody>
      </p:sp>
      <p:sp>
        <p:nvSpPr>
          <p:cNvPr id="5" name="Footer Placeholder 4"/>
          <p:cNvSpPr>
            <a:spLocks noGrp="1"/>
          </p:cNvSpPr>
          <p:nvPr>
            <p:ph type="ftr" sz="quarter" idx="11"/>
          </p:nvPr>
        </p:nvSpPr>
        <p:spPr/>
        <p:txBody>
          <a:body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p>
            <a:fld id="{09EFFB5F-8D6E-477E-8F03-A0338EC021EB}" type="slidenum">
              <a:rPr lang="vi-VN">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534888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DD8D9-1D39-4C83-9B8A-3B04431E30FF}" type="datetimeFigureOut">
              <a:rPr lang="vi-VN">
                <a:solidFill>
                  <a:prstClr val="black">
                    <a:tint val="75000"/>
                  </a:prstClr>
                </a:solidFill>
              </a:rPr>
              <a:pPr/>
              <a:t>22/06/2017</a:t>
            </a:fld>
            <a:endParaRPr lang="vi-VN">
              <a:solidFill>
                <a:prstClr val="black">
                  <a:tint val="75000"/>
                </a:prstClr>
              </a:solidFill>
            </a:endParaRPr>
          </a:p>
        </p:txBody>
      </p:sp>
      <p:sp>
        <p:nvSpPr>
          <p:cNvPr id="5" name="Footer Placeholder 4"/>
          <p:cNvSpPr>
            <a:spLocks noGrp="1"/>
          </p:cNvSpPr>
          <p:nvPr>
            <p:ph type="ftr" sz="quarter" idx="11"/>
          </p:nvPr>
        </p:nvSpPr>
        <p:spPr/>
        <p:txBody>
          <a:body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p>
            <a:fld id="{09EFFB5F-8D6E-477E-8F03-A0338EC021EB}" type="slidenum">
              <a:rPr lang="vi-VN">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1034902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79CDD8D9-1D39-4C83-9B8A-3B04431E30FF}" type="datetimeFigureOut">
              <a:rPr lang="vi-VN">
                <a:solidFill>
                  <a:prstClr val="black">
                    <a:tint val="75000"/>
                  </a:prstClr>
                </a:solidFill>
              </a:rPr>
              <a:pPr/>
              <a:t>22/06/2017</a:t>
            </a:fld>
            <a:endParaRPr lang="vi-VN">
              <a:solidFill>
                <a:prstClr val="black">
                  <a:tint val="75000"/>
                </a:prstClr>
              </a:solidFill>
            </a:endParaRPr>
          </a:p>
        </p:txBody>
      </p:sp>
      <p:sp>
        <p:nvSpPr>
          <p:cNvPr id="6" name="Footer Placeholder 5"/>
          <p:cNvSpPr>
            <a:spLocks noGrp="1"/>
          </p:cNvSpPr>
          <p:nvPr>
            <p:ph type="ftr" sz="quarter" idx="11"/>
          </p:nvPr>
        </p:nvSpPr>
        <p:spPr/>
        <p:txBody>
          <a:bodyPr/>
          <a:lstStyle/>
          <a:p>
            <a:endParaRPr lang="vi-VN">
              <a:solidFill>
                <a:prstClr val="black">
                  <a:tint val="75000"/>
                </a:prstClr>
              </a:solidFill>
            </a:endParaRPr>
          </a:p>
        </p:txBody>
      </p:sp>
      <p:sp>
        <p:nvSpPr>
          <p:cNvPr id="7" name="Slide Number Placeholder 6"/>
          <p:cNvSpPr>
            <a:spLocks noGrp="1"/>
          </p:cNvSpPr>
          <p:nvPr>
            <p:ph type="sldNum" sz="quarter" idx="12"/>
          </p:nvPr>
        </p:nvSpPr>
        <p:spPr/>
        <p:txBody>
          <a:bodyPr/>
          <a:lstStyle/>
          <a:p>
            <a:fld id="{09EFFB5F-8D6E-477E-8F03-A0338EC021EB}" type="slidenum">
              <a:rPr lang="vi-VN">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1789737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79CDD8D9-1D39-4C83-9B8A-3B04431E30FF}" type="datetimeFigureOut">
              <a:rPr lang="vi-VN">
                <a:solidFill>
                  <a:prstClr val="black">
                    <a:tint val="75000"/>
                  </a:prstClr>
                </a:solidFill>
              </a:rPr>
              <a:pPr/>
              <a:t>22/06/2017</a:t>
            </a:fld>
            <a:endParaRPr lang="vi-VN">
              <a:solidFill>
                <a:prstClr val="black">
                  <a:tint val="75000"/>
                </a:prstClr>
              </a:solidFill>
            </a:endParaRPr>
          </a:p>
        </p:txBody>
      </p:sp>
      <p:sp>
        <p:nvSpPr>
          <p:cNvPr id="8" name="Footer Placeholder 7"/>
          <p:cNvSpPr>
            <a:spLocks noGrp="1"/>
          </p:cNvSpPr>
          <p:nvPr>
            <p:ph type="ftr" sz="quarter" idx="11"/>
          </p:nvPr>
        </p:nvSpPr>
        <p:spPr/>
        <p:txBody>
          <a:bodyPr/>
          <a:lstStyle/>
          <a:p>
            <a:endParaRPr lang="vi-VN">
              <a:solidFill>
                <a:prstClr val="black">
                  <a:tint val="75000"/>
                </a:prstClr>
              </a:solidFill>
            </a:endParaRPr>
          </a:p>
        </p:txBody>
      </p:sp>
      <p:sp>
        <p:nvSpPr>
          <p:cNvPr id="9" name="Slide Number Placeholder 8"/>
          <p:cNvSpPr>
            <a:spLocks noGrp="1"/>
          </p:cNvSpPr>
          <p:nvPr>
            <p:ph type="sldNum" sz="quarter" idx="12"/>
          </p:nvPr>
        </p:nvSpPr>
        <p:spPr/>
        <p:txBody>
          <a:bodyPr/>
          <a:lstStyle/>
          <a:p>
            <a:fld id="{09EFFB5F-8D6E-477E-8F03-A0338EC021EB}" type="slidenum">
              <a:rPr lang="vi-VN">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4180524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79CDD8D9-1D39-4C83-9B8A-3B04431E30FF}" type="datetimeFigureOut">
              <a:rPr lang="vi-VN">
                <a:solidFill>
                  <a:prstClr val="black">
                    <a:tint val="75000"/>
                  </a:prstClr>
                </a:solidFill>
              </a:rPr>
              <a:pPr/>
              <a:t>22/06/2017</a:t>
            </a:fld>
            <a:endParaRPr lang="vi-VN">
              <a:solidFill>
                <a:prstClr val="black">
                  <a:tint val="75000"/>
                </a:prstClr>
              </a:solidFill>
            </a:endParaRPr>
          </a:p>
        </p:txBody>
      </p:sp>
      <p:sp>
        <p:nvSpPr>
          <p:cNvPr id="4" name="Footer Placeholder 3"/>
          <p:cNvSpPr>
            <a:spLocks noGrp="1"/>
          </p:cNvSpPr>
          <p:nvPr>
            <p:ph type="ftr" sz="quarter" idx="11"/>
          </p:nvPr>
        </p:nvSpPr>
        <p:spPr/>
        <p:txBody>
          <a:bodyPr/>
          <a:lstStyle/>
          <a:p>
            <a:endParaRPr lang="vi-VN">
              <a:solidFill>
                <a:prstClr val="black">
                  <a:tint val="75000"/>
                </a:prstClr>
              </a:solidFill>
            </a:endParaRPr>
          </a:p>
        </p:txBody>
      </p:sp>
      <p:sp>
        <p:nvSpPr>
          <p:cNvPr id="5" name="Slide Number Placeholder 4"/>
          <p:cNvSpPr>
            <a:spLocks noGrp="1"/>
          </p:cNvSpPr>
          <p:nvPr>
            <p:ph type="sldNum" sz="quarter" idx="12"/>
          </p:nvPr>
        </p:nvSpPr>
        <p:spPr/>
        <p:txBody>
          <a:bodyPr/>
          <a:lstStyle/>
          <a:p>
            <a:fld id="{09EFFB5F-8D6E-477E-8F03-A0338EC021EB}" type="slidenum">
              <a:rPr lang="vi-VN">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570052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DD8D9-1D39-4C83-9B8A-3B04431E30FF}" type="datetimeFigureOut">
              <a:rPr lang="vi-VN">
                <a:solidFill>
                  <a:prstClr val="black">
                    <a:tint val="75000"/>
                  </a:prstClr>
                </a:solidFill>
              </a:rPr>
              <a:pPr/>
              <a:t>22/06/2017</a:t>
            </a:fld>
            <a:endParaRPr lang="vi-VN">
              <a:solidFill>
                <a:prstClr val="black">
                  <a:tint val="75000"/>
                </a:prstClr>
              </a:solidFill>
            </a:endParaRPr>
          </a:p>
        </p:txBody>
      </p:sp>
      <p:sp>
        <p:nvSpPr>
          <p:cNvPr id="3" name="Footer Placeholder 2"/>
          <p:cNvSpPr>
            <a:spLocks noGrp="1"/>
          </p:cNvSpPr>
          <p:nvPr>
            <p:ph type="ftr" sz="quarter" idx="11"/>
          </p:nvPr>
        </p:nvSpPr>
        <p:spPr/>
        <p:txBody>
          <a:bodyPr/>
          <a:lstStyle/>
          <a:p>
            <a:endParaRPr lang="vi-VN">
              <a:solidFill>
                <a:prstClr val="black">
                  <a:tint val="75000"/>
                </a:prstClr>
              </a:solidFill>
            </a:endParaRPr>
          </a:p>
        </p:txBody>
      </p:sp>
      <p:sp>
        <p:nvSpPr>
          <p:cNvPr id="4" name="Slide Number Placeholder 3"/>
          <p:cNvSpPr>
            <a:spLocks noGrp="1"/>
          </p:cNvSpPr>
          <p:nvPr>
            <p:ph type="sldNum" sz="quarter" idx="12"/>
          </p:nvPr>
        </p:nvSpPr>
        <p:spPr/>
        <p:txBody>
          <a:bodyPr/>
          <a:lstStyle/>
          <a:p>
            <a:fld id="{09EFFB5F-8D6E-477E-8F03-A0338EC021EB}" type="slidenum">
              <a:rPr lang="vi-VN">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2554572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CDD8D9-1D39-4C83-9B8A-3B04431E30FF}" type="datetimeFigureOut">
              <a:rPr lang="vi-VN">
                <a:solidFill>
                  <a:prstClr val="black">
                    <a:tint val="75000"/>
                  </a:prstClr>
                </a:solidFill>
              </a:rPr>
              <a:pPr/>
              <a:t>22/06/2017</a:t>
            </a:fld>
            <a:endParaRPr lang="vi-VN">
              <a:solidFill>
                <a:prstClr val="black">
                  <a:tint val="75000"/>
                </a:prstClr>
              </a:solidFill>
            </a:endParaRPr>
          </a:p>
        </p:txBody>
      </p:sp>
      <p:sp>
        <p:nvSpPr>
          <p:cNvPr id="6" name="Footer Placeholder 5"/>
          <p:cNvSpPr>
            <a:spLocks noGrp="1"/>
          </p:cNvSpPr>
          <p:nvPr>
            <p:ph type="ftr" sz="quarter" idx="11"/>
          </p:nvPr>
        </p:nvSpPr>
        <p:spPr/>
        <p:txBody>
          <a:bodyPr/>
          <a:lstStyle/>
          <a:p>
            <a:endParaRPr lang="vi-VN">
              <a:solidFill>
                <a:prstClr val="black">
                  <a:tint val="75000"/>
                </a:prstClr>
              </a:solidFill>
            </a:endParaRPr>
          </a:p>
        </p:txBody>
      </p:sp>
      <p:sp>
        <p:nvSpPr>
          <p:cNvPr id="7" name="Slide Number Placeholder 6"/>
          <p:cNvSpPr>
            <a:spLocks noGrp="1"/>
          </p:cNvSpPr>
          <p:nvPr>
            <p:ph type="sldNum" sz="quarter" idx="12"/>
          </p:nvPr>
        </p:nvSpPr>
        <p:spPr/>
        <p:txBody>
          <a:bodyPr/>
          <a:lstStyle/>
          <a:p>
            <a:fld id="{09EFFB5F-8D6E-477E-8F03-A0338EC021EB}" type="slidenum">
              <a:rPr lang="vi-VN">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81882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9CDD8D9-1D39-4C83-9B8A-3B04431E30FF}" type="datetimeFigureOut">
              <a:rPr lang="vi-VN" smtClean="0"/>
              <a:t>22/06/2017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9EFFB5F-8D6E-477E-8F03-A0338EC021EB}" type="slidenum">
              <a:rPr lang="vi-VN" smtClean="0"/>
              <a:t>‹#›</a:t>
            </a:fld>
            <a:endParaRPr lang="vi-VN"/>
          </a:p>
        </p:txBody>
      </p:sp>
    </p:spTree>
    <p:extLst>
      <p:ext uri="{BB962C8B-B14F-4D97-AF65-F5344CB8AC3E}">
        <p14:creationId xmlns:p14="http://schemas.microsoft.com/office/powerpoint/2010/main" val="3560061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CDD8D9-1D39-4C83-9B8A-3B04431E30FF}" type="datetimeFigureOut">
              <a:rPr lang="vi-VN">
                <a:solidFill>
                  <a:prstClr val="black">
                    <a:tint val="75000"/>
                  </a:prstClr>
                </a:solidFill>
              </a:rPr>
              <a:pPr/>
              <a:t>22/06/2017</a:t>
            </a:fld>
            <a:endParaRPr lang="vi-VN">
              <a:solidFill>
                <a:prstClr val="black">
                  <a:tint val="75000"/>
                </a:prstClr>
              </a:solidFill>
            </a:endParaRPr>
          </a:p>
        </p:txBody>
      </p:sp>
      <p:sp>
        <p:nvSpPr>
          <p:cNvPr id="6" name="Footer Placeholder 5"/>
          <p:cNvSpPr>
            <a:spLocks noGrp="1"/>
          </p:cNvSpPr>
          <p:nvPr>
            <p:ph type="ftr" sz="quarter" idx="11"/>
          </p:nvPr>
        </p:nvSpPr>
        <p:spPr/>
        <p:txBody>
          <a:bodyPr/>
          <a:lstStyle/>
          <a:p>
            <a:endParaRPr lang="vi-VN">
              <a:solidFill>
                <a:prstClr val="black">
                  <a:tint val="75000"/>
                </a:prstClr>
              </a:solidFill>
            </a:endParaRPr>
          </a:p>
        </p:txBody>
      </p:sp>
      <p:sp>
        <p:nvSpPr>
          <p:cNvPr id="7" name="Slide Number Placeholder 6"/>
          <p:cNvSpPr>
            <a:spLocks noGrp="1"/>
          </p:cNvSpPr>
          <p:nvPr>
            <p:ph type="sldNum" sz="quarter" idx="12"/>
          </p:nvPr>
        </p:nvSpPr>
        <p:spPr/>
        <p:txBody>
          <a:bodyPr/>
          <a:lstStyle/>
          <a:p>
            <a:fld id="{09EFFB5F-8D6E-477E-8F03-A0338EC021EB}" type="slidenum">
              <a:rPr lang="vi-VN">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12351470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9CDD8D9-1D39-4C83-9B8A-3B04431E30FF}" type="datetimeFigureOut">
              <a:rPr lang="vi-VN">
                <a:solidFill>
                  <a:prstClr val="black">
                    <a:tint val="75000"/>
                  </a:prstClr>
                </a:solidFill>
              </a:rPr>
              <a:pPr/>
              <a:t>22/06/2017</a:t>
            </a:fld>
            <a:endParaRPr lang="vi-VN">
              <a:solidFill>
                <a:prstClr val="black">
                  <a:tint val="75000"/>
                </a:prstClr>
              </a:solidFill>
            </a:endParaRPr>
          </a:p>
        </p:txBody>
      </p:sp>
      <p:sp>
        <p:nvSpPr>
          <p:cNvPr id="5" name="Footer Placeholder 4"/>
          <p:cNvSpPr>
            <a:spLocks noGrp="1"/>
          </p:cNvSpPr>
          <p:nvPr>
            <p:ph type="ftr" sz="quarter" idx="11"/>
          </p:nvPr>
        </p:nvSpPr>
        <p:spPr/>
        <p:txBody>
          <a:body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p>
            <a:fld id="{09EFFB5F-8D6E-477E-8F03-A0338EC021EB}" type="slidenum">
              <a:rPr lang="vi-VN">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774534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9CDD8D9-1D39-4C83-9B8A-3B04431E30FF}" type="datetimeFigureOut">
              <a:rPr lang="vi-VN">
                <a:solidFill>
                  <a:prstClr val="black">
                    <a:tint val="75000"/>
                  </a:prstClr>
                </a:solidFill>
              </a:rPr>
              <a:pPr/>
              <a:t>22/06/2017</a:t>
            </a:fld>
            <a:endParaRPr lang="vi-VN">
              <a:solidFill>
                <a:prstClr val="black">
                  <a:tint val="75000"/>
                </a:prstClr>
              </a:solidFill>
            </a:endParaRPr>
          </a:p>
        </p:txBody>
      </p:sp>
      <p:sp>
        <p:nvSpPr>
          <p:cNvPr id="5" name="Footer Placeholder 4"/>
          <p:cNvSpPr>
            <a:spLocks noGrp="1"/>
          </p:cNvSpPr>
          <p:nvPr>
            <p:ph type="ftr" sz="quarter" idx="11"/>
          </p:nvPr>
        </p:nvSpPr>
        <p:spPr/>
        <p:txBody>
          <a:body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p>
            <a:fld id="{09EFFB5F-8D6E-477E-8F03-A0338EC021EB}" type="slidenum">
              <a:rPr lang="vi-VN">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632729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DD8D9-1D39-4C83-9B8A-3B04431E30FF}" type="datetimeFigureOut">
              <a:rPr lang="vi-VN" smtClean="0"/>
              <a:t>22/06/2017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9EFFB5F-8D6E-477E-8F03-A0338EC021EB}" type="slidenum">
              <a:rPr lang="vi-VN" smtClean="0"/>
              <a:t>‹#›</a:t>
            </a:fld>
            <a:endParaRPr lang="vi-VN"/>
          </a:p>
        </p:txBody>
      </p:sp>
    </p:spTree>
    <p:extLst>
      <p:ext uri="{BB962C8B-B14F-4D97-AF65-F5344CB8AC3E}">
        <p14:creationId xmlns:p14="http://schemas.microsoft.com/office/powerpoint/2010/main" val="419969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79CDD8D9-1D39-4C83-9B8A-3B04431E30FF}" type="datetimeFigureOut">
              <a:rPr lang="vi-VN" smtClean="0"/>
              <a:t>22/06/2017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9EFFB5F-8D6E-477E-8F03-A0338EC021EB}" type="slidenum">
              <a:rPr lang="vi-VN" smtClean="0"/>
              <a:t>‹#›</a:t>
            </a:fld>
            <a:endParaRPr lang="vi-VN"/>
          </a:p>
        </p:txBody>
      </p:sp>
    </p:spTree>
    <p:extLst>
      <p:ext uri="{BB962C8B-B14F-4D97-AF65-F5344CB8AC3E}">
        <p14:creationId xmlns:p14="http://schemas.microsoft.com/office/powerpoint/2010/main" val="4157204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79CDD8D9-1D39-4C83-9B8A-3B04431E30FF}" type="datetimeFigureOut">
              <a:rPr lang="vi-VN" smtClean="0"/>
              <a:t>22/06/2017</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9EFFB5F-8D6E-477E-8F03-A0338EC021EB}" type="slidenum">
              <a:rPr lang="vi-VN" smtClean="0"/>
              <a:t>‹#›</a:t>
            </a:fld>
            <a:endParaRPr lang="vi-VN"/>
          </a:p>
        </p:txBody>
      </p:sp>
    </p:spTree>
    <p:extLst>
      <p:ext uri="{BB962C8B-B14F-4D97-AF65-F5344CB8AC3E}">
        <p14:creationId xmlns:p14="http://schemas.microsoft.com/office/powerpoint/2010/main" val="325449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79CDD8D9-1D39-4C83-9B8A-3B04431E30FF}" type="datetimeFigureOut">
              <a:rPr lang="vi-VN" smtClean="0"/>
              <a:t>22/06/2017</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9EFFB5F-8D6E-477E-8F03-A0338EC021EB}" type="slidenum">
              <a:rPr lang="vi-VN" smtClean="0"/>
              <a:t>‹#›</a:t>
            </a:fld>
            <a:endParaRPr lang="vi-VN"/>
          </a:p>
        </p:txBody>
      </p:sp>
    </p:spTree>
    <p:extLst>
      <p:ext uri="{BB962C8B-B14F-4D97-AF65-F5344CB8AC3E}">
        <p14:creationId xmlns:p14="http://schemas.microsoft.com/office/powerpoint/2010/main" val="53157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DD8D9-1D39-4C83-9B8A-3B04431E30FF}" type="datetimeFigureOut">
              <a:rPr lang="vi-VN" smtClean="0"/>
              <a:t>22/06/2017</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9EFFB5F-8D6E-477E-8F03-A0338EC021EB}" type="slidenum">
              <a:rPr lang="vi-VN" smtClean="0"/>
              <a:t>‹#›</a:t>
            </a:fld>
            <a:endParaRPr lang="vi-VN"/>
          </a:p>
        </p:txBody>
      </p:sp>
    </p:spTree>
    <p:extLst>
      <p:ext uri="{BB962C8B-B14F-4D97-AF65-F5344CB8AC3E}">
        <p14:creationId xmlns:p14="http://schemas.microsoft.com/office/powerpoint/2010/main" val="215688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CDD8D9-1D39-4C83-9B8A-3B04431E30FF}" type="datetimeFigureOut">
              <a:rPr lang="vi-VN" smtClean="0"/>
              <a:t>22/06/2017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9EFFB5F-8D6E-477E-8F03-A0338EC021EB}" type="slidenum">
              <a:rPr lang="vi-VN" smtClean="0"/>
              <a:t>‹#›</a:t>
            </a:fld>
            <a:endParaRPr lang="vi-VN"/>
          </a:p>
        </p:txBody>
      </p:sp>
    </p:spTree>
    <p:extLst>
      <p:ext uri="{BB962C8B-B14F-4D97-AF65-F5344CB8AC3E}">
        <p14:creationId xmlns:p14="http://schemas.microsoft.com/office/powerpoint/2010/main" val="618685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CDD8D9-1D39-4C83-9B8A-3B04431E30FF}" type="datetimeFigureOut">
              <a:rPr lang="vi-VN" smtClean="0"/>
              <a:t>22/06/2017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9EFFB5F-8D6E-477E-8F03-A0338EC021EB}" type="slidenum">
              <a:rPr lang="vi-VN" smtClean="0"/>
              <a:t>‹#›</a:t>
            </a:fld>
            <a:endParaRPr lang="vi-VN"/>
          </a:p>
        </p:txBody>
      </p:sp>
    </p:spTree>
    <p:extLst>
      <p:ext uri="{BB962C8B-B14F-4D97-AF65-F5344CB8AC3E}">
        <p14:creationId xmlns:p14="http://schemas.microsoft.com/office/powerpoint/2010/main" val="37618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DD8D9-1D39-4C83-9B8A-3B04431E30FF}" type="datetimeFigureOut">
              <a:rPr lang="vi-VN" smtClean="0"/>
              <a:t>22/06/2017</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FFB5F-8D6E-477E-8F03-A0338EC021EB}" type="slidenum">
              <a:rPr lang="vi-VN" smtClean="0"/>
              <a:t>‹#›</a:t>
            </a:fld>
            <a:endParaRPr lang="vi-VN"/>
          </a:p>
        </p:txBody>
      </p:sp>
    </p:spTree>
    <p:extLst>
      <p:ext uri="{BB962C8B-B14F-4D97-AF65-F5344CB8AC3E}">
        <p14:creationId xmlns:p14="http://schemas.microsoft.com/office/powerpoint/2010/main" val="2759356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DD8D9-1D39-4C83-9B8A-3B04431E30FF}" type="datetimeFigureOut">
              <a:rPr lang="vi-VN">
                <a:solidFill>
                  <a:prstClr val="black">
                    <a:tint val="75000"/>
                  </a:prstClr>
                </a:solidFill>
              </a:rPr>
              <a:pPr/>
              <a:t>22/06/2017</a:t>
            </a:fld>
            <a:endParaRPr lang="vi-V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FFB5F-8D6E-477E-8F03-A0338EC021EB}" type="slidenum">
              <a:rPr lang="vi-VN">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3582679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4" name="Rectangle 2"/>
          <p:cNvSpPr txBox="1">
            <a:spLocks noChangeArrowheads="1"/>
          </p:cNvSpPr>
          <p:nvPr/>
        </p:nvSpPr>
        <p:spPr>
          <a:xfrm>
            <a:off x="1371600" y="304800"/>
            <a:ext cx="7391400" cy="5635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a:solidFill>
                <a:schemeClr val="bg1"/>
              </a:solidFill>
              <a:latin typeface="Times New Roman" pitchFamily="18" charset="0"/>
              <a:cs typeface="Times New Roman" pitchFamily="18" charset="0"/>
            </a:endParaRPr>
          </a:p>
        </p:txBody>
      </p:sp>
      <p:sp>
        <p:nvSpPr>
          <p:cNvPr id="3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a:p>
        </p:txBody>
      </p:sp>
      <p:sp>
        <p:nvSpPr>
          <p:cNvPr id="2" name="TextBox 1"/>
          <p:cNvSpPr txBox="1"/>
          <p:nvPr/>
        </p:nvSpPr>
        <p:spPr>
          <a:xfrm>
            <a:off x="30126" y="199093"/>
            <a:ext cx="9144000" cy="1015663"/>
          </a:xfrm>
          <a:prstGeom prst="rect">
            <a:avLst/>
          </a:prstGeom>
          <a:noFill/>
        </p:spPr>
        <p:txBody>
          <a:bodyPr wrap="square" rtlCol="0">
            <a:spAutoFit/>
          </a:bodyPr>
          <a:lstStyle/>
          <a:p>
            <a:pPr algn="ctr"/>
            <a:r>
              <a:rPr lang="en-US" sz="3200" dirty="0" smtClean="0">
                <a:solidFill>
                  <a:schemeClr val="bg1"/>
                </a:solidFill>
                <a:latin typeface="Times New Roman" pitchFamily="18" charset="0"/>
                <a:cs typeface="Times New Roman" pitchFamily="18" charset="0"/>
              </a:rPr>
              <a:t>HỌC VIỆN KỸ THUẬT QUÂN SỰ</a:t>
            </a:r>
          </a:p>
          <a:p>
            <a:pPr algn="ctr"/>
            <a:r>
              <a:rPr lang="en-US" sz="2800" dirty="0" smtClean="0">
                <a:solidFill>
                  <a:schemeClr val="bg1"/>
                </a:solidFill>
                <a:latin typeface="Times New Roman" pitchFamily="18" charset="0"/>
                <a:cs typeface="Times New Roman" pitchFamily="18" charset="0"/>
              </a:rPr>
              <a:t>KHOA CÔNG NGHỆ THÔNG TIN</a:t>
            </a:r>
            <a:endParaRPr lang="vi-VN" sz="2800" dirty="0">
              <a:solidFill>
                <a:schemeClr val="bg1"/>
              </a:solidFill>
              <a:latin typeface="Times New Roman" pitchFamily="18" charset="0"/>
              <a:cs typeface="Times New Roman" pitchFamily="18" charset="0"/>
            </a:endParaRPr>
          </a:p>
        </p:txBody>
      </p:sp>
      <p:sp>
        <p:nvSpPr>
          <p:cNvPr id="3" name="TextBox 2"/>
          <p:cNvSpPr txBox="1"/>
          <p:nvPr/>
        </p:nvSpPr>
        <p:spPr>
          <a:xfrm>
            <a:off x="-38986" y="3276600"/>
            <a:ext cx="9144000" cy="1015663"/>
          </a:xfrm>
          <a:prstGeom prst="rect">
            <a:avLst/>
          </a:prstGeom>
          <a:noFill/>
        </p:spPr>
        <p:txBody>
          <a:bodyPr wrap="square" rtlCol="0">
            <a:spAutoFit/>
          </a:bodyPr>
          <a:lstStyle/>
          <a:p>
            <a:r>
              <a:rPr lang="en-US" sz="3600" u="sng" dirty="0" err="1" smtClean="0">
                <a:solidFill>
                  <a:schemeClr val="bg1"/>
                </a:solidFill>
                <a:latin typeface="Times New Roman" pitchFamily="18" charset="0"/>
                <a:cs typeface="Times New Roman" pitchFamily="18" charset="0"/>
              </a:rPr>
              <a:t>Đề</a:t>
            </a:r>
            <a:r>
              <a:rPr lang="en-US" sz="3600" u="sng" dirty="0" smtClean="0">
                <a:solidFill>
                  <a:schemeClr val="bg1"/>
                </a:solidFill>
                <a:latin typeface="Times New Roman" pitchFamily="18" charset="0"/>
                <a:cs typeface="Times New Roman" pitchFamily="18" charset="0"/>
              </a:rPr>
              <a:t> </a:t>
            </a:r>
            <a:r>
              <a:rPr lang="en-US" sz="3600" u="sng" dirty="0" err="1" smtClean="0">
                <a:solidFill>
                  <a:schemeClr val="bg1"/>
                </a:solidFill>
                <a:latin typeface="Times New Roman" pitchFamily="18" charset="0"/>
                <a:cs typeface="Times New Roman" pitchFamily="18" charset="0"/>
              </a:rPr>
              <a:t>tài</a:t>
            </a:r>
            <a:r>
              <a:rPr lang="en-US" sz="3600" u="sng" dirty="0" smtClean="0">
                <a:solidFill>
                  <a:schemeClr val="bg1"/>
                </a:solidFill>
                <a:latin typeface="Times New Roman" pitchFamily="18" charset="0"/>
                <a:cs typeface="Times New Roman" pitchFamily="18" charset="0"/>
              </a:rPr>
              <a:t>:</a:t>
            </a:r>
          </a:p>
          <a:p>
            <a:pPr algn="ctr"/>
            <a:r>
              <a:rPr lang="en-US" sz="2400" dirty="0" smtClean="0">
                <a:solidFill>
                  <a:schemeClr val="bg1"/>
                </a:solidFill>
                <a:latin typeface="Times New Roman" pitchFamily="18" charset="0"/>
                <a:cs typeface="Times New Roman" pitchFamily="18" charset="0"/>
              </a:rPr>
              <a:t>HỆ THỐNG PHẢN BIỆN VÀ HỖ TRỢ CỘNG ĐỒNG</a:t>
            </a:r>
            <a:endParaRPr lang="vi-VN" sz="2400" dirty="0">
              <a:solidFill>
                <a:schemeClr val="bg1"/>
              </a:solidFill>
              <a:latin typeface="Times New Roman" pitchFamily="18" charset="0"/>
              <a:cs typeface="Times New Roman" pitchFamily="18" charset="0"/>
            </a:endParaRPr>
          </a:p>
        </p:txBody>
      </p:sp>
      <p:sp>
        <p:nvSpPr>
          <p:cNvPr id="46" name="TextBox 45"/>
          <p:cNvSpPr txBox="1"/>
          <p:nvPr/>
        </p:nvSpPr>
        <p:spPr>
          <a:xfrm>
            <a:off x="-19493" y="2362200"/>
            <a:ext cx="9144000" cy="1077218"/>
          </a:xfrm>
          <a:prstGeom prst="rect">
            <a:avLst/>
          </a:prstGeom>
          <a:noFill/>
        </p:spPr>
        <p:txBody>
          <a:bodyPr wrap="square" rtlCol="0">
            <a:spAutoFit/>
          </a:bodyPr>
          <a:lstStyle/>
          <a:p>
            <a:pPr algn="ctr"/>
            <a:r>
              <a:rPr lang="en-US" sz="3200" dirty="0" smtClean="0">
                <a:solidFill>
                  <a:schemeClr val="bg1"/>
                </a:solidFill>
                <a:latin typeface="Times New Roman" pitchFamily="18" charset="0"/>
                <a:cs typeface="Times New Roman" pitchFamily="18" charset="0"/>
              </a:rPr>
              <a:t>PHẦN MỀM THAM GIA CUỘC THI SOFTCONT 2017</a:t>
            </a:r>
            <a:endParaRPr lang="vi-VN" sz="3200" dirty="0">
              <a:solidFill>
                <a:schemeClr val="bg1"/>
              </a:solidFill>
              <a:latin typeface="Times New Roman" pitchFamily="18" charset="0"/>
              <a:cs typeface="Times New Roman" pitchFamily="18" charset="0"/>
            </a:endParaRPr>
          </a:p>
        </p:txBody>
      </p:sp>
      <p:graphicFrame>
        <p:nvGraphicFramePr>
          <p:cNvPr id="47" name="Table 46"/>
          <p:cNvGraphicFramePr>
            <a:graphicFrameLocks noGrp="1"/>
          </p:cNvGraphicFramePr>
          <p:nvPr>
            <p:extLst>
              <p:ext uri="{D42A27DB-BD31-4B8C-83A1-F6EECF244321}">
                <p14:modId xmlns:p14="http://schemas.microsoft.com/office/powerpoint/2010/main" val="4044808182"/>
              </p:ext>
            </p:extLst>
          </p:nvPr>
        </p:nvGraphicFramePr>
        <p:xfrm>
          <a:off x="3124200" y="4953001"/>
          <a:ext cx="6049926" cy="1493520"/>
        </p:xfrm>
        <a:graphic>
          <a:graphicData uri="http://schemas.openxmlformats.org/drawingml/2006/table">
            <a:tbl>
              <a:tblPr firstRow="1" bandRow="1">
                <a:tableStyleId>{2D5ABB26-0587-4C30-8999-92F81FD0307C}</a:tableStyleId>
              </a:tblPr>
              <a:tblGrid>
                <a:gridCol w="2438400"/>
                <a:gridCol w="3611526"/>
              </a:tblGrid>
              <a:tr h="380999">
                <a:tc>
                  <a:txBody>
                    <a:bodyPr/>
                    <a:lstStyle/>
                    <a:p>
                      <a:r>
                        <a:rPr lang="en-US" sz="2000" dirty="0" err="1" smtClean="0">
                          <a:solidFill>
                            <a:schemeClr val="bg1"/>
                          </a:solidFill>
                          <a:latin typeface="Times New Roman" pitchFamily="18" charset="0"/>
                          <a:cs typeface="Times New Roman" pitchFamily="18" charset="0"/>
                        </a:rPr>
                        <a:t>Giáo</a:t>
                      </a:r>
                      <a:r>
                        <a:rPr lang="en-US" sz="2000" baseline="0" dirty="0" smtClean="0">
                          <a:solidFill>
                            <a:schemeClr val="bg1"/>
                          </a:solidFill>
                          <a:latin typeface="Times New Roman" pitchFamily="18" charset="0"/>
                          <a:cs typeface="Times New Roman" pitchFamily="18" charset="0"/>
                        </a:rPr>
                        <a:t> </a:t>
                      </a:r>
                      <a:r>
                        <a:rPr lang="en-US" sz="2000" baseline="0" dirty="0" err="1" smtClean="0">
                          <a:solidFill>
                            <a:schemeClr val="bg1"/>
                          </a:solidFill>
                          <a:latin typeface="Times New Roman" pitchFamily="18" charset="0"/>
                          <a:cs typeface="Times New Roman" pitchFamily="18" charset="0"/>
                        </a:rPr>
                        <a:t>viên</a:t>
                      </a:r>
                      <a:r>
                        <a:rPr lang="en-US" sz="2000" baseline="0" dirty="0" smtClean="0">
                          <a:solidFill>
                            <a:schemeClr val="bg1"/>
                          </a:solidFill>
                          <a:latin typeface="Times New Roman" pitchFamily="18" charset="0"/>
                          <a:cs typeface="Times New Roman" pitchFamily="18" charset="0"/>
                        </a:rPr>
                        <a:t> </a:t>
                      </a:r>
                      <a:r>
                        <a:rPr lang="en-US" sz="2000" baseline="0" dirty="0" err="1" smtClean="0">
                          <a:solidFill>
                            <a:schemeClr val="bg1"/>
                          </a:solidFill>
                          <a:latin typeface="Times New Roman" pitchFamily="18" charset="0"/>
                          <a:cs typeface="Times New Roman" pitchFamily="18" charset="0"/>
                        </a:rPr>
                        <a:t>hướng</a:t>
                      </a:r>
                      <a:r>
                        <a:rPr lang="en-US" sz="2000" baseline="0" dirty="0" smtClean="0">
                          <a:solidFill>
                            <a:schemeClr val="bg1"/>
                          </a:solidFill>
                          <a:latin typeface="Times New Roman" pitchFamily="18" charset="0"/>
                          <a:cs typeface="Times New Roman" pitchFamily="18" charset="0"/>
                        </a:rPr>
                        <a:t> </a:t>
                      </a:r>
                      <a:r>
                        <a:rPr lang="en-US" sz="2000" baseline="0" dirty="0" err="1" smtClean="0">
                          <a:solidFill>
                            <a:schemeClr val="bg1"/>
                          </a:solidFill>
                          <a:latin typeface="Times New Roman" pitchFamily="18" charset="0"/>
                          <a:cs typeface="Times New Roman" pitchFamily="18" charset="0"/>
                        </a:rPr>
                        <a:t>dẫn</a:t>
                      </a:r>
                      <a:r>
                        <a:rPr lang="en-US" sz="2000" baseline="0" dirty="0" smtClean="0">
                          <a:solidFill>
                            <a:schemeClr val="bg1"/>
                          </a:solidFill>
                          <a:latin typeface="Times New Roman" pitchFamily="18" charset="0"/>
                          <a:cs typeface="Times New Roman" pitchFamily="18" charset="0"/>
                        </a:rPr>
                        <a:t>             </a:t>
                      </a:r>
                      <a:endParaRPr lang="vi-VN" sz="2000" dirty="0">
                        <a:solidFill>
                          <a:schemeClr val="bg1"/>
                        </a:solidFill>
                        <a:latin typeface="Times New Roman" pitchFamily="18" charset="0"/>
                        <a:cs typeface="Times New Roman" pitchFamily="18" charset="0"/>
                      </a:endParaRPr>
                    </a:p>
                  </a:txBody>
                  <a:tcPr/>
                </a:tc>
                <a:tc>
                  <a:txBody>
                    <a:bodyPr/>
                    <a:lstStyle/>
                    <a:p>
                      <a:r>
                        <a:rPr lang="en-US" sz="2000" smtClean="0">
                          <a:solidFill>
                            <a:schemeClr val="bg1"/>
                          </a:solidFill>
                          <a:latin typeface="Times New Roman" pitchFamily="18" charset="0"/>
                          <a:cs typeface="Times New Roman" pitchFamily="18" charset="0"/>
                        </a:rPr>
                        <a:t>TS.</a:t>
                      </a:r>
                      <a:r>
                        <a:rPr lang="en-US" sz="2000" baseline="0" smtClean="0">
                          <a:solidFill>
                            <a:schemeClr val="bg1"/>
                          </a:solidFill>
                          <a:latin typeface="Times New Roman" pitchFamily="18" charset="0"/>
                          <a:cs typeface="Times New Roman" pitchFamily="18" charset="0"/>
                        </a:rPr>
                        <a:t> Nguyễn Quốc Khánh</a:t>
                      </a:r>
                      <a:endParaRPr lang="vi-VN" sz="2000">
                        <a:solidFill>
                          <a:schemeClr val="bg1"/>
                        </a:solidFill>
                        <a:latin typeface="Times New Roman" pitchFamily="18" charset="0"/>
                        <a:cs typeface="Times New Roman" pitchFamily="18" charset="0"/>
                      </a:endParaRPr>
                    </a:p>
                  </a:txBody>
                  <a:tcPr/>
                </a:tc>
              </a:tr>
              <a:tr h="370840">
                <a:tc>
                  <a:txBody>
                    <a:bodyPr/>
                    <a:lstStyle/>
                    <a:p>
                      <a:r>
                        <a:rPr lang="en-US" sz="2000" smtClean="0">
                          <a:solidFill>
                            <a:schemeClr val="bg1"/>
                          </a:solidFill>
                          <a:latin typeface="Times New Roman" pitchFamily="18" charset="0"/>
                          <a:cs typeface="Times New Roman" pitchFamily="18" charset="0"/>
                        </a:rPr>
                        <a:t>Sinh viên</a:t>
                      </a:r>
                      <a:r>
                        <a:rPr lang="en-US" sz="2000" baseline="0" smtClean="0">
                          <a:solidFill>
                            <a:schemeClr val="bg1"/>
                          </a:solidFill>
                          <a:latin typeface="Times New Roman" pitchFamily="18" charset="0"/>
                          <a:cs typeface="Times New Roman" pitchFamily="18" charset="0"/>
                        </a:rPr>
                        <a:t> thực hiện           </a:t>
                      </a:r>
                      <a:endParaRPr lang="vi-VN" sz="2000">
                        <a:solidFill>
                          <a:schemeClr val="bg1"/>
                        </a:solidFill>
                        <a:latin typeface="Times New Roman" pitchFamily="18" charset="0"/>
                        <a:cs typeface="Times New Roman" pitchFamily="18" charset="0"/>
                      </a:endParaRPr>
                    </a:p>
                  </a:txBody>
                  <a:tcPr/>
                </a:tc>
                <a:tc>
                  <a:txBody>
                    <a:bodyPr/>
                    <a:lstStyle/>
                    <a:p>
                      <a:r>
                        <a:rPr lang="en-US" sz="2000" dirty="0" err="1" smtClean="0">
                          <a:solidFill>
                            <a:schemeClr val="bg1"/>
                          </a:solidFill>
                          <a:latin typeface="Times New Roman" pitchFamily="18" charset="0"/>
                          <a:cs typeface="Times New Roman" pitchFamily="18" charset="0"/>
                        </a:rPr>
                        <a:t>Nguyễn</a:t>
                      </a:r>
                      <a:r>
                        <a:rPr lang="en-US" sz="2000" baseline="0" dirty="0" smtClean="0">
                          <a:solidFill>
                            <a:schemeClr val="bg1"/>
                          </a:solidFill>
                          <a:latin typeface="Times New Roman" pitchFamily="18" charset="0"/>
                          <a:cs typeface="Times New Roman" pitchFamily="18" charset="0"/>
                        </a:rPr>
                        <a:t> </a:t>
                      </a:r>
                      <a:r>
                        <a:rPr lang="en-US" sz="2000" baseline="0" dirty="0" err="1" smtClean="0">
                          <a:solidFill>
                            <a:schemeClr val="bg1"/>
                          </a:solidFill>
                          <a:latin typeface="Times New Roman" pitchFamily="18" charset="0"/>
                          <a:cs typeface="Times New Roman" pitchFamily="18" charset="0"/>
                        </a:rPr>
                        <a:t>Hữu</a:t>
                      </a:r>
                      <a:r>
                        <a:rPr lang="en-US" sz="2000" baseline="0" dirty="0" smtClean="0">
                          <a:solidFill>
                            <a:schemeClr val="bg1"/>
                          </a:solidFill>
                          <a:latin typeface="Times New Roman" pitchFamily="18" charset="0"/>
                          <a:cs typeface="Times New Roman" pitchFamily="18" charset="0"/>
                        </a:rPr>
                        <a:t> </a:t>
                      </a:r>
                      <a:r>
                        <a:rPr lang="en-US" sz="2000" baseline="0" dirty="0" err="1" smtClean="0">
                          <a:solidFill>
                            <a:schemeClr val="bg1"/>
                          </a:solidFill>
                          <a:latin typeface="Times New Roman" pitchFamily="18" charset="0"/>
                          <a:cs typeface="Times New Roman" pitchFamily="18" charset="0"/>
                        </a:rPr>
                        <a:t>Hùng-Lê</a:t>
                      </a:r>
                      <a:r>
                        <a:rPr lang="en-US" sz="2000" baseline="0" dirty="0" smtClean="0">
                          <a:solidFill>
                            <a:schemeClr val="bg1"/>
                          </a:solidFill>
                          <a:latin typeface="Times New Roman" pitchFamily="18" charset="0"/>
                          <a:cs typeface="Times New Roman" pitchFamily="18" charset="0"/>
                        </a:rPr>
                        <a:t> </a:t>
                      </a:r>
                      <a:r>
                        <a:rPr lang="en-US" sz="2000" baseline="0" dirty="0" err="1" smtClean="0">
                          <a:solidFill>
                            <a:schemeClr val="bg1"/>
                          </a:solidFill>
                          <a:latin typeface="Times New Roman" pitchFamily="18" charset="0"/>
                          <a:cs typeface="Times New Roman" pitchFamily="18" charset="0"/>
                        </a:rPr>
                        <a:t>Doãn</a:t>
                      </a:r>
                      <a:r>
                        <a:rPr lang="en-US" sz="2000" baseline="0" dirty="0" smtClean="0">
                          <a:solidFill>
                            <a:schemeClr val="bg1"/>
                          </a:solidFill>
                          <a:latin typeface="Times New Roman" pitchFamily="18" charset="0"/>
                          <a:cs typeface="Times New Roman" pitchFamily="18" charset="0"/>
                        </a:rPr>
                        <a:t> </a:t>
                      </a:r>
                      <a:r>
                        <a:rPr lang="en-US" sz="2000" baseline="0" dirty="0" err="1" smtClean="0">
                          <a:solidFill>
                            <a:schemeClr val="bg1"/>
                          </a:solidFill>
                          <a:latin typeface="Times New Roman" pitchFamily="18" charset="0"/>
                          <a:cs typeface="Times New Roman" pitchFamily="18" charset="0"/>
                        </a:rPr>
                        <a:t>Kiên</a:t>
                      </a:r>
                      <a:endParaRPr lang="vi-VN" sz="2000" dirty="0">
                        <a:solidFill>
                          <a:schemeClr val="bg1"/>
                        </a:solidFill>
                        <a:latin typeface="Times New Roman" pitchFamily="18" charset="0"/>
                        <a:cs typeface="Times New Roman" pitchFamily="18" charset="0"/>
                      </a:endParaRPr>
                    </a:p>
                  </a:txBody>
                  <a:tcPr/>
                </a:tc>
              </a:tr>
              <a:tr h="370840">
                <a:tc>
                  <a:txBody>
                    <a:bodyPr/>
                    <a:lstStyle/>
                    <a:p>
                      <a:r>
                        <a:rPr lang="en-US" sz="2000" smtClean="0">
                          <a:solidFill>
                            <a:schemeClr val="bg1"/>
                          </a:solidFill>
                          <a:latin typeface="Times New Roman" pitchFamily="18" charset="0"/>
                          <a:cs typeface="Times New Roman" pitchFamily="18" charset="0"/>
                        </a:rPr>
                        <a:t>Lớp                                        </a:t>
                      </a:r>
                      <a:endParaRPr lang="vi-VN" sz="2000">
                        <a:solidFill>
                          <a:schemeClr val="bg1"/>
                        </a:solidFill>
                        <a:latin typeface="Times New Roman" pitchFamily="18" charset="0"/>
                        <a:cs typeface="Times New Roman" pitchFamily="18" charset="0"/>
                      </a:endParaRPr>
                    </a:p>
                  </a:txBody>
                  <a:tcPr/>
                </a:tc>
                <a:tc>
                  <a:txBody>
                    <a:bodyPr/>
                    <a:lstStyle/>
                    <a:p>
                      <a:r>
                        <a:rPr lang="en-US" sz="2000" dirty="0" smtClean="0">
                          <a:solidFill>
                            <a:schemeClr val="bg1"/>
                          </a:solidFill>
                          <a:latin typeface="Times New Roman" pitchFamily="18" charset="0"/>
                          <a:cs typeface="Times New Roman" pitchFamily="18" charset="0"/>
                        </a:rPr>
                        <a:t>TH12A</a:t>
                      </a:r>
                      <a:endParaRPr lang="vi-VN" sz="2000" dirty="0">
                        <a:solidFill>
                          <a:schemeClr val="bg1"/>
                        </a:solidFill>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939654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9073" y="1600200"/>
            <a:ext cx="2545854" cy="4525963"/>
          </a:xfrm>
          <a:prstGeom prst="rect">
            <a:avLst/>
          </a:prstGeom>
          <a:ln w="88900" cap="sq" cmpd="thickThin">
            <a:solidFill>
              <a:srgbClr val="000000"/>
            </a:solidFill>
            <a:prstDash val="solid"/>
            <a:miter lim="800000"/>
          </a:ln>
          <a:effectLst>
            <a:innerShdw blurRad="76200">
              <a:srgbClr val="000000"/>
            </a:innerShdw>
          </a:effectLst>
        </p:spPr>
      </p:pic>
      <p:sp>
        <p:nvSpPr>
          <p:cNvPr id="5" name="Rectangle 2"/>
          <p:cNvSpPr txBox="1">
            <a:spLocks noGrp="1" noChangeArrowheads="1"/>
          </p:cNvSpPr>
          <p:nvPr>
            <p:ph type="title"/>
          </p:nvPr>
        </p:nvSpPr>
        <p:spPr>
          <a:xfrm>
            <a:off x="457200" y="38100"/>
            <a:ext cx="8229600" cy="8763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err="1" smtClean="0">
                <a:solidFill>
                  <a:schemeClr val="bg1"/>
                </a:solidFill>
                <a:latin typeface="Times New Roman" pitchFamily="18" charset="0"/>
                <a:cs typeface="Times New Roman" pitchFamily="18" charset="0"/>
              </a:rPr>
              <a:t>Tổng</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quan</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về</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hệ</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thống</a:t>
            </a:r>
            <a:r>
              <a:rPr lang="en-US" sz="4000" dirty="0" smtClean="0">
                <a:solidFill>
                  <a:schemeClr val="bg1"/>
                </a:solidFill>
                <a:latin typeface="Times New Roman" pitchFamily="18" charset="0"/>
                <a:cs typeface="Times New Roman" pitchFamily="18" charset="0"/>
              </a:rPr>
              <a:t> </a:t>
            </a:r>
            <a:endParaRPr lang="en-US" sz="4000" dirty="0">
              <a:solidFill>
                <a:schemeClr val="bg1"/>
              </a:solidFill>
              <a:latin typeface="Times New Roman" pitchFamily="18" charset="0"/>
              <a:cs typeface="Times New Roman" pitchFamily="18" charset="0"/>
            </a:endParaRPr>
          </a:p>
        </p:txBody>
      </p:sp>
      <p:sp>
        <p:nvSpPr>
          <p:cNvPr id="6" name="TextBox 5"/>
          <p:cNvSpPr txBox="1"/>
          <p:nvPr/>
        </p:nvSpPr>
        <p:spPr>
          <a:xfrm>
            <a:off x="304800" y="1066800"/>
            <a:ext cx="259080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1. </a:t>
            </a:r>
            <a:r>
              <a:rPr lang="en-US" sz="2400" b="1" dirty="0" err="1" smtClean="0">
                <a:latin typeface="Times New Roman" panose="02020603050405020304" pitchFamily="18" charset="0"/>
                <a:cs typeface="Times New Roman" panose="02020603050405020304" pitchFamily="18" charset="0"/>
              </a:rPr>
              <a:t>Xem</a:t>
            </a:r>
            <a:r>
              <a:rPr lang="en-US" sz="2400" b="1" dirty="0" smtClean="0">
                <a:latin typeface="Times New Roman" panose="02020603050405020304" pitchFamily="18" charset="0"/>
                <a:cs typeface="Times New Roman" panose="02020603050405020304" pitchFamily="18" charset="0"/>
              </a:rPr>
              <a:t> Tin </a:t>
            </a:r>
            <a:r>
              <a:rPr lang="en-US" sz="2400" b="1" dirty="0" err="1" smtClean="0">
                <a:latin typeface="Times New Roman" panose="02020603050405020304" pitchFamily="18" charset="0"/>
                <a:cs typeface="Times New Roman" panose="02020603050405020304" pitchFamily="18" charset="0"/>
              </a:rPr>
              <a:t>Tức</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451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9073" y="1600200"/>
            <a:ext cx="2545854" cy="4525963"/>
          </a:xfrm>
          <a:prstGeom prst="rect">
            <a:avLst/>
          </a:prstGeom>
          <a:ln w="88900" cap="sq" cmpd="thickThin">
            <a:solidFill>
              <a:srgbClr val="000000"/>
            </a:solidFill>
            <a:prstDash val="solid"/>
            <a:miter lim="800000"/>
          </a:ln>
          <a:effectLst>
            <a:innerShdw blurRad="76200">
              <a:srgbClr val="000000"/>
            </a:innerShdw>
          </a:effectLst>
        </p:spPr>
      </p:pic>
      <p:sp>
        <p:nvSpPr>
          <p:cNvPr id="5" name="Rectangle 2"/>
          <p:cNvSpPr txBox="1">
            <a:spLocks noGrp="1" noChangeArrowheads="1"/>
          </p:cNvSpPr>
          <p:nvPr>
            <p:ph type="title"/>
          </p:nvPr>
        </p:nvSpPr>
        <p:spPr>
          <a:xfrm>
            <a:off x="457200" y="38100"/>
            <a:ext cx="8229600" cy="8763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err="1" smtClean="0">
                <a:solidFill>
                  <a:schemeClr val="bg1"/>
                </a:solidFill>
                <a:latin typeface="Times New Roman" pitchFamily="18" charset="0"/>
                <a:cs typeface="Times New Roman" pitchFamily="18" charset="0"/>
              </a:rPr>
              <a:t>Tổng</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quan</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về</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hệ</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thống</a:t>
            </a:r>
            <a:r>
              <a:rPr lang="en-US" sz="4000" dirty="0" smtClean="0">
                <a:solidFill>
                  <a:schemeClr val="bg1"/>
                </a:solidFill>
                <a:latin typeface="Times New Roman" pitchFamily="18" charset="0"/>
                <a:cs typeface="Times New Roman" pitchFamily="18" charset="0"/>
              </a:rPr>
              <a:t> </a:t>
            </a:r>
            <a:endParaRPr lang="en-US" sz="4000" dirty="0">
              <a:solidFill>
                <a:schemeClr val="bg1"/>
              </a:solidFill>
              <a:latin typeface="Times New Roman" pitchFamily="18" charset="0"/>
              <a:cs typeface="Times New Roman" pitchFamily="18" charset="0"/>
            </a:endParaRPr>
          </a:p>
        </p:txBody>
      </p:sp>
      <p:sp>
        <p:nvSpPr>
          <p:cNvPr id="6" name="TextBox 5"/>
          <p:cNvSpPr txBox="1"/>
          <p:nvPr/>
        </p:nvSpPr>
        <p:spPr>
          <a:xfrm>
            <a:off x="304800" y="1066800"/>
            <a:ext cx="259080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1. </a:t>
            </a:r>
            <a:r>
              <a:rPr lang="en-US" sz="2400" b="1" dirty="0" err="1" smtClean="0">
                <a:latin typeface="Times New Roman" panose="02020603050405020304" pitchFamily="18" charset="0"/>
                <a:cs typeface="Times New Roman" panose="02020603050405020304" pitchFamily="18" charset="0"/>
              </a:rPr>
              <a:t>Xem</a:t>
            </a:r>
            <a:r>
              <a:rPr lang="en-US" sz="2400" b="1" dirty="0" smtClean="0">
                <a:latin typeface="Times New Roman" panose="02020603050405020304" pitchFamily="18" charset="0"/>
                <a:cs typeface="Times New Roman" panose="02020603050405020304" pitchFamily="18" charset="0"/>
              </a:rPr>
              <a:t> Tin </a:t>
            </a:r>
            <a:r>
              <a:rPr lang="en-US" sz="2400" b="1" dirty="0" err="1" smtClean="0">
                <a:latin typeface="Times New Roman" panose="02020603050405020304" pitchFamily="18" charset="0"/>
                <a:cs typeface="Times New Roman" panose="02020603050405020304" pitchFamily="18" charset="0"/>
              </a:rPr>
              <a:t>Tức</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091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9073" y="1600200"/>
            <a:ext cx="2545854" cy="4525963"/>
          </a:xfrm>
          <a:prstGeom prst="rect">
            <a:avLst/>
          </a:prstGeom>
          <a:ln w="88900" cap="sq" cmpd="thickThin">
            <a:solidFill>
              <a:srgbClr val="000000"/>
            </a:solidFill>
            <a:prstDash val="solid"/>
            <a:miter lim="800000"/>
          </a:ln>
          <a:effectLst>
            <a:innerShdw blurRad="76200">
              <a:srgbClr val="000000"/>
            </a:innerShdw>
          </a:effectLst>
        </p:spPr>
      </p:pic>
      <p:sp>
        <p:nvSpPr>
          <p:cNvPr id="5" name="Rectangle 2"/>
          <p:cNvSpPr txBox="1">
            <a:spLocks noGrp="1" noChangeArrowheads="1"/>
          </p:cNvSpPr>
          <p:nvPr>
            <p:ph type="title"/>
          </p:nvPr>
        </p:nvSpPr>
        <p:spPr>
          <a:xfrm>
            <a:off x="457200" y="38100"/>
            <a:ext cx="8229600" cy="8763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err="1" smtClean="0">
                <a:solidFill>
                  <a:schemeClr val="bg1"/>
                </a:solidFill>
                <a:latin typeface="Times New Roman" pitchFamily="18" charset="0"/>
                <a:cs typeface="Times New Roman" pitchFamily="18" charset="0"/>
              </a:rPr>
              <a:t>Tổng</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quan</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về</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hệ</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thống</a:t>
            </a:r>
            <a:r>
              <a:rPr lang="en-US" sz="4000" dirty="0" smtClean="0">
                <a:solidFill>
                  <a:schemeClr val="bg1"/>
                </a:solidFill>
                <a:latin typeface="Times New Roman" pitchFamily="18" charset="0"/>
                <a:cs typeface="Times New Roman" pitchFamily="18" charset="0"/>
              </a:rPr>
              <a:t> </a:t>
            </a:r>
            <a:endParaRPr lang="en-US" sz="4000" dirty="0">
              <a:solidFill>
                <a:schemeClr val="bg1"/>
              </a:solidFill>
              <a:latin typeface="Times New Roman" pitchFamily="18" charset="0"/>
              <a:cs typeface="Times New Roman" pitchFamily="18" charset="0"/>
            </a:endParaRPr>
          </a:p>
        </p:txBody>
      </p:sp>
      <p:sp>
        <p:nvSpPr>
          <p:cNvPr id="6" name="TextBox 5"/>
          <p:cNvSpPr txBox="1"/>
          <p:nvPr/>
        </p:nvSpPr>
        <p:spPr>
          <a:xfrm>
            <a:off x="304800" y="1066800"/>
            <a:ext cx="2590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Mạng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Xã</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Hội</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542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9073" y="1600200"/>
            <a:ext cx="2545854" cy="4525963"/>
          </a:xfrm>
          <a:prstGeom prst="rect">
            <a:avLst/>
          </a:prstGeom>
          <a:ln w="88900" cap="sq" cmpd="thickThin">
            <a:solidFill>
              <a:srgbClr val="000000"/>
            </a:solidFill>
            <a:prstDash val="solid"/>
            <a:miter lim="800000"/>
          </a:ln>
          <a:effectLst>
            <a:innerShdw blurRad="76200">
              <a:srgbClr val="000000"/>
            </a:innerShdw>
          </a:effectLst>
        </p:spPr>
      </p:pic>
      <p:sp>
        <p:nvSpPr>
          <p:cNvPr id="5" name="Rectangle 2"/>
          <p:cNvSpPr txBox="1">
            <a:spLocks noGrp="1" noChangeArrowheads="1"/>
          </p:cNvSpPr>
          <p:nvPr>
            <p:ph type="title"/>
          </p:nvPr>
        </p:nvSpPr>
        <p:spPr>
          <a:xfrm>
            <a:off x="457200" y="22225"/>
            <a:ext cx="8229600" cy="8921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err="1" smtClean="0">
                <a:solidFill>
                  <a:schemeClr val="bg1"/>
                </a:solidFill>
                <a:latin typeface="Times New Roman" pitchFamily="18" charset="0"/>
                <a:cs typeface="Times New Roman" pitchFamily="18" charset="0"/>
              </a:rPr>
              <a:t>Tổng</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quan</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về</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hệ</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thống</a:t>
            </a:r>
            <a:r>
              <a:rPr lang="en-US" sz="4000" dirty="0" smtClean="0">
                <a:solidFill>
                  <a:schemeClr val="bg1"/>
                </a:solidFill>
                <a:latin typeface="Times New Roman" pitchFamily="18" charset="0"/>
                <a:cs typeface="Times New Roman" pitchFamily="18" charset="0"/>
              </a:rPr>
              <a:t> </a:t>
            </a:r>
            <a:endParaRPr lang="en-US" sz="4000" dirty="0">
              <a:solidFill>
                <a:schemeClr val="bg1"/>
              </a:solidFill>
              <a:latin typeface="Times New Roman" pitchFamily="18" charset="0"/>
              <a:cs typeface="Times New Roman" pitchFamily="18" charset="0"/>
            </a:endParaRPr>
          </a:p>
        </p:txBody>
      </p:sp>
      <p:sp>
        <p:nvSpPr>
          <p:cNvPr id="6" name="TextBox 5"/>
          <p:cNvSpPr txBox="1"/>
          <p:nvPr/>
        </p:nvSpPr>
        <p:spPr>
          <a:xfrm>
            <a:off x="304800" y="1066800"/>
            <a:ext cx="259080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1. </a:t>
            </a:r>
            <a:r>
              <a:rPr lang="en-US" sz="2400" b="1" dirty="0" err="1" smtClean="0">
                <a:latin typeface="Times New Roman" panose="02020603050405020304" pitchFamily="18" charset="0"/>
                <a:cs typeface="Times New Roman" panose="02020603050405020304" pitchFamily="18" charset="0"/>
              </a:rPr>
              <a:t>Xem</a:t>
            </a:r>
            <a:r>
              <a:rPr lang="en-US" sz="2400" b="1" dirty="0" smtClean="0">
                <a:latin typeface="Times New Roman" panose="02020603050405020304" pitchFamily="18" charset="0"/>
                <a:cs typeface="Times New Roman" panose="02020603050405020304" pitchFamily="18" charset="0"/>
              </a:rPr>
              <a:t> Tin </a:t>
            </a:r>
            <a:r>
              <a:rPr lang="en-US" sz="2400" b="1" dirty="0" err="1" smtClean="0">
                <a:latin typeface="Times New Roman" panose="02020603050405020304" pitchFamily="18" charset="0"/>
                <a:cs typeface="Times New Roman" panose="02020603050405020304" pitchFamily="18" charset="0"/>
              </a:rPr>
              <a:t>Tức</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913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9073" y="1600200"/>
            <a:ext cx="2545854" cy="4525963"/>
          </a:xfrm>
          <a:prstGeom prst="rect">
            <a:avLst/>
          </a:prstGeom>
          <a:ln w="88900" cap="sq" cmpd="thickThin">
            <a:solidFill>
              <a:srgbClr val="000000"/>
            </a:solidFill>
            <a:prstDash val="solid"/>
            <a:miter lim="800000"/>
          </a:ln>
          <a:effectLst>
            <a:innerShdw blurRad="76200">
              <a:srgbClr val="000000"/>
            </a:innerShdw>
          </a:effectLst>
        </p:spPr>
      </p:pic>
      <p:sp>
        <p:nvSpPr>
          <p:cNvPr id="5" name="Rectangle 2"/>
          <p:cNvSpPr txBox="1">
            <a:spLocks noGrp="1" noChangeArrowheads="1"/>
          </p:cNvSpPr>
          <p:nvPr>
            <p:ph type="title"/>
          </p:nvPr>
        </p:nvSpPr>
        <p:spPr>
          <a:xfrm>
            <a:off x="457200" y="30163"/>
            <a:ext cx="8229600" cy="88423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err="1" smtClean="0">
                <a:solidFill>
                  <a:schemeClr val="bg1"/>
                </a:solidFill>
                <a:latin typeface="Times New Roman" pitchFamily="18" charset="0"/>
                <a:cs typeface="Times New Roman" pitchFamily="18" charset="0"/>
              </a:rPr>
              <a:t>Tổng</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quan</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về</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hệ</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thống</a:t>
            </a:r>
            <a:r>
              <a:rPr lang="en-US" sz="4000" dirty="0" smtClean="0">
                <a:solidFill>
                  <a:schemeClr val="bg1"/>
                </a:solidFill>
                <a:latin typeface="Times New Roman" pitchFamily="18" charset="0"/>
                <a:cs typeface="Times New Roman" pitchFamily="18" charset="0"/>
              </a:rPr>
              <a:t> </a:t>
            </a:r>
            <a:endParaRPr lang="en-US" sz="4000" dirty="0">
              <a:solidFill>
                <a:schemeClr val="bg1"/>
              </a:solidFill>
              <a:latin typeface="Times New Roman" pitchFamily="18" charset="0"/>
              <a:cs typeface="Times New Roman" pitchFamily="18" charset="0"/>
            </a:endParaRPr>
          </a:p>
        </p:txBody>
      </p:sp>
      <p:sp>
        <p:nvSpPr>
          <p:cNvPr id="6" name="TextBox 5"/>
          <p:cNvSpPr txBox="1"/>
          <p:nvPr/>
        </p:nvSpPr>
        <p:spPr>
          <a:xfrm>
            <a:off x="304800" y="1066800"/>
            <a:ext cx="2590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Mạng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Hội</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540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9073" y="1600200"/>
            <a:ext cx="2545854" cy="4525963"/>
          </a:xfrm>
          <a:prstGeom prst="rect">
            <a:avLst/>
          </a:prstGeom>
          <a:ln w="88900" cap="sq" cmpd="thickThin">
            <a:solidFill>
              <a:srgbClr val="000000"/>
            </a:solidFill>
            <a:prstDash val="solid"/>
            <a:miter lim="800000"/>
          </a:ln>
          <a:effectLst>
            <a:innerShdw blurRad="76200">
              <a:srgbClr val="000000"/>
            </a:innerShdw>
          </a:effectLst>
        </p:spPr>
      </p:pic>
      <p:sp>
        <p:nvSpPr>
          <p:cNvPr id="5" name="Rectangle 2"/>
          <p:cNvSpPr txBox="1">
            <a:spLocks noGrp="1" noChangeArrowheads="1"/>
          </p:cNvSpPr>
          <p:nvPr>
            <p:ph type="title"/>
          </p:nvPr>
        </p:nvSpPr>
        <p:spPr>
          <a:xfrm>
            <a:off x="457200" y="30163"/>
            <a:ext cx="8229600" cy="88423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err="1" smtClean="0">
                <a:solidFill>
                  <a:schemeClr val="bg1"/>
                </a:solidFill>
                <a:latin typeface="Times New Roman" pitchFamily="18" charset="0"/>
                <a:cs typeface="Times New Roman" pitchFamily="18" charset="0"/>
              </a:rPr>
              <a:t>Tổng</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quan</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về</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hệ</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thống</a:t>
            </a:r>
            <a:r>
              <a:rPr lang="en-US" sz="4000" dirty="0" smtClean="0">
                <a:solidFill>
                  <a:schemeClr val="bg1"/>
                </a:solidFill>
                <a:latin typeface="Times New Roman" pitchFamily="18" charset="0"/>
                <a:cs typeface="Times New Roman" pitchFamily="18" charset="0"/>
              </a:rPr>
              <a:t> </a:t>
            </a:r>
            <a:endParaRPr lang="en-US" sz="4000" dirty="0">
              <a:solidFill>
                <a:schemeClr val="bg1"/>
              </a:solidFill>
              <a:latin typeface="Times New Roman" pitchFamily="18" charset="0"/>
              <a:cs typeface="Times New Roman" pitchFamily="18" charset="0"/>
            </a:endParaRPr>
          </a:p>
        </p:txBody>
      </p:sp>
      <p:sp>
        <p:nvSpPr>
          <p:cNvPr id="6" name="TextBox 5"/>
          <p:cNvSpPr txBox="1"/>
          <p:nvPr/>
        </p:nvSpPr>
        <p:spPr>
          <a:xfrm>
            <a:off x="304800" y="1066800"/>
            <a:ext cx="2590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Mạng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Hội</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546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9073" y="1600200"/>
            <a:ext cx="2545854" cy="4525963"/>
          </a:xfrm>
          <a:prstGeom prst="rect">
            <a:avLst/>
          </a:prstGeom>
          <a:ln w="88900" cap="sq" cmpd="thickThin">
            <a:solidFill>
              <a:srgbClr val="000000"/>
            </a:solidFill>
            <a:prstDash val="solid"/>
            <a:miter lim="800000"/>
          </a:ln>
          <a:effectLst>
            <a:innerShdw blurRad="76200">
              <a:srgbClr val="000000"/>
            </a:innerShdw>
          </a:effectLst>
        </p:spPr>
      </p:pic>
      <p:sp>
        <p:nvSpPr>
          <p:cNvPr id="5" name="Rectangle 2"/>
          <p:cNvSpPr txBox="1">
            <a:spLocks noGrp="1" noChangeArrowheads="1"/>
          </p:cNvSpPr>
          <p:nvPr>
            <p:ph type="title"/>
          </p:nvPr>
        </p:nvSpPr>
        <p:spPr>
          <a:xfrm>
            <a:off x="457200" y="22225"/>
            <a:ext cx="8229600" cy="8921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err="1" smtClean="0">
                <a:solidFill>
                  <a:schemeClr val="bg1"/>
                </a:solidFill>
                <a:latin typeface="Times New Roman" pitchFamily="18" charset="0"/>
                <a:cs typeface="Times New Roman" pitchFamily="18" charset="0"/>
              </a:rPr>
              <a:t>Tổng</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quan</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về</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hệ</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thống</a:t>
            </a:r>
            <a:r>
              <a:rPr lang="en-US" sz="4000" dirty="0" smtClean="0">
                <a:solidFill>
                  <a:schemeClr val="bg1"/>
                </a:solidFill>
                <a:latin typeface="Times New Roman" pitchFamily="18" charset="0"/>
                <a:cs typeface="Times New Roman" pitchFamily="18" charset="0"/>
              </a:rPr>
              <a:t> </a:t>
            </a:r>
            <a:endParaRPr lang="en-US" sz="4000" dirty="0">
              <a:solidFill>
                <a:schemeClr val="bg1"/>
              </a:solidFill>
              <a:latin typeface="Times New Roman" pitchFamily="18" charset="0"/>
              <a:cs typeface="Times New Roman" pitchFamily="18" charset="0"/>
            </a:endParaRPr>
          </a:p>
        </p:txBody>
      </p:sp>
      <p:sp>
        <p:nvSpPr>
          <p:cNvPr id="6" name="TextBox 5"/>
          <p:cNvSpPr txBox="1"/>
          <p:nvPr/>
        </p:nvSpPr>
        <p:spPr>
          <a:xfrm>
            <a:off x="304800" y="1066800"/>
            <a:ext cx="259080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3. SOS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343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9073" y="1600200"/>
            <a:ext cx="2545854" cy="4525963"/>
          </a:xfrm>
        </p:spPr>
      </p:pic>
      <p:sp>
        <p:nvSpPr>
          <p:cNvPr id="5" name="Rectangle 2"/>
          <p:cNvSpPr txBox="1">
            <a:spLocks noGrp="1" noChangeArrowheads="1"/>
          </p:cNvSpPr>
          <p:nvPr>
            <p:ph type="title"/>
          </p:nvPr>
        </p:nvSpPr>
        <p:spPr>
          <a:xfrm>
            <a:off x="457200" y="38100"/>
            <a:ext cx="8229600" cy="8763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err="1" smtClean="0">
                <a:solidFill>
                  <a:schemeClr val="bg1"/>
                </a:solidFill>
                <a:latin typeface="Times New Roman" pitchFamily="18" charset="0"/>
                <a:cs typeface="Times New Roman" pitchFamily="18" charset="0"/>
              </a:rPr>
              <a:t>Tổng</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quan</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về</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hệ</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thống</a:t>
            </a:r>
            <a:r>
              <a:rPr lang="en-US" sz="4000" dirty="0" smtClean="0">
                <a:solidFill>
                  <a:schemeClr val="bg1"/>
                </a:solidFill>
                <a:latin typeface="Times New Roman" pitchFamily="18" charset="0"/>
                <a:cs typeface="Times New Roman" pitchFamily="18" charset="0"/>
              </a:rPr>
              <a:t> </a:t>
            </a:r>
            <a:endParaRPr lang="en-US" sz="4000" dirty="0">
              <a:solidFill>
                <a:schemeClr val="bg1"/>
              </a:solidFill>
              <a:latin typeface="Times New Roman" pitchFamily="18" charset="0"/>
              <a:cs typeface="Times New Roman" pitchFamily="18" charset="0"/>
            </a:endParaRPr>
          </a:p>
        </p:txBody>
      </p:sp>
      <p:sp>
        <p:nvSpPr>
          <p:cNvPr id="6" name="TextBox 5"/>
          <p:cNvSpPr txBox="1"/>
          <p:nvPr/>
        </p:nvSpPr>
        <p:spPr>
          <a:xfrm>
            <a:off x="304800" y="1066800"/>
            <a:ext cx="2590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3. SOS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196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304800"/>
            <a:ext cx="9144000" cy="5635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solidFill>
                  <a:schemeClr val="bg1"/>
                </a:solidFill>
                <a:latin typeface="Times New Roman" pitchFamily="18" charset="0"/>
                <a:cs typeface="Times New Roman" pitchFamily="18" charset="0"/>
              </a:rPr>
              <a:t>Kết luận và hướng phát triển</a:t>
            </a:r>
            <a:endParaRPr lang="en-US">
              <a:solidFill>
                <a:schemeClr val="bg1"/>
              </a:solidFill>
              <a:latin typeface="Times New Roman" pitchFamily="18" charset="0"/>
              <a:cs typeface="Times New Roman" pitchFamily="18" charset="0"/>
            </a:endParaRPr>
          </a:p>
        </p:txBody>
      </p:sp>
      <p:sp>
        <p:nvSpPr>
          <p:cNvPr id="3" name="AutoShape 3"/>
          <p:cNvSpPr>
            <a:spLocks noChangeArrowheads="1"/>
          </p:cNvSpPr>
          <p:nvPr/>
        </p:nvSpPr>
        <p:spPr bwMode="auto">
          <a:xfrm>
            <a:off x="5562600" y="2761335"/>
            <a:ext cx="3429000" cy="356326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vi-VN">
              <a:latin typeface="Verdana" pitchFamily="34" charset="0"/>
            </a:endParaRPr>
          </a:p>
        </p:txBody>
      </p:sp>
      <p:sp>
        <p:nvSpPr>
          <p:cNvPr id="5" name="AutoShape 5"/>
          <p:cNvSpPr>
            <a:spLocks noChangeArrowheads="1"/>
          </p:cNvSpPr>
          <p:nvPr/>
        </p:nvSpPr>
        <p:spPr bwMode="auto">
          <a:xfrm>
            <a:off x="152400" y="2761334"/>
            <a:ext cx="3276600" cy="356326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vi-VN">
              <a:latin typeface="Verdana" pitchFamily="34" charset="0"/>
            </a:endParaRPr>
          </a:p>
        </p:txBody>
      </p:sp>
      <p:sp>
        <p:nvSpPr>
          <p:cNvPr id="6" name="Text Box 6"/>
          <p:cNvSpPr txBox="1">
            <a:spLocks noChangeArrowheads="1"/>
          </p:cNvSpPr>
          <p:nvPr/>
        </p:nvSpPr>
        <p:spPr bwMode="auto">
          <a:xfrm>
            <a:off x="391725" y="2895600"/>
            <a:ext cx="291782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Các</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chức</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năng</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của</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hệ</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thống</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hoạt</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động</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tốt</a:t>
            </a:r>
            <a:r>
              <a:rPr lang="en-US" dirty="0" smtClean="0">
                <a:solidFill>
                  <a:srgbClr val="000000"/>
                </a:solidFill>
                <a:latin typeface="Times New Roman" pitchFamily="18" charset="0"/>
                <a:cs typeface="Times New Roman" pitchFamily="18" charset="0"/>
              </a:rPr>
              <a:t> </a:t>
            </a:r>
          </a:p>
          <a:p>
            <a:pPr algn="just" eaLnBrk="0" hangingPunct="0"/>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Giao</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diện</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dễ</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sử</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dụng</a:t>
            </a:r>
            <a:endParaRPr lang="en-US" dirty="0" smtClean="0">
              <a:solidFill>
                <a:srgbClr val="000000"/>
              </a:solidFill>
              <a:latin typeface="Times New Roman" pitchFamily="18" charset="0"/>
              <a:cs typeface="Times New Roman" pitchFamily="18" charset="0"/>
            </a:endParaRPr>
          </a:p>
          <a:p>
            <a:pPr algn="just" eaLnBrk="0" hangingPunct="0"/>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Hệ</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thống</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giúp</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người</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dùng</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cập</a:t>
            </a:r>
            <a:r>
              <a:rPr lang="en-US" dirty="0">
                <a:solidFill>
                  <a:srgbClr val="000000"/>
                </a:solidFill>
                <a:latin typeface="Times New Roman" pitchFamily="18" charset="0"/>
                <a:cs typeface="Times New Roman" pitchFamily="18" charset="0"/>
              </a:rPr>
              <a:t> </a:t>
            </a:r>
            <a:r>
              <a:rPr lang="en-US" dirty="0" smtClean="0">
                <a:solidFill>
                  <a:srgbClr val="000000"/>
                </a:solidFill>
                <a:latin typeface="Times New Roman" pitchFamily="18" charset="0"/>
                <a:cs typeface="Times New Roman" pitchFamily="18" charset="0"/>
              </a:rPr>
              <a:t>tin </a:t>
            </a:r>
            <a:r>
              <a:rPr lang="en-US" dirty="0" err="1" smtClean="0">
                <a:solidFill>
                  <a:srgbClr val="000000"/>
                </a:solidFill>
                <a:latin typeface="Times New Roman" pitchFamily="18" charset="0"/>
                <a:cs typeface="Times New Roman" pitchFamily="18" charset="0"/>
              </a:rPr>
              <a:t>tức</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trên</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các</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trang</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báo</a:t>
            </a:r>
            <a:endParaRPr lang="en-US" dirty="0" smtClean="0">
              <a:solidFill>
                <a:srgbClr val="000000"/>
              </a:solidFill>
              <a:latin typeface="Times New Roman" pitchFamily="18" charset="0"/>
              <a:cs typeface="Times New Roman" pitchFamily="18" charset="0"/>
            </a:endParaRPr>
          </a:p>
          <a:p>
            <a:pPr eaLnBrk="0" hangingPunct="0"/>
            <a:r>
              <a:rPr lang="en-US" dirty="0" smtClean="0">
                <a:solidFill>
                  <a:srgbClr val="000000"/>
                </a:solidFill>
                <a:latin typeface="Times New Roman" pitchFamily="18" charset="0"/>
                <a:cs typeface="Times New Roman" pitchFamily="18" charset="0"/>
              </a:rPr>
              <a:t>-</a:t>
            </a:r>
            <a:r>
              <a:rPr lang="en-US" dirty="0" err="1" smtClean="0">
                <a:solidFill>
                  <a:srgbClr val="000000"/>
                </a:solidFill>
                <a:latin typeface="Times New Roman" pitchFamily="18" charset="0"/>
                <a:cs typeface="Times New Roman" pitchFamily="18" charset="0"/>
              </a:rPr>
              <a:t>Hệ</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thống</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cho</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phép</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hỗ</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trợ</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người</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dùng</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trong</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các</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tình</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huống</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khẩn</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cấp</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cần</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sự</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hỗ</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trợ</a:t>
            </a:r>
            <a:r>
              <a:rPr lang="en-US" dirty="0" smtClean="0">
                <a:solidFill>
                  <a:srgbClr val="000000"/>
                </a:solidFill>
                <a:latin typeface="Times New Roman" pitchFamily="18" charset="0"/>
                <a:cs typeface="Times New Roman" pitchFamily="18" charset="0"/>
              </a:rPr>
              <a:t>(</a:t>
            </a:r>
            <a:r>
              <a:rPr lang="en-US" dirty="0" err="1" smtClean="0">
                <a:solidFill>
                  <a:srgbClr val="000000"/>
                </a:solidFill>
                <a:latin typeface="Times New Roman" pitchFamily="18" charset="0"/>
                <a:cs typeface="Times New Roman" pitchFamily="18" charset="0"/>
              </a:rPr>
              <a:t>hết</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xăng,lạc</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đường</a:t>
            </a:r>
            <a:r>
              <a:rPr lang="en-US" dirty="0" smtClean="0">
                <a:solidFill>
                  <a:srgbClr val="000000"/>
                </a:solidFill>
                <a:latin typeface="Times New Roman" pitchFamily="18" charset="0"/>
                <a:cs typeface="Times New Roman" pitchFamily="18" charset="0"/>
              </a:rPr>
              <a:t>…)</a:t>
            </a:r>
          </a:p>
          <a:p>
            <a:pPr eaLnBrk="0" hangingPunct="0"/>
            <a:r>
              <a:rPr lang="en-US" dirty="0" smtClean="0">
                <a:solidFill>
                  <a:srgbClr val="000000"/>
                </a:solidFill>
                <a:latin typeface="Times New Roman" pitchFamily="18" charset="0"/>
                <a:cs typeface="Times New Roman" pitchFamily="18" charset="0"/>
              </a:rPr>
              <a:t>-</a:t>
            </a:r>
            <a:r>
              <a:rPr lang="en-US" dirty="0" err="1" smtClean="0">
                <a:solidFill>
                  <a:srgbClr val="000000"/>
                </a:solidFill>
                <a:latin typeface="Times New Roman" pitchFamily="18" charset="0"/>
                <a:cs typeface="Times New Roman" pitchFamily="18" charset="0"/>
              </a:rPr>
              <a:t>Mạng</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xã</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hội-Hệ</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thống</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phản</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biện</a:t>
            </a:r>
            <a:r>
              <a:rPr lang="vi-VN" dirty="0"/>
              <a:t/>
            </a:r>
            <a:br>
              <a:rPr lang="vi-VN" dirty="0"/>
            </a:br>
            <a:endParaRPr lang="en-US" dirty="0">
              <a:solidFill>
                <a:srgbClr val="000000"/>
              </a:solidFill>
              <a:latin typeface="Times New Roman" pitchFamily="18" charset="0"/>
              <a:cs typeface="Times New Roman" pitchFamily="18" charset="0"/>
            </a:endParaRPr>
          </a:p>
          <a:p>
            <a:pPr algn="just" eaLnBrk="0" hangingPunct="0"/>
            <a:endParaRPr lang="en-US" dirty="0" smtClean="0">
              <a:solidFill>
                <a:srgbClr val="000000"/>
              </a:solidFill>
            </a:endParaRPr>
          </a:p>
          <a:p>
            <a:pPr algn="just" eaLnBrk="0" hangingPunct="0"/>
            <a:endParaRPr lang="en-US" dirty="0">
              <a:solidFill>
                <a:srgbClr val="000000"/>
              </a:solidFill>
            </a:endParaRPr>
          </a:p>
        </p:txBody>
      </p:sp>
      <p:sp>
        <p:nvSpPr>
          <p:cNvPr id="7" name="Freeform 7"/>
          <p:cNvSpPr>
            <a:spLocks/>
          </p:cNvSpPr>
          <p:nvPr/>
        </p:nvSpPr>
        <p:spPr bwMode="gray">
          <a:xfrm>
            <a:off x="3429000" y="2535543"/>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vi-VN"/>
          </a:p>
        </p:txBody>
      </p:sp>
      <p:sp>
        <p:nvSpPr>
          <p:cNvPr id="8" name="AutoShape 8"/>
          <p:cNvSpPr>
            <a:spLocks noChangeAspect="1" noChangeArrowheads="1" noTextEdit="1"/>
          </p:cNvSpPr>
          <p:nvPr/>
        </p:nvSpPr>
        <p:spPr bwMode="gray">
          <a:xfrm flipH="1">
            <a:off x="4868863" y="3252788"/>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p>
        </p:txBody>
      </p:sp>
      <p:sp>
        <p:nvSpPr>
          <p:cNvPr id="9" name="Freeform 9"/>
          <p:cNvSpPr>
            <a:spLocks/>
          </p:cNvSpPr>
          <p:nvPr/>
        </p:nvSpPr>
        <p:spPr bwMode="gray">
          <a:xfrm flipH="1">
            <a:off x="4648200" y="2608935"/>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vi-VN"/>
          </a:p>
        </p:txBody>
      </p:sp>
      <p:grpSp>
        <p:nvGrpSpPr>
          <p:cNvPr id="10" name="Group 10"/>
          <p:cNvGrpSpPr>
            <a:grpSpLocks/>
          </p:cNvGrpSpPr>
          <p:nvPr/>
        </p:nvGrpSpPr>
        <p:grpSpPr bwMode="auto">
          <a:xfrm>
            <a:off x="3001168" y="990600"/>
            <a:ext cx="2998788" cy="1601788"/>
            <a:chOff x="1997" y="1314"/>
            <a:chExt cx="1889" cy="1009"/>
          </a:xfrm>
        </p:grpSpPr>
        <p:grpSp>
          <p:nvGrpSpPr>
            <p:cNvPr id="11" name="Group 11"/>
            <p:cNvGrpSpPr>
              <a:grpSpLocks/>
            </p:cNvGrpSpPr>
            <p:nvPr/>
          </p:nvGrpSpPr>
          <p:grpSpPr bwMode="auto">
            <a:xfrm>
              <a:off x="1997" y="1404"/>
              <a:ext cx="1889" cy="919"/>
              <a:chOff x="1973" y="1027"/>
              <a:chExt cx="1926" cy="937"/>
            </a:xfrm>
          </p:grpSpPr>
          <p:sp>
            <p:nvSpPr>
              <p:cNvPr id="16"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7"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12"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vi-VN"/>
            </a:p>
          </p:txBody>
        </p:sp>
        <p:sp>
          <p:nvSpPr>
            <p:cNvPr id="13"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vi-VN"/>
            </a:p>
          </p:txBody>
        </p:sp>
        <p:sp>
          <p:nvSpPr>
            <p:cNvPr id="14"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vi-VN"/>
            </a:p>
          </p:txBody>
        </p:sp>
        <p:sp>
          <p:nvSpPr>
            <p:cNvPr id="15"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vi-VN"/>
            </a:p>
          </p:txBody>
        </p:sp>
      </p:grpSp>
      <p:sp>
        <p:nvSpPr>
          <p:cNvPr id="18" name="Text Box 18"/>
          <p:cNvSpPr txBox="1">
            <a:spLocks noChangeArrowheads="1"/>
          </p:cNvSpPr>
          <p:nvPr/>
        </p:nvSpPr>
        <p:spPr bwMode="auto">
          <a:xfrm>
            <a:off x="3763502" y="1302692"/>
            <a:ext cx="1441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rgbClr val="000000"/>
                </a:solidFill>
                <a:latin typeface="Times New Roman" pitchFamily="18" charset="0"/>
                <a:cs typeface="Times New Roman" pitchFamily="18" charset="0"/>
              </a:rPr>
              <a:t>Kết Luận</a:t>
            </a:r>
            <a:endParaRPr lang="en-US" sz="1400">
              <a:solidFill>
                <a:srgbClr val="000000"/>
              </a:solidFill>
              <a:latin typeface="Times New Roman" pitchFamily="18" charset="0"/>
              <a:cs typeface="Times New Roman" pitchFamily="18" charset="0"/>
            </a:endParaRPr>
          </a:p>
        </p:txBody>
      </p:sp>
      <p:sp>
        <p:nvSpPr>
          <p:cNvPr id="20" name="Text Box 6"/>
          <p:cNvSpPr txBox="1">
            <a:spLocks noChangeArrowheads="1"/>
          </p:cNvSpPr>
          <p:nvPr/>
        </p:nvSpPr>
        <p:spPr bwMode="auto">
          <a:xfrm>
            <a:off x="5807389" y="2949238"/>
            <a:ext cx="29178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r>
              <a:rPr lang="en-US" sz="2000"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Hệ</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thống</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chưa</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có</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tính</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năng</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kiểm</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duyệt</a:t>
            </a:r>
            <a:endParaRPr lang="en-US" dirty="0" smtClean="0">
              <a:solidFill>
                <a:srgbClr val="000000"/>
              </a:solidFill>
              <a:latin typeface="Times New Roman" pitchFamily="18" charset="0"/>
              <a:cs typeface="Times New Roman" pitchFamily="18" charset="0"/>
            </a:endParaRPr>
          </a:p>
          <a:p>
            <a:pPr algn="just" eaLnBrk="0" hangingPunct="0"/>
            <a:endParaRPr lang="en-US" sz="1400" dirty="0">
              <a:solidFill>
                <a:srgbClr val="000000"/>
              </a:solidFill>
              <a:latin typeface="Times New Roman" pitchFamily="18" charset="0"/>
              <a:cs typeface="Times New Roman" pitchFamily="18" charset="0"/>
            </a:endParaRPr>
          </a:p>
          <a:p>
            <a:pPr algn="just" eaLnBrk="0" hangingPunct="0"/>
            <a:endParaRPr lang="en-US" sz="2000" dirty="0" smtClean="0">
              <a:solidFill>
                <a:srgbClr val="000000"/>
              </a:solidFill>
            </a:endParaRPr>
          </a:p>
          <a:p>
            <a:pPr algn="just" eaLnBrk="0" hangingPunct="0"/>
            <a:endParaRPr lang="en-US" sz="1400" dirty="0">
              <a:solidFill>
                <a:srgbClr val="000000"/>
              </a:solidFill>
            </a:endParaRPr>
          </a:p>
        </p:txBody>
      </p:sp>
    </p:spTree>
    <p:extLst>
      <p:ext uri="{BB962C8B-B14F-4D97-AF65-F5344CB8AC3E}">
        <p14:creationId xmlns:p14="http://schemas.microsoft.com/office/powerpoint/2010/main" val="2949838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1293967" y="1828800"/>
            <a:ext cx="6398162" cy="2585323"/>
          </a:xfrm>
          <a:prstGeom prst="rect">
            <a:avLst/>
          </a:prstGeom>
          <a:noFill/>
          <a:ln>
            <a:noFill/>
          </a:ln>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Cảm ơn thầy cô</a:t>
            </a:r>
          </a:p>
          <a:p>
            <a:pPr algn="ctr"/>
            <a:r>
              <a:rPr lang="en-US" sz="5400" b="1" cap="all"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 và các bạn </a:t>
            </a:r>
          </a:p>
          <a:p>
            <a:pPr algn="ctr"/>
            <a:r>
              <a:rPr lang="en-US" sz="5400" b="1" cap="all"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Đã theo dõi ! </a:t>
            </a:r>
            <a:endParaRPr lang="en-US" sz="5400" b="1" cap="all" spc="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1337919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371600" y="304800"/>
            <a:ext cx="7391400" cy="5635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err="1" smtClean="0">
                <a:solidFill>
                  <a:schemeClr val="bg1"/>
                </a:solidFill>
                <a:latin typeface="Times New Roman" pitchFamily="18" charset="0"/>
                <a:cs typeface="Times New Roman" pitchFamily="18" charset="0"/>
              </a:rPr>
              <a:t>Nội</a:t>
            </a:r>
            <a:r>
              <a:rPr lang="en-US" smtClean="0">
                <a:solidFill>
                  <a:schemeClr val="bg1"/>
                </a:solidFill>
                <a:latin typeface="Times New Roman" pitchFamily="18" charset="0"/>
                <a:cs typeface="Times New Roman" pitchFamily="18" charset="0"/>
              </a:rPr>
              <a:t> dung </a:t>
            </a:r>
            <a:r>
              <a:rPr lang="en-US" err="1" smtClean="0">
                <a:solidFill>
                  <a:schemeClr val="bg1"/>
                </a:solidFill>
                <a:latin typeface="Times New Roman" pitchFamily="18" charset="0"/>
                <a:cs typeface="Times New Roman" pitchFamily="18" charset="0"/>
              </a:rPr>
              <a:t>bản</a:t>
            </a:r>
            <a:r>
              <a:rPr lang="en-US" smtClean="0">
                <a:solidFill>
                  <a:schemeClr val="bg1"/>
                </a:solidFill>
                <a:latin typeface="Times New Roman" pitchFamily="18" charset="0"/>
                <a:cs typeface="Times New Roman" pitchFamily="18" charset="0"/>
              </a:rPr>
              <a:t> </a:t>
            </a:r>
            <a:r>
              <a:rPr lang="en-US" err="1" smtClean="0">
                <a:solidFill>
                  <a:schemeClr val="bg1"/>
                </a:solidFill>
                <a:latin typeface="Times New Roman" pitchFamily="18" charset="0"/>
                <a:cs typeface="Times New Roman" pitchFamily="18" charset="0"/>
              </a:rPr>
              <a:t>thuyết</a:t>
            </a:r>
            <a:r>
              <a:rPr lang="en-US" smtClean="0">
                <a:solidFill>
                  <a:schemeClr val="bg1"/>
                </a:solidFill>
                <a:latin typeface="Times New Roman" pitchFamily="18" charset="0"/>
                <a:cs typeface="Times New Roman" pitchFamily="18" charset="0"/>
              </a:rPr>
              <a:t> minh</a:t>
            </a:r>
            <a:endParaRPr lang="en-US">
              <a:solidFill>
                <a:schemeClr val="bg1"/>
              </a:solidFill>
              <a:latin typeface="Times New Roman" pitchFamily="18" charset="0"/>
              <a:cs typeface="Times New Roman" pitchFamily="18" charset="0"/>
            </a:endParaRPr>
          </a:p>
        </p:txBody>
      </p:sp>
      <p:grpSp>
        <p:nvGrpSpPr>
          <p:cNvPr id="5" name="Group 3"/>
          <p:cNvGrpSpPr>
            <a:grpSpLocks/>
          </p:cNvGrpSpPr>
          <p:nvPr/>
        </p:nvGrpSpPr>
        <p:grpSpPr bwMode="auto">
          <a:xfrm>
            <a:off x="1828800" y="1490663"/>
            <a:ext cx="762000" cy="665162"/>
            <a:chOff x="1110" y="2656"/>
            <a:chExt cx="1549" cy="1351"/>
          </a:xfrm>
        </p:grpSpPr>
        <p:sp>
          <p:nvSpPr>
            <p:cNvPr id="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9" name="Group 7"/>
          <p:cNvGrpSpPr>
            <a:grpSpLocks/>
          </p:cNvGrpSpPr>
          <p:nvPr/>
        </p:nvGrpSpPr>
        <p:grpSpPr bwMode="auto">
          <a:xfrm>
            <a:off x="1828800" y="2405063"/>
            <a:ext cx="762000" cy="665162"/>
            <a:chOff x="3174" y="2656"/>
            <a:chExt cx="1549" cy="1351"/>
          </a:xfrm>
        </p:grpSpPr>
        <p:sp>
          <p:nvSpPr>
            <p:cNvPr id="1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13" name="Line 11"/>
          <p:cNvSpPr>
            <a:spLocks noChangeShapeType="1"/>
          </p:cNvSpPr>
          <p:nvPr/>
        </p:nvSpPr>
        <p:spPr bwMode="auto">
          <a:xfrm>
            <a:off x="2438400" y="21002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4" name="Text Box 12"/>
          <p:cNvSpPr txBox="1">
            <a:spLocks noChangeArrowheads="1"/>
          </p:cNvSpPr>
          <p:nvPr/>
        </p:nvSpPr>
        <p:spPr bwMode="auto">
          <a:xfrm>
            <a:off x="2743200" y="1566863"/>
            <a:ext cx="28039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chemeClr val="tx2"/>
                </a:solidFill>
                <a:latin typeface="Times New Roman" pitchFamily="18" charset="0"/>
                <a:cs typeface="Times New Roman" pitchFamily="18" charset="0"/>
              </a:rPr>
              <a:t>Cơ</a:t>
            </a:r>
            <a:r>
              <a:rPr lang="en-US" sz="2400" dirty="0" smtClean="0">
                <a:solidFill>
                  <a:schemeClr val="tx2"/>
                </a:solidFill>
                <a:latin typeface="Times New Roman" pitchFamily="18" charset="0"/>
                <a:cs typeface="Times New Roman" pitchFamily="18" charset="0"/>
              </a:rPr>
              <a:t> </a:t>
            </a:r>
            <a:r>
              <a:rPr lang="en-US" sz="2400" dirty="0" err="1" smtClean="0">
                <a:solidFill>
                  <a:schemeClr val="tx2"/>
                </a:solidFill>
                <a:latin typeface="Times New Roman" pitchFamily="18" charset="0"/>
                <a:cs typeface="Times New Roman" pitchFamily="18" charset="0"/>
              </a:rPr>
              <a:t>sở</a:t>
            </a:r>
            <a:r>
              <a:rPr lang="en-US" sz="2400" dirty="0" smtClean="0">
                <a:solidFill>
                  <a:schemeClr val="tx2"/>
                </a:solidFill>
                <a:latin typeface="Times New Roman" pitchFamily="18" charset="0"/>
                <a:cs typeface="Times New Roman" pitchFamily="18" charset="0"/>
              </a:rPr>
              <a:t> </a:t>
            </a:r>
            <a:r>
              <a:rPr lang="en-US" sz="2400" dirty="0" err="1" smtClean="0">
                <a:solidFill>
                  <a:schemeClr val="tx2"/>
                </a:solidFill>
                <a:latin typeface="Times New Roman" pitchFamily="18" charset="0"/>
                <a:cs typeface="Times New Roman" pitchFamily="18" charset="0"/>
              </a:rPr>
              <a:t>lựa</a:t>
            </a:r>
            <a:r>
              <a:rPr lang="en-US" sz="2400" dirty="0" smtClean="0">
                <a:solidFill>
                  <a:schemeClr val="tx2"/>
                </a:solidFill>
                <a:latin typeface="Times New Roman" pitchFamily="18" charset="0"/>
                <a:cs typeface="Times New Roman" pitchFamily="18" charset="0"/>
              </a:rPr>
              <a:t> </a:t>
            </a:r>
            <a:r>
              <a:rPr lang="en-US" sz="2400" dirty="0" err="1" smtClean="0">
                <a:solidFill>
                  <a:schemeClr val="tx2"/>
                </a:solidFill>
                <a:latin typeface="Times New Roman" pitchFamily="18" charset="0"/>
                <a:cs typeface="Times New Roman" pitchFamily="18" charset="0"/>
              </a:rPr>
              <a:t>chọn</a:t>
            </a:r>
            <a:r>
              <a:rPr lang="en-US" sz="2400" dirty="0" smtClean="0">
                <a:solidFill>
                  <a:schemeClr val="tx2"/>
                </a:solidFill>
                <a:latin typeface="Times New Roman" pitchFamily="18" charset="0"/>
                <a:cs typeface="Times New Roman" pitchFamily="18" charset="0"/>
              </a:rPr>
              <a:t> </a:t>
            </a:r>
            <a:r>
              <a:rPr lang="en-US" sz="2400" dirty="0" err="1" smtClean="0">
                <a:solidFill>
                  <a:schemeClr val="tx2"/>
                </a:solidFill>
                <a:latin typeface="Times New Roman" pitchFamily="18" charset="0"/>
                <a:cs typeface="Times New Roman" pitchFamily="18" charset="0"/>
              </a:rPr>
              <a:t>đề</a:t>
            </a:r>
            <a:r>
              <a:rPr lang="en-US" sz="2400" dirty="0" smtClean="0">
                <a:solidFill>
                  <a:schemeClr val="tx2"/>
                </a:solidFill>
                <a:latin typeface="Times New Roman" pitchFamily="18" charset="0"/>
                <a:cs typeface="Times New Roman" pitchFamily="18" charset="0"/>
              </a:rPr>
              <a:t> </a:t>
            </a:r>
            <a:r>
              <a:rPr lang="en-US" sz="2400" dirty="0" err="1" smtClean="0">
                <a:solidFill>
                  <a:schemeClr val="tx2"/>
                </a:solidFill>
                <a:latin typeface="Times New Roman" pitchFamily="18" charset="0"/>
                <a:cs typeface="Times New Roman" pitchFamily="18" charset="0"/>
              </a:rPr>
              <a:t>tài</a:t>
            </a:r>
            <a:endParaRPr lang="en-US" sz="2400" dirty="0">
              <a:solidFill>
                <a:schemeClr val="tx2"/>
              </a:solidFill>
              <a:latin typeface="Times New Roman" pitchFamily="18" charset="0"/>
              <a:cs typeface="Times New Roman" pitchFamily="18" charset="0"/>
            </a:endParaRPr>
          </a:p>
        </p:txBody>
      </p:sp>
      <p:sp>
        <p:nvSpPr>
          <p:cNvPr id="15" name="Text Box 13"/>
          <p:cNvSpPr txBox="1">
            <a:spLocks noChangeArrowheads="1"/>
          </p:cNvSpPr>
          <p:nvPr/>
        </p:nvSpPr>
        <p:spPr bwMode="gray">
          <a:xfrm>
            <a:off x="2025650" y="15890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1</a:t>
            </a:r>
          </a:p>
        </p:txBody>
      </p:sp>
      <p:sp>
        <p:nvSpPr>
          <p:cNvPr id="16" name="Line 14"/>
          <p:cNvSpPr>
            <a:spLocks noChangeShapeType="1"/>
          </p:cNvSpPr>
          <p:nvPr/>
        </p:nvSpPr>
        <p:spPr bwMode="auto">
          <a:xfrm>
            <a:off x="2438400" y="30146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7" name="Text Box 15"/>
          <p:cNvSpPr txBox="1">
            <a:spLocks noChangeArrowheads="1"/>
          </p:cNvSpPr>
          <p:nvPr/>
        </p:nvSpPr>
        <p:spPr bwMode="auto">
          <a:xfrm>
            <a:off x="2743200" y="2481263"/>
            <a:ext cx="26084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smtClean="0">
                <a:solidFill>
                  <a:schemeClr val="tx2"/>
                </a:solidFill>
                <a:latin typeface="Times New Roman" pitchFamily="18" charset="0"/>
                <a:cs typeface="Times New Roman" pitchFamily="18" charset="0"/>
              </a:rPr>
              <a:t>Mục đích của đề tài</a:t>
            </a:r>
            <a:endParaRPr lang="en-US" sz="2400">
              <a:solidFill>
                <a:schemeClr val="tx2"/>
              </a:solidFill>
              <a:latin typeface="Times New Roman" pitchFamily="18" charset="0"/>
              <a:cs typeface="Times New Roman" pitchFamily="18" charset="0"/>
            </a:endParaRPr>
          </a:p>
        </p:txBody>
      </p:sp>
      <p:sp>
        <p:nvSpPr>
          <p:cNvPr id="18" name="Text Box 16"/>
          <p:cNvSpPr txBox="1">
            <a:spLocks noChangeArrowheads="1"/>
          </p:cNvSpPr>
          <p:nvPr/>
        </p:nvSpPr>
        <p:spPr bwMode="gray">
          <a:xfrm>
            <a:off x="2025650" y="25034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2</a:t>
            </a:r>
          </a:p>
        </p:txBody>
      </p:sp>
      <p:grpSp>
        <p:nvGrpSpPr>
          <p:cNvPr id="19" name="Group 17"/>
          <p:cNvGrpSpPr>
            <a:grpSpLocks/>
          </p:cNvGrpSpPr>
          <p:nvPr/>
        </p:nvGrpSpPr>
        <p:grpSpPr bwMode="auto">
          <a:xfrm>
            <a:off x="1828800" y="3297238"/>
            <a:ext cx="762000" cy="66516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23" name="Group 21"/>
          <p:cNvGrpSpPr>
            <a:grpSpLocks/>
          </p:cNvGrpSpPr>
          <p:nvPr/>
        </p:nvGrpSpPr>
        <p:grpSpPr bwMode="auto">
          <a:xfrm>
            <a:off x="1828800" y="4249738"/>
            <a:ext cx="762000" cy="665162"/>
            <a:chOff x="3174" y="2656"/>
            <a:chExt cx="1549" cy="1351"/>
          </a:xfrm>
        </p:grpSpPr>
        <p:sp>
          <p:nvSpPr>
            <p:cNvPr id="2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2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2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27" name="Line 25"/>
          <p:cNvSpPr>
            <a:spLocks noChangeShapeType="1"/>
          </p:cNvSpPr>
          <p:nvPr/>
        </p:nvSpPr>
        <p:spPr bwMode="auto">
          <a:xfrm>
            <a:off x="2438400" y="39068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28" name="Text Box 26"/>
          <p:cNvSpPr txBox="1">
            <a:spLocks noChangeArrowheads="1"/>
          </p:cNvSpPr>
          <p:nvPr/>
        </p:nvSpPr>
        <p:spPr bwMode="auto">
          <a:xfrm>
            <a:off x="2743200" y="3373438"/>
            <a:ext cx="47580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chemeClr val="tx2"/>
                </a:solidFill>
                <a:latin typeface="Times New Roman" pitchFamily="18" charset="0"/>
                <a:cs typeface="Times New Roman" pitchFamily="18" charset="0"/>
              </a:rPr>
              <a:t>Tổng</a:t>
            </a:r>
            <a:r>
              <a:rPr lang="en-US" sz="2400" dirty="0" smtClean="0">
                <a:solidFill>
                  <a:schemeClr val="tx2"/>
                </a:solidFill>
                <a:latin typeface="Times New Roman" pitchFamily="18" charset="0"/>
                <a:cs typeface="Times New Roman" pitchFamily="18" charset="0"/>
              </a:rPr>
              <a:t> </a:t>
            </a:r>
            <a:r>
              <a:rPr lang="en-US" sz="2400" dirty="0" err="1" smtClean="0">
                <a:solidFill>
                  <a:schemeClr val="tx2"/>
                </a:solidFill>
                <a:latin typeface="Times New Roman" pitchFamily="18" charset="0"/>
                <a:cs typeface="Times New Roman" pitchFamily="18" charset="0"/>
              </a:rPr>
              <a:t>quan</a:t>
            </a:r>
            <a:r>
              <a:rPr lang="en-US" sz="2400" dirty="0" smtClean="0">
                <a:solidFill>
                  <a:schemeClr val="tx2"/>
                </a:solidFill>
                <a:latin typeface="Times New Roman" pitchFamily="18" charset="0"/>
                <a:cs typeface="Times New Roman" pitchFamily="18" charset="0"/>
              </a:rPr>
              <a:t> </a:t>
            </a:r>
            <a:r>
              <a:rPr lang="en-US" sz="2400" dirty="0" err="1" smtClean="0">
                <a:solidFill>
                  <a:schemeClr val="tx2"/>
                </a:solidFill>
                <a:latin typeface="Times New Roman" pitchFamily="18" charset="0"/>
                <a:cs typeface="Times New Roman" pitchFamily="18" charset="0"/>
              </a:rPr>
              <a:t>về</a:t>
            </a:r>
            <a:r>
              <a:rPr lang="en-US" sz="2400" dirty="0" smtClean="0">
                <a:solidFill>
                  <a:schemeClr val="tx2"/>
                </a:solidFill>
                <a:latin typeface="Times New Roman" pitchFamily="18" charset="0"/>
                <a:cs typeface="Times New Roman" pitchFamily="18" charset="0"/>
              </a:rPr>
              <a:t> </a:t>
            </a:r>
            <a:r>
              <a:rPr lang="en-US" sz="2400" dirty="0" err="1" smtClean="0">
                <a:solidFill>
                  <a:schemeClr val="tx2"/>
                </a:solidFill>
                <a:latin typeface="Times New Roman" pitchFamily="18" charset="0"/>
                <a:cs typeface="Times New Roman" pitchFamily="18" charset="0"/>
              </a:rPr>
              <a:t>hệ</a:t>
            </a:r>
            <a:r>
              <a:rPr lang="en-US" sz="2400" dirty="0" smtClean="0">
                <a:solidFill>
                  <a:schemeClr val="tx2"/>
                </a:solidFill>
                <a:latin typeface="Times New Roman" pitchFamily="18" charset="0"/>
                <a:cs typeface="Times New Roman" pitchFamily="18" charset="0"/>
              </a:rPr>
              <a:t> </a:t>
            </a:r>
            <a:r>
              <a:rPr lang="en-US" sz="2400" dirty="0" err="1" smtClean="0">
                <a:solidFill>
                  <a:schemeClr val="tx2"/>
                </a:solidFill>
                <a:latin typeface="Times New Roman" pitchFamily="18" charset="0"/>
                <a:cs typeface="Times New Roman" pitchFamily="18" charset="0"/>
              </a:rPr>
              <a:t>thống</a:t>
            </a:r>
            <a:r>
              <a:rPr lang="en-US" sz="2400" dirty="0" smtClean="0">
                <a:solidFill>
                  <a:schemeClr val="tx2"/>
                </a:solidFill>
                <a:latin typeface="Times New Roman" pitchFamily="18" charset="0"/>
                <a:cs typeface="Times New Roman" pitchFamily="18" charset="0"/>
              </a:rPr>
              <a:t> HTPBVXDC</a:t>
            </a:r>
            <a:endParaRPr lang="en-US" sz="2400" dirty="0">
              <a:solidFill>
                <a:schemeClr val="tx2"/>
              </a:solidFill>
              <a:latin typeface="Times New Roman" pitchFamily="18" charset="0"/>
              <a:cs typeface="Times New Roman" pitchFamily="18" charset="0"/>
            </a:endParaRPr>
          </a:p>
        </p:txBody>
      </p:sp>
      <p:sp>
        <p:nvSpPr>
          <p:cNvPr id="29" name="Text Box 27"/>
          <p:cNvSpPr txBox="1">
            <a:spLocks noChangeArrowheads="1"/>
          </p:cNvSpPr>
          <p:nvPr/>
        </p:nvSpPr>
        <p:spPr bwMode="gray">
          <a:xfrm>
            <a:off x="2025650" y="33956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3</a:t>
            </a:r>
          </a:p>
        </p:txBody>
      </p:sp>
      <p:sp>
        <p:nvSpPr>
          <p:cNvPr id="30" name="Line 28"/>
          <p:cNvSpPr>
            <a:spLocks noChangeShapeType="1"/>
          </p:cNvSpPr>
          <p:nvPr/>
        </p:nvSpPr>
        <p:spPr bwMode="auto">
          <a:xfrm>
            <a:off x="2438400" y="48212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 name="Text Box 29"/>
          <p:cNvSpPr txBox="1">
            <a:spLocks noChangeArrowheads="1"/>
          </p:cNvSpPr>
          <p:nvPr/>
        </p:nvSpPr>
        <p:spPr bwMode="auto">
          <a:xfrm>
            <a:off x="2743200" y="4287838"/>
            <a:ext cx="3716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a:solidFill>
                  <a:schemeClr val="tx2"/>
                </a:solidFill>
                <a:latin typeface="Times New Roman" pitchFamily="18" charset="0"/>
                <a:cs typeface="Times New Roman" pitchFamily="18" charset="0"/>
              </a:rPr>
              <a:t>Kết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luận</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và</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hướng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phát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triển</a:t>
            </a:r>
            <a:endParaRPr lang="en-US" sz="2400" dirty="0">
              <a:solidFill>
                <a:schemeClr val="tx2"/>
              </a:solidFill>
              <a:latin typeface="Times New Roman" pitchFamily="18" charset="0"/>
              <a:cs typeface="Times New Roman" pitchFamily="18" charset="0"/>
            </a:endParaRPr>
          </a:p>
        </p:txBody>
      </p:sp>
      <p:sp>
        <p:nvSpPr>
          <p:cNvPr id="32" name="Text Box 30"/>
          <p:cNvSpPr txBox="1">
            <a:spLocks noChangeArrowheads="1"/>
          </p:cNvSpPr>
          <p:nvPr/>
        </p:nvSpPr>
        <p:spPr bwMode="gray">
          <a:xfrm>
            <a:off x="2025650" y="43100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4</a:t>
            </a:r>
          </a:p>
        </p:txBody>
      </p:sp>
      <p:sp>
        <p:nvSpPr>
          <p:cNvPr id="3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a:p>
        </p:txBody>
      </p:sp>
      <p:sp>
        <p:nvSpPr>
          <p:cNvPr id="34" name="Text Box 27"/>
          <p:cNvSpPr txBox="1">
            <a:spLocks noChangeArrowheads="1"/>
          </p:cNvSpPr>
          <p:nvPr/>
        </p:nvSpPr>
        <p:spPr bwMode="gray">
          <a:xfrm>
            <a:off x="2178050" y="52244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3</a:t>
            </a:r>
          </a:p>
        </p:txBody>
      </p:sp>
    </p:spTree>
    <p:extLst>
      <p:ext uri="{BB962C8B-B14F-4D97-AF65-F5344CB8AC3E}">
        <p14:creationId xmlns:p14="http://schemas.microsoft.com/office/powerpoint/2010/main" val="423817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563562"/>
          </a:xfrm>
        </p:spPr>
        <p:txBody>
          <a:bodyPr>
            <a:normAutofit fontScale="90000"/>
          </a:bodyPr>
          <a:lstStyle/>
          <a:p>
            <a:r>
              <a:rPr lang="en-US" dirty="0" err="1">
                <a:solidFill>
                  <a:schemeClr val="bg1"/>
                </a:solidFill>
              </a:rPr>
              <a:t>Cơ</a:t>
            </a:r>
            <a:r>
              <a:rPr lang="en-US" dirty="0">
                <a:solidFill>
                  <a:schemeClr val="bg1"/>
                </a:solidFill>
              </a:rPr>
              <a:t> </a:t>
            </a:r>
            <a:r>
              <a:rPr lang="en-US" dirty="0" err="1">
                <a:solidFill>
                  <a:schemeClr val="bg1"/>
                </a:solidFill>
              </a:rPr>
              <a:t>Sở</a:t>
            </a:r>
            <a:r>
              <a:rPr lang="en-US" dirty="0">
                <a:solidFill>
                  <a:schemeClr val="bg1"/>
                </a:solidFill>
              </a:rPr>
              <a:t> </a:t>
            </a:r>
            <a:r>
              <a:rPr lang="en-US" dirty="0" err="1">
                <a:solidFill>
                  <a:schemeClr val="bg1"/>
                </a:solidFill>
              </a:rPr>
              <a:t>Lựa</a:t>
            </a:r>
            <a:r>
              <a:rPr lang="en-US" dirty="0">
                <a:solidFill>
                  <a:schemeClr val="bg1"/>
                </a:solidFill>
              </a:rPr>
              <a:t> </a:t>
            </a:r>
            <a:r>
              <a:rPr lang="en-US" dirty="0" err="1">
                <a:solidFill>
                  <a:schemeClr val="bg1"/>
                </a:solidFill>
              </a:rPr>
              <a:t>chọn</a:t>
            </a:r>
            <a:r>
              <a:rPr lang="en-US" dirty="0">
                <a:solidFill>
                  <a:schemeClr val="bg1"/>
                </a:solidFill>
              </a:rPr>
              <a:t> </a:t>
            </a:r>
            <a:r>
              <a:rPr lang="en-US" dirty="0" err="1">
                <a:solidFill>
                  <a:schemeClr val="bg1"/>
                </a:solidFill>
              </a:rPr>
              <a:t>đề</a:t>
            </a:r>
            <a:r>
              <a:rPr lang="en-US" dirty="0">
                <a:solidFill>
                  <a:schemeClr val="bg1"/>
                </a:solidFill>
              </a:rPr>
              <a:t> </a:t>
            </a:r>
            <a:r>
              <a:rPr lang="en-US" dirty="0" err="1">
                <a:solidFill>
                  <a:schemeClr val="bg1"/>
                </a:solidFill>
              </a:rPr>
              <a:t>tài</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388" y="4191000"/>
            <a:ext cx="2933700" cy="15621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599" y="4000500"/>
            <a:ext cx="1943100" cy="19431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026318"/>
            <a:ext cx="2695575" cy="169545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889068"/>
            <a:ext cx="2751716" cy="1320731"/>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3774" y="2667000"/>
            <a:ext cx="1828800" cy="1828800"/>
          </a:xfrm>
          <a:prstGeom prst="rect">
            <a:avLst/>
          </a:prstGeom>
        </p:spPr>
      </p:pic>
      <p:cxnSp>
        <p:nvCxnSpPr>
          <p:cNvPr id="27" name="Straight Arrow Connector 26"/>
          <p:cNvCxnSpPr/>
          <p:nvPr/>
        </p:nvCxnSpPr>
        <p:spPr>
          <a:xfrm flipH="1">
            <a:off x="5486400" y="2089116"/>
            <a:ext cx="990600" cy="78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076575" y="2057400"/>
            <a:ext cx="1020391" cy="852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5486400" y="4245768"/>
            <a:ext cx="973373" cy="1031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83299" y="4245769"/>
            <a:ext cx="713669" cy="1031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57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par>
                                <p:cTn id="34" presetID="10"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304800"/>
            <a:ext cx="9144000" cy="5635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bg1"/>
                </a:solidFill>
                <a:latin typeface="Times New Roman" pitchFamily="18" charset="0"/>
                <a:cs typeface="Times New Roman" pitchFamily="18" charset="0"/>
              </a:rPr>
              <a:t>Mục</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đích</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của</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đề</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tài</a:t>
            </a:r>
            <a:endParaRPr lang="en-US" dirty="0">
              <a:solidFill>
                <a:schemeClr val="bg1"/>
              </a:solidFill>
              <a:latin typeface="Times New Roman" pitchFamily="18" charset="0"/>
              <a:cs typeface="Times New Roman" pitchFamily="18" charset="0"/>
            </a:endParaRPr>
          </a:p>
        </p:txBody>
      </p:sp>
      <p:sp>
        <p:nvSpPr>
          <p:cNvPr id="10" name="Rectangle 3"/>
          <p:cNvSpPr txBox="1">
            <a:spLocks noChangeArrowheads="1"/>
          </p:cNvSpPr>
          <p:nvPr/>
        </p:nvSpPr>
        <p:spPr>
          <a:xfrm>
            <a:off x="0" y="868362"/>
            <a:ext cx="9144000" cy="5532438"/>
          </a:xfrm>
          <a:prstGeom prst="rect">
            <a:avLst/>
          </a:prstGeom>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z="2800" dirty="0"/>
              <a:t>Hệ thống phản biện và hỗ trợ cộng đồng cho phép người dùng cập nhật các tin tức theo lĩnh vực và phản biện các vấn đề bức xúc trong xã hội theo từng chủ đề (Chính trị, xã hội văn hóa, giáo dục, y tế...). Hệ thống cũng cho phép hỗ trợ người dùng trong các tình huống khẩn cấp cần sự hỗ trợ (cấp cứu, hết xăng, lạc đường</a:t>
            </a:r>
            <a:r>
              <a:rPr lang="vi-VN" sz="2800" dirty="0" smtClean="0"/>
              <a:t>...)</a:t>
            </a:r>
            <a:r>
              <a:rPr lang="vi-VN" sz="2800" dirty="0"/>
              <a:t/>
            </a:r>
            <a:br>
              <a:rPr lang="vi-VN" sz="2800" dirty="0"/>
            </a:br>
            <a:r>
              <a:rPr lang="vi-VN" sz="2800" dirty="0"/>
              <a:t>- Đăng tin/Kiểm duyệt tin/Đọc tin/Lựa chọn chủ đề/Lựa chọn nguồn tin</a:t>
            </a:r>
            <a:br>
              <a:rPr lang="vi-VN" sz="2800" dirty="0"/>
            </a:br>
            <a:r>
              <a:rPr lang="vi-VN" sz="2800" dirty="0"/>
              <a:t>- SOS</a:t>
            </a:r>
            <a:br>
              <a:rPr lang="vi-VN" sz="2800" dirty="0"/>
            </a:br>
            <a:r>
              <a:rPr lang="vi-VN" sz="2800" dirty="0" smtClean="0"/>
              <a:t>-</a:t>
            </a:r>
            <a:r>
              <a:rPr lang="en-US" sz="2800" dirty="0" err="1" smtClean="0"/>
              <a:t>Mạng</a:t>
            </a:r>
            <a:r>
              <a:rPr lang="en-US" sz="2800" dirty="0" smtClean="0"/>
              <a:t> </a:t>
            </a:r>
            <a:r>
              <a:rPr lang="en-US" sz="2800" dirty="0" err="1" smtClean="0"/>
              <a:t>xã</a:t>
            </a:r>
            <a:r>
              <a:rPr lang="en-US" sz="2800" dirty="0" smtClean="0"/>
              <a:t> </a:t>
            </a:r>
            <a:r>
              <a:rPr lang="en-US" sz="2800" dirty="0" err="1" smtClean="0"/>
              <a:t>hội-Hệ</a:t>
            </a:r>
            <a:r>
              <a:rPr lang="en-US" sz="2800" dirty="0" smtClean="0"/>
              <a:t> </a:t>
            </a:r>
            <a:r>
              <a:rPr lang="en-US" sz="2800" dirty="0" err="1" smtClean="0"/>
              <a:t>thống</a:t>
            </a:r>
            <a:r>
              <a:rPr lang="en-US" sz="2800" dirty="0" smtClean="0"/>
              <a:t> </a:t>
            </a:r>
            <a:r>
              <a:rPr lang="en-US" sz="2800" dirty="0" err="1" smtClean="0"/>
              <a:t>phản</a:t>
            </a:r>
            <a:r>
              <a:rPr lang="en-US" sz="2800" dirty="0" smtClean="0"/>
              <a:t> </a:t>
            </a:r>
            <a:r>
              <a:rPr lang="en-US" sz="2800" dirty="0" err="1" smtClean="0"/>
              <a:t>biện</a:t>
            </a:r>
            <a:endParaRPr lang="en-US" sz="2800" dirty="0"/>
          </a:p>
        </p:txBody>
      </p:sp>
    </p:spTree>
    <p:extLst>
      <p:ext uri="{BB962C8B-B14F-4D97-AF65-F5344CB8AC3E}">
        <p14:creationId xmlns:p14="http://schemas.microsoft.com/office/powerpoint/2010/main" val="46653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0"/>
            <a:ext cx="9144000" cy="8683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err="1" smtClean="0">
                <a:solidFill>
                  <a:schemeClr val="bg1"/>
                </a:solidFill>
                <a:latin typeface="Times New Roman" pitchFamily="18" charset="0"/>
                <a:cs typeface="Times New Roman" pitchFamily="18" charset="0"/>
              </a:rPr>
              <a:t>Tổng</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quan</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về</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hệ</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thống</a:t>
            </a:r>
            <a:r>
              <a:rPr lang="en-US" sz="4000" dirty="0" smtClean="0">
                <a:solidFill>
                  <a:schemeClr val="bg1"/>
                </a:solidFill>
                <a:latin typeface="Times New Roman" pitchFamily="18" charset="0"/>
                <a:cs typeface="Times New Roman" pitchFamily="18" charset="0"/>
              </a:rPr>
              <a:t> </a:t>
            </a:r>
            <a:endParaRPr lang="en-US" sz="4000" dirty="0">
              <a:solidFill>
                <a:schemeClr val="bg1"/>
              </a:solidFill>
              <a:latin typeface="Times New Roman" pitchFamily="18" charset="0"/>
              <a:cs typeface="Times New Roman" pitchFamily="18" charset="0"/>
            </a:endParaRPr>
          </a:p>
        </p:txBody>
      </p:sp>
      <p:grpSp>
        <p:nvGrpSpPr>
          <p:cNvPr id="5" name="Group 59"/>
          <p:cNvGrpSpPr>
            <a:grpSpLocks/>
          </p:cNvGrpSpPr>
          <p:nvPr/>
        </p:nvGrpSpPr>
        <p:grpSpPr bwMode="auto">
          <a:xfrm>
            <a:off x="0" y="868363"/>
            <a:ext cx="9144000" cy="5532438"/>
            <a:chOff x="-576" y="1104"/>
            <a:chExt cx="5856" cy="2791"/>
          </a:xfrm>
        </p:grpSpPr>
        <p:sp>
          <p:nvSpPr>
            <p:cNvPr id="6" name="AutoShape 5"/>
            <p:cNvSpPr>
              <a:spLocks noChangeArrowheads="1"/>
            </p:cNvSpPr>
            <p:nvPr/>
          </p:nvSpPr>
          <p:spPr bwMode="gray">
            <a:xfrm rot="5400000">
              <a:off x="-576" y="1104"/>
              <a:ext cx="2791" cy="2791"/>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0">
              <a:gsLst>
                <a:gs pos="0">
                  <a:schemeClr val="bg1"/>
                </a:gs>
                <a:gs pos="100000">
                  <a:srgbClr val="00CC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vi-VN"/>
            </a:p>
          </p:txBody>
        </p:sp>
        <p:sp>
          <p:nvSpPr>
            <p:cNvPr id="7" name="AutoShape 13"/>
            <p:cNvSpPr>
              <a:spLocks noChangeArrowheads="1"/>
            </p:cNvSpPr>
            <p:nvPr/>
          </p:nvSpPr>
          <p:spPr bwMode="ltGray">
            <a:xfrm rot="5400000">
              <a:off x="-425" y="1310"/>
              <a:ext cx="2374" cy="2373"/>
            </a:xfrm>
            <a:custGeom>
              <a:avLst/>
              <a:gdLst>
                <a:gd name="G0" fmla="+- 744 0 0"/>
                <a:gd name="G1" fmla="+- 11756105 0 0"/>
                <a:gd name="G2" fmla="+- 0 0 11756105"/>
                <a:gd name="T0" fmla="*/ 0 256 1"/>
                <a:gd name="T1" fmla="*/ 180 256 1"/>
                <a:gd name="G3" fmla="+- 11756105 T0 T1"/>
                <a:gd name="T2" fmla="*/ 0 256 1"/>
                <a:gd name="T3" fmla="*/ 90 256 1"/>
                <a:gd name="G4" fmla="+- 11756105 T2 T3"/>
                <a:gd name="G5" fmla="*/ G4 2 1"/>
                <a:gd name="T4" fmla="*/ 90 256 1"/>
                <a:gd name="T5" fmla="*/ 0 256 1"/>
                <a:gd name="G6" fmla="+- 11756105 T4 T5"/>
                <a:gd name="G7" fmla="*/ G6 2 1"/>
                <a:gd name="G8" fmla="abs 117561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44"/>
                <a:gd name="G18" fmla="*/ 744 1 2"/>
                <a:gd name="G19" fmla="+- G18 5400 0"/>
                <a:gd name="G20" fmla="cos G19 11756105"/>
                <a:gd name="G21" fmla="sin G19 11756105"/>
                <a:gd name="G22" fmla="+- G20 10800 0"/>
                <a:gd name="G23" fmla="+- G21 10800 0"/>
                <a:gd name="G24" fmla="+- 10800 0 G20"/>
                <a:gd name="G25" fmla="+- 744 10800 0"/>
                <a:gd name="G26" fmla="?: G9 G17 G25"/>
                <a:gd name="G27" fmla="?: G9 0 21600"/>
                <a:gd name="G28" fmla="cos 10800 11756105"/>
                <a:gd name="G29" fmla="sin 10800 11756105"/>
                <a:gd name="G30" fmla="sin 744 11756105"/>
                <a:gd name="G31" fmla="+- G28 10800 0"/>
                <a:gd name="G32" fmla="+- G29 10800 0"/>
                <a:gd name="G33" fmla="+- G30 10800 0"/>
                <a:gd name="G34" fmla="?: G4 0 G31"/>
                <a:gd name="G35" fmla="?: 11756105 G34 0"/>
                <a:gd name="G36" fmla="?: G6 G35 G31"/>
                <a:gd name="G37" fmla="+- 21600 0 G36"/>
                <a:gd name="G38" fmla="?: G4 0 G33"/>
                <a:gd name="G39" fmla="?: 11756105 G38 G32"/>
                <a:gd name="G40" fmla="?: G6 G39 0"/>
                <a:gd name="G41" fmla="?: G4 G32 21600"/>
                <a:gd name="G42" fmla="?: G6 G41 G33"/>
                <a:gd name="T12" fmla="*/ 10800 w 21600"/>
                <a:gd name="T13" fmla="*/ 0 h 21600"/>
                <a:gd name="T14" fmla="*/ 5028 w 21600"/>
                <a:gd name="T15" fmla="*/ 10862 h 21600"/>
                <a:gd name="T16" fmla="*/ 10800 w 21600"/>
                <a:gd name="T17" fmla="*/ 10056 h 21600"/>
                <a:gd name="T18" fmla="*/ 16572 w 21600"/>
                <a:gd name="T19" fmla="*/ 1086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056" y="10807"/>
                  </a:moveTo>
                  <a:cubicBezTo>
                    <a:pt x="10056" y="10805"/>
                    <a:pt x="10056" y="10802"/>
                    <a:pt x="10056" y="10800"/>
                  </a:cubicBezTo>
                  <a:cubicBezTo>
                    <a:pt x="10056" y="10389"/>
                    <a:pt x="10389" y="10056"/>
                    <a:pt x="10800" y="10056"/>
                  </a:cubicBezTo>
                  <a:cubicBezTo>
                    <a:pt x="11210" y="10056"/>
                    <a:pt x="11544" y="10389"/>
                    <a:pt x="11544" y="10800"/>
                  </a:cubicBezTo>
                  <a:cubicBezTo>
                    <a:pt x="11544" y="10802"/>
                    <a:pt x="11543" y="10805"/>
                    <a:pt x="11543" y="10807"/>
                  </a:cubicBezTo>
                  <a:lnTo>
                    <a:pt x="21599" y="10916"/>
                  </a:lnTo>
                  <a:cubicBezTo>
                    <a:pt x="21599" y="10877"/>
                    <a:pt x="21600" y="10838"/>
                    <a:pt x="21600" y="10800"/>
                  </a:cubicBezTo>
                  <a:cubicBezTo>
                    <a:pt x="21600" y="4835"/>
                    <a:pt x="16764" y="0"/>
                    <a:pt x="10800" y="0"/>
                  </a:cubicBezTo>
                  <a:cubicBezTo>
                    <a:pt x="4835" y="0"/>
                    <a:pt x="0" y="4835"/>
                    <a:pt x="0" y="10800"/>
                  </a:cubicBezTo>
                  <a:cubicBezTo>
                    <a:pt x="-1" y="10838"/>
                    <a:pt x="0" y="10877"/>
                    <a:pt x="0" y="10916"/>
                  </a:cubicBezTo>
                  <a:close/>
                </a:path>
              </a:pathLst>
            </a:custGeom>
            <a:gradFill rotWithShape="0">
              <a:gsLst>
                <a:gs pos="0">
                  <a:schemeClr val="bg1"/>
                </a:gs>
                <a:gs pos="100000">
                  <a:srgbClr val="0099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vi-VN"/>
            </a:p>
          </p:txBody>
        </p:sp>
        <p:sp>
          <p:nvSpPr>
            <p:cNvPr id="8" name="Text Box 42"/>
            <p:cNvSpPr txBox="1">
              <a:spLocks noChangeArrowheads="1"/>
            </p:cNvSpPr>
            <p:nvPr/>
          </p:nvSpPr>
          <p:spPr bwMode="auto">
            <a:xfrm>
              <a:off x="259" y="2333"/>
              <a:ext cx="1489"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4400" b="1" dirty="0" err="1" smtClean="0">
                  <a:solidFill>
                    <a:srgbClr val="FFFFFF"/>
                  </a:solidFill>
                  <a:effectLst>
                    <a:outerShdw blurRad="38100" dist="38100" dir="2700000" algn="tl">
                      <a:srgbClr val="000000"/>
                    </a:outerShdw>
                  </a:effectLst>
                </a:rPr>
                <a:t>Hệ</a:t>
              </a:r>
              <a:r>
                <a:rPr lang="en-US" sz="4400" b="1" dirty="0" smtClean="0">
                  <a:solidFill>
                    <a:srgbClr val="FFFFFF"/>
                  </a:solidFill>
                  <a:effectLst>
                    <a:outerShdw blurRad="38100" dist="38100" dir="2700000" algn="tl">
                      <a:srgbClr val="000000"/>
                    </a:outerShdw>
                  </a:effectLst>
                </a:rPr>
                <a:t> </a:t>
              </a:r>
              <a:r>
                <a:rPr lang="en-US" sz="4400" b="1" dirty="0" err="1" smtClean="0">
                  <a:solidFill>
                    <a:srgbClr val="FFFFFF"/>
                  </a:solidFill>
                  <a:effectLst>
                    <a:outerShdw blurRad="38100" dist="38100" dir="2700000" algn="tl">
                      <a:srgbClr val="000000"/>
                    </a:outerShdw>
                  </a:effectLst>
                </a:rPr>
                <a:t>thống</a:t>
              </a:r>
              <a:endParaRPr lang="en-US" sz="4400" b="1" dirty="0" smtClean="0">
                <a:solidFill>
                  <a:srgbClr val="FFFFFF"/>
                </a:solidFill>
                <a:effectLst>
                  <a:outerShdw blurRad="38100" dist="38100" dir="2700000" algn="tl">
                    <a:srgbClr val="000000"/>
                  </a:outerShdw>
                </a:effectLst>
              </a:endParaRPr>
            </a:p>
            <a:p>
              <a:pPr algn="r"/>
              <a:endParaRPr lang="en-US" sz="3200" b="1" dirty="0" smtClean="0">
                <a:solidFill>
                  <a:srgbClr val="FFFFFF"/>
                </a:solidFill>
                <a:effectLst>
                  <a:outerShdw blurRad="38100" dist="38100" dir="2700000" algn="tl">
                    <a:srgbClr val="000000"/>
                  </a:outerShdw>
                </a:effectLst>
              </a:endParaRPr>
            </a:p>
          </p:txBody>
        </p:sp>
        <p:grpSp>
          <p:nvGrpSpPr>
            <p:cNvPr id="9" name="Group 57"/>
            <p:cNvGrpSpPr>
              <a:grpSpLocks/>
            </p:cNvGrpSpPr>
            <p:nvPr/>
          </p:nvGrpSpPr>
          <p:grpSpPr bwMode="auto">
            <a:xfrm>
              <a:off x="1738" y="1468"/>
              <a:ext cx="362" cy="199"/>
              <a:chOff x="1738" y="1468"/>
              <a:chExt cx="362" cy="199"/>
            </a:xfrm>
          </p:grpSpPr>
          <p:sp>
            <p:nvSpPr>
              <p:cNvPr id="57" name="Oval 26"/>
              <p:cNvSpPr>
                <a:spLocks noChangeArrowheads="1"/>
              </p:cNvSpPr>
              <p:nvPr/>
            </p:nvSpPr>
            <p:spPr bwMode="gray">
              <a:xfrm>
                <a:off x="1738" y="1501"/>
                <a:ext cx="159" cy="160"/>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vi-VN"/>
              </a:p>
            </p:txBody>
          </p:sp>
          <p:sp>
            <p:nvSpPr>
              <p:cNvPr id="52" name="Text Box 43"/>
              <p:cNvSpPr txBox="1">
                <a:spLocks noChangeArrowheads="1"/>
              </p:cNvSpPr>
              <p:nvPr/>
            </p:nvSpPr>
            <p:spPr bwMode="auto">
              <a:xfrm>
                <a:off x="1748" y="1481"/>
                <a:ext cx="11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dirty="0">
                  <a:solidFill>
                    <a:srgbClr val="000000"/>
                  </a:solidFill>
                </a:endParaRPr>
              </a:p>
            </p:txBody>
          </p:sp>
          <p:sp>
            <p:nvSpPr>
              <p:cNvPr id="53" name="Text Box 48"/>
              <p:cNvSpPr txBox="1">
                <a:spLocks noChangeArrowheads="1"/>
              </p:cNvSpPr>
              <p:nvPr/>
            </p:nvSpPr>
            <p:spPr bwMode="auto">
              <a:xfrm flipV="1">
                <a:off x="2064" y="1468"/>
                <a:ext cx="36" cy="23"/>
              </a:xfrm>
              <a:prstGeom prst="rect">
                <a:avLst/>
              </a:prstGeom>
              <a:noFill/>
              <a:ln>
                <a:noFill/>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endParaRPr lang="en-US" b="1" dirty="0"/>
              </a:p>
            </p:txBody>
          </p:sp>
        </p:grpSp>
        <p:grpSp>
          <p:nvGrpSpPr>
            <p:cNvPr id="10" name="Group 56"/>
            <p:cNvGrpSpPr>
              <a:grpSpLocks/>
            </p:cNvGrpSpPr>
            <p:nvPr/>
          </p:nvGrpSpPr>
          <p:grpSpPr bwMode="auto">
            <a:xfrm>
              <a:off x="1952" y="1896"/>
              <a:ext cx="3274" cy="333"/>
              <a:chOff x="1952" y="1896"/>
              <a:chExt cx="3274" cy="333"/>
            </a:xfrm>
          </p:grpSpPr>
          <p:sp>
            <p:nvSpPr>
              <p:cNvPr id="41" name="AutoShape 14"/>
              <p:cNvSpPr>
                <a:spLocks noChangeArrowheads="1"/>
              </p:cNvSpPr>
              <p:nvPr/>
            </p:nvSpPr>
            <p:spPr bwMode="gray">
              <a:xfrm>
                <a:off x="2185" y="1896"/>
                <a:ext cx="3041" cy="333"/>
              </a:xfrm>
              <a:prstGeom prst="roundRect">
                <a:avLst>
                  <a:gd name="adj" fmla="val 50000"/>
                </a:avLst>
              </a:prstGeom>
              <a:gradFill rotWithShape="0">
                <a:gsLst>
                  <a:gs pos="0">
                    <a:srgbClr val="00CCFF"/>
                  </a:gs>
                  <a:gs pos="100000">
                    <a:schemeClr val="bg1">
                      <a:alpha val="50000"/>
                    </a:scheme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vi-VN"/>
              </a:p>
            </p:txBody>
          </p:sp>
          <p:grpSp>
            <p:nvGrpSpPr>
              <p:cNvPr id="42" name="Group 15"/>
              <p:cNvGrpSpPr>
                <a:grpSpLocks/>
              </p:cNvGrpSpPr>
              <p:nvPr/>
            </p:nvGrpSpPr>
            <p:grpSpPr bwMode="auto">
              <a:xfrm>
                <a:off x="1952" y="1906"/>
                <a:ext cx="316" cy="316"/>
                <a:chOff x="1583" y="1494"/>
                <a:chExt cx="526" cy="526"/>
              </a:xfrm>
            </p:grpSpPr>
            <p:sp>
              <p:nvSpPr>
                <p:cNvPr id="45" name="Oval 16"/>
                <p:cNvSpPr>
                  <a:spLocks noChangeArrowheads="1"/>
                </p:cNvSpPr>
                <p:nvPr/>
              </p:nvSpPr>
              <p:spPr bwMode="gray">
                <a:xfrm>
                  <a:off x="1583" y="1494"/>
                  <a:ext cx="526" cy="526"/>
                </a:xfrm>
                <a:prstGeom prst="ellipse">
                  <a:avLst/>
                </a:prstGeom>
                <a:solidFill>
                  <a:srgbClr val="00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vi-VN"/>
                </a:p>
              </p:txBody>
            </p:sp>
            <p:sp>
              <p:nvSpPr>
                <p:cNvPr id="46" name="Oval 17"/>
                <p:cNvSpPr>
                  <a:spLocks noChangeArrowheads="1"/>
                </p:cNvSpPr>
                <p:nvPr/>
              </p:nvSpPr>
              <p:spPr bwMode="gray">
                <a:xfrm>
                  <a:off x="1634" y="1547"/>
                  <a:ext cx="425" cy="425"/>
                </a:xfrm>
                <a:prstGeom prst="ellipse">
                  <a:avLst/>
                </a:prstGeom>
                <a:gradFill rotWithShape="1">
                  <a:gsLst>
                    <a:gs pos="0">
                      <a:srgbClr val="10E470"/>
                    </a:gs>
                    <a:gs pos="100000">
                      <a:srgbClr val="10E470">
                        <a:gamma/>
                        <a:shade val="57255"/>
                        <a:invGamma/>
                      </a:srgbClr>
                    </a:gs>
                  </a:gsLst>
                  <a:path path="rect">
                    <a:fillToRect l="100000" t="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vi-VN"/>
                </a:p>
              </p:txBody>
            </p:sp>
            <p:sp>
              <p:nvSpPr>
                <p:cNvPr id="47" name="Oval 18"/>
                <p:cNvSpPr>
                  <a:spLocks noChangeArrowheads="1"/>
                </p:cNvSpPr>
                <p:nvPr/>
              </p:nvSpPr>
              <p:spPr bwMode="gray">
                <a:xfrm>
                  <a:off x="1642" y="1557"/>
                  <a:ext cx="406" cy="406"/>
                </a:xfrm>
                <a:prstGeom prst="ellipse">
                  <a:avLst/>
                </a:prstGeom>
                <a:gradFill rotWithShape="1">
                  <a:gsLst>
                    <a:gs pos="0">
                      <a:srgbClr val="FFFF00">
                        <a:alpha val="85001"/>
                      </a:srgbClr>
                    </a:gs>
                    <a:gs pos="100000">
                      <a:srgbClr val="FFFF00">
                        <a:gamma/>
                        <a:shade val="63529"/>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vi-VN"/>
                </a:p>
              </p:txBody>
            </p:sp>
            <p:sp>
              <p:nvSpPr>
                <p:cNvPr id="48" name="Oval 19"/>
                <p:cNvSpPr>
                  <a:spLocks noChangeArrowheads="1"/>
                </p:cNvSpPr>
                <p:nvPr/>
              </p:nvSpPr>
              <p:spPr bwMode="gray">
                <a:xfrm>
                  <a:off x="1652" y="1582"/>
                  <a:ext cx="265" cy="266"/>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vi-VN"/>
                </a:p>
              </p:txBody>
            </p:sp>
            <p:sp>
              <p:nvSpPr>
                <p:cNvPr id="49" name="Oval 20"/>
                <p:cNvSpPr>
                  <a:spLocks noChangeArrowheads="1"/>
                </p:cNvSpPr>
                <p:nvPr/>
              </p:nvSpPr>
              <p:spPr bwMode="gray">
                <a:xfrm>
                  <a:off x="1659" y="1571"/>
                  <a:ext cx="366" cy="366"/>
                </a:xfrm>
                <a:prstGeom prst="ellipse">
                  <a:avLst/>
                </a:prstGeom>
                <a:gradFill rotWithShape="1">
                  <a:gsLst>
                    <a:gs pos="0">
                      <a:srgbClr val="FFFF00">
                        <a:alpha val="0"/>
                      </a:srgbClr>
                    </a:gs>
                    <a:gs pos="100000">
                      <a:srgbClr val="FFFF00">
                        <a:gamma/>
                        <a:shade val="76078"/>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vi-VN"/>
                </a:p>
              </p:txBody>
            </p:sp>
          </p:grpSp>
          <p:sp>
            <p:nvSpPr>
              <p:cNvPr id="43" name="Text Box 44"/>
              <p:cNvSpPr txBox="1">
                <a:spLocks noChangeArrowheads="1"/>
              </p:cNvSpPr>
              <p:nvPr/>
            </p:nvSpPr>
            <p:spPr bwMode="auto">
              <a:xfrm>
                <a:off x="2010" y="1950"/>
                <a:ext cx="193"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00"/>
                    </a:solidFill>
                  </a:rPr>
                  <a:t>1</a:t>
                </a:r>
              </a:p>
            </p:txBody>
          </p:sp>
          <p:sp>
            <p:nvSpPr>
              <p:cNvPr id="44" name="Text Box 49"/>
              <p:cNvSpPr txBox="1">
                <a:spLocks noChangeArrowheads="1"/>
              </p:cNvSpPr>
              <p:nvPr/>
            </p:nvSpPr>
            <p:spPr bwMode="auto">
              <a:xfrm>
                <a:off x="2304" y="1950"/>
                <a:ext cx="831" cy="186"/>
              </a:xfrm>
              <a:prstGeom prst="rect">
                <a:avLst/>
              </a:prstGeom>
              <a:noFill/>
              <a:ln>
                <a:noFill/>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b="1" dirty="0" err="1" smtClean="0"/>
                  <a:t>Đọc</a:t>
                </a:r>
                <a:r>
                  <a:rPr lang="en-US" b="1" dirty="0" smtClean="0"/>
                  <a:t> Tin </a:t>
                </a:r>
                <a:r>
                  <a:rPr lang="en-US" b="1" dirty="0" err="1" smtClean="0"/>
                  <a:t>Tức</a:t>
                </a:r>
                <a:endParaRPr lang="en-US" b="1" dirty="0"/>
              </a:p>
            </p:txBody>
          </p:sp>
        </p:grpSp>
        <p:grpSp>
          <p:nvGrpSpPr>
            <p:cNvPr id="11" name="Group 55"/>
            <p:cNvGrpSpPr>
              <a:grpSpLocks/>
            </p:cNvGrpSpPr>
            <p:nvPr/>
          </p:nvGrpSpPr>
          <p:grpSpPr bwMode="auto">
            <a:xfrm>
              <a:off x="2006" y="2354"/>
              <a:ext cx="3274" cy="333"/>
              <a:chOff x="2006" y="2354"/>
              <a:chExt cx="3274" cy="333"/>
            </a:xfrm>
          </p:grpSpPr>
          <p:sp>
            <p:nvSpPr>
              <p:cNvPr id="32" name="AutoShape 6"/>
              <p:cNvSpPr>
                <a:spLocks noChangeArrowheads="1"/>
              </p:cNvSpPr>
              <p:nvPr/>
            </p:nvSpPr>
            <p:spPr bwMode="gray">
              <a:xfrm>
                <a:off x="2240" y="2354"/>
                <a:ext cx="3040" cy="333"/>
              </a:xfrm>
              <a:prstGeom prst="roundRect">
                <a:avLst>
                  <a:gd name="adj" fmla="val 50000"/>
                </a:avLst>
              </a:prstGeom>
              <a:gradFill rotWithShape="0">
                <a:gsLst>
                  <a:gs pos="0">
                    <a:srgbClr val="00CCFF"/>
                  </a:gs>
                  <a:gs pos="100000">
                    <a:schemeClr val="bg1">
                      <a:alpha val="50000"/>
                    </a:scheme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vi-VN"/>
              </a:p>
            </p:txBody>
          </p:sp>
          <p:grpSp>
            <p:nvGrpSpPr>
              <p:cNvPr id="33" name="Group 7"/>
              <p:cNvGrpSpPr>
                <a:grpSpLocks/>
              </p:cNvGrpSpPr>
              <p:nvPr/>
            </p:nvGrpSpPr>
            <p:grpSpPr bwMode="auto">
              <a:xfrm>
                <a:off x="2006" y="2364"/>
                <a:ext cx="316" cy="316"/>
                <a:chOff x="1583" y="1494"/>
                <a:chExt cx="526" cy="526"/>
              </a:xfrm>
            </p:grpSpPr>
            <p:sp>
              <p:nvSpPr>
                <p:cNvPr id="36" name="Oval 8"/>
                <p:cNvSpPr>
                  <a:spLocks noChangeArrowheads="1"/>
                </p:cNvSpPr>
                <p:nvPr/>
              </p:nvSpPr>
              <p:spPr bwMode="gray">
                <a:xfrm>
                  <a:off x="1583" y="1494"/>
                  <a:ext cx="526" cy="526"/>
                </a:xfrm>
                <a:prstGeom prst="ellipse">
                  <a:avLst/>
                </a:prstGeom>
                <a:solidFill>
                  <a:srgbClr val="00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vi-VN"/>
                </a:p>
              </p:txBody>
            </p:sp>
            <p:sp>
              <p:nvSpPr>
                <p:cNvPr id="37" name="Oval 9"/>
                <p:cNvSpPr>
                  <a:spLocks noChangeArrowheads="1"/>
                </p:cNvSpPr>
                <p:nvPr/>
              </p:nvSpPr>
              <p:spPr bwMode="gray">
                <a:xfrm>
                  <a:off x="1634" y="1547"/>
                  <a:ext cx="425" cy="425"/>
                </a:xfrm>
                <a:prstGeom prst="ellipse">
                  <a:avLst/>
                </a:prstGeom>
                <a:gradFill rotWithShape="1">
                  <a:gsLst>
                    <a:gs pos="0">
                      <a:srgbClr val="10E470"/>
                    </a:gs>
                    <a:gs pos="100000">
                      <a:srgbClr val="10E470">
                        <a:gamma/>
                        <a:shade val="57255"/>
                        <a:invGamma/>
                      </a:srgbClr>
                    </a:gs>
                  </a:gsLst>
                  <a:path path="rect">
                    <a:fillToRect l="100000" t="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vi-VN"/>
                </a:p>
              </p:txBody>
            </p:sp>
            <p:sp>
              <p:nvSpPr>
                <p:cNvPr id="38" name="Oval 10"/>
                <p:cNvSpPr>
                  <a:spLocks noChangeArrowheads="1"/>
                </p:cNvSpPr>
                <p:nvPr/>
              </p:nvSpPr>
              <p:spPr bwMode="gray">
                <a:xfrm>
                  <a:off x="1642" y="1557"/>
                  <a:ext cx="406" cy="406"/>
                </a:xfrm>
                <a:prstGeom prst="ellipse">
                  <a:avLst/>
                </a:prstGeom>
                <a:gradFill rotWithShape="1">
                  <a:gsLst>
                    <a:gs pos="0">
                      <a:srgbClr val="FFFF00">
                        <a:alpha val="85001"/>
                      </a:srgbClr>
                    </a:gs>
                    <a:gs pos="100000">
                      <a:srgbClr val="FFFF00">
                        <a:gamma/>
                        <a:shade val="63529"/>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vi-VN"/>
                </a:p>
              </p:txBody>
            </p:sp>
            <p:sp>
              <p:nvSpPr>
                <p:cNvPr id="39" name="Oval 11"/>
                <p:cNvSpPr>
                  <a:spLocks noChangeArrowheads="1"/>
                </p:cNvSpPr>
                <p:nvPr/>
              </p:nvSpPr>
              <p:spPr bwMode="gray">
                <a:xfrm>
                  <a:off x="1652" y="1582"/>
                  <a:ext cx="265" cy="266"/>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vi-VN"/>
                </a:p>
              </p:txBody>
            </p:sp>
            <p:sp>
              <p:nvSpPr>
                <p:cNvPr id="40" name="Oval 12"/>
                <p:cNvSpPr>
                  <a:spLocks noChangeArrowheads="1"/>
                </p:cNvSpPr>
                <p:nvPr/>
              </p:nvSpPr>
              <p:spPr bwMode="gray">
                <a:xfrm>
                  <a:off x="1659" y="1571"/>
                  <a:ext cx="366" cy="366"/>
                </a:xfrm>
                <a:prstGeom prst="ellipse">
                  <a:avLst/>
                </a:prstGeom>
                <a:gradFill rotWithShape="1">
                  <a:gsLst>
                    <a:gs pos="0">
                      <a:srgbClr val="FFFF00">
                        <a:alpha val="0"/>
                      </a:srgbClr>
                    </a:gs>
                    <a:gs pos="100000">
                      <a:srgbClr val="FFFF00">
                        <a:gamma/>
                        <a:shade val="76078"/>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r>
                    <a:rPr lang="en-US" dirty="0" smtClean="0"/>
                    <a:t>2</a:t>
                  </a:r>
                  <a:endParaRPr lang="vi-VN" dirty="0"/>
                </a:p>
              </p:txBody>
            </p:sp>
          </p:grpSp>
          <p:sp>
            <p:nvSpPr>
              <p:cNvPr id="35" name="Text Box 50"/>
              <p:cNvSpPr txBox="1">
                <a:spLocks noChangeArrowheads="1"/>
              </p:cNvSpPr>
              <p:nvPr/>
            </p:nvSpPr>
            <p:spPr bwMode="auto">
              <a:xfrm>
                <a:off x="2352" y="2416"/>
                <a:ext cx="2176" cy="186"/>
              </a:xfrm>
              <a:prstGeom prst="rect">
                <a:avLst/>
              </a:prstGeom>
              <a:noFill/>
              <a:ln>
                <a:noFill/>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b="1" dirty="0" err="1" smtClean="0"/>
                  <a:t>Mạng</a:t>
                </a:r>
                <a:r>
                  <a:rPr lang="en-US" b="1" dirty="0" smtClean="0"/>
                  <a:t> </a:t>
                </a:r>
                <a:r>
                  <a:rPr lang="en-US" b="1" dirty="0" err="1" smtClean="0"/>
                  <a:t>Xã</a:t>
                </a:r>
                <a:r>
                  <a:rPr lang="en-US" b="1" dirty="0" smtClean="0"/>
                  <a:t> </a:t>
                </a:r>
                <a:r>
                  <a:rPr lang="en-US" b="1" dirty="0" err="1" smtClean="0"/>
                  <a:t>Hội-Hệ</a:t>
                </a:r>
                <a:r>
                  <a:rPr lang="en-US" b="1" dirty="0" smtClean="0"/>
                  <a:t> </a:t>
                </a:r>
                <a:r>
                  <a:rPr lang="en-US" b="1" dirty="0" err="1" smtClean="0"/>
                  <a:t>Thống</a:t>
                </a:r>
                <a:r>
                  <a:rPr lang="en-US" b="1" dirty="0" smtClean="0"/>
                  <a:t> </a:t>
                </a:r>
                <a:r>
                  <a:rPr lang="en-US" b="1" dirty="0" err="1" smtClean="0"/>
                  <a:t>Phản</a:t>
                </a:r>
                <a:r>
                  <a:rPr lang="en-US" b="1" dirty="0" smtClean="0"/>
                  <a:t> </a:t>
                </a:r>
                <a:r>
                  <a:rPr lang="en-US" b="1" dirty="0" err="1" smtClean="0"/>
                  <a:t>Biện</a:t>
                </a:r>
                <a:endParaRPr lang="en-US" b="1" dirty="0"/>
              </a:p>
            </p:txBody>
          </p:sp>
        </p:grpSp>
        <p:grpSp>
          <p:nvGrpSpPr>
            <p:cNvPr id="12" name="Group 54"/>
            <p:cNvGrpSpPr>
              <a:grpSpLocks/>
            </p:cNvGrpSpPr>
            <p:nvPr/>
          </p:nvGrpSpPr>
          <p:grpSpPr bwMode="auto">
            <a:xfrm>
              <a:off x="1952" y="2812"/>
              <a:ext cx="3274" cy="334"/>
              <a:chOff x="1952" y="2812"/>
              <a:chExt cx="3274" cy="334"/>
            </a:xfrm>
          </p:grpSpPr>
          <p:sp>
            <p:nvSpPr>
              <p:cNvPr id="23" name="AutoShape 28"/>
              <p:cNvSpPr>
                <a:spLocks noChangeArrowheads="1"/>
              </p:cNvSpPr>
              <p:nvPr/>
            </p:nvSpPr>
            <p:spPr bwMode="gray">
              <a:xfrm>
                <a:off x="2185" y="2812"/>
                <a:ext cx="3041" cy="334"/>
              </a:xfrm>
              <a:prstGeom prst="roundRect">
                <a:avLst>
                  <a:gd name="adj" fmla="val 50000"/>
                </a:avLst>
              </a:prstGeom>
              <a:gradFill rotWithShape="0">
                <a:gsLst>
                  <a:gs pos="0">
                    <a:srgbClr val="00CCFF"/>
                  </a:gs>
                  <a:gs pos="100000">
                    <a:schemeClr val="bg1">
                      <a:alpha val="50000"/>
                    </a:scheme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vi-VN"/>
              </a:p>
            </p:txBody>
          </p:sp>
          <p:grpSp>
            <p:nvGrpSpPr>
              <p:cNvPr id="24" name="Group 29"/>
              <p:cNvGrpSpPr>
                <a:grpSpLocks/>
              </p:cNvGrpSpPr>
              <p:nvPr/>
            </p:nvGrpSpPr>
            <p:grpSpPr bwMode="auto">
              <a:xfrm>
                <a:off x="1952" y="2822"/>
                <a:ext cx="316" cy="316"/>
                <a:chOff x="1583" y="1491"/>
                <a:chExt cx="526" cy="525"/>
              </a:xfrm>
            </p:grpSpPr>
            <p:sp>
              <p:nvSpPr>
                <p:cNvPr id="27" name="Oval 30"/>
                <p:cNvSpPr>
                  <a:spLocks noChangeArrowheads="1"/>
                </p:cNvSpPr>
                <p:nvPr/>
              </p:nvSpPr>
              <p:spPr bwMode="gray">
                <a:xfrm>
                  <a:off x="1583" y="1491"/>
                  <a:ext cx="526" cy="525"/>
                </a:xfrm>
                <a:prstGeom prst="ellipse">
                  <a:avLst/>
                </a:prstGeom>
                <a:solidFill>
                  <a:srgbClr val="00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vi-VN"/>
                </a:p>
              </p:txBody>
            </p:sp>
            <p:sp>
              <p:nvSpPr>
                <p:cNvPr id="28" name="Oval 31"/>
                <p:cNvSpPr>
                  <a:spLocks noChangeArrowheads="1"/>
                </p:cNvSpPr>
                <p:nvPr/>
              </p:nvSpPr>
              <p:spPr bwMode="gray">
                <a:xfrm>
                  <a:off x="1634" y="1547"/>
                  <a:ext cx="425" cy="425"/>
                </a:xfrm>
                <a:prstGeom prst="ellipse">
                  <a:avLst/>
                </a:prstGeom>
                <a:gradFill rotWithShape="1">
                  <a:gsLst>
                    <a:gs pos="0">
                      <a:srgbClr val="10E470"/>
                    </a:gs>
                    <a:gs pos="100000">
                      <a:srgbClr val="10E470">
                        <a:gamma/>
                        <a:shade val="57255"/>
                        <a:invGamma/>
                      </a:srgbClr>
                    </a:gs>
                  </a:gsLst>
                  <a:path path="rect">
                    <a:fillToRect l="100000" t="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vi-VN"/>
                </a:p>
              </p:txBody>
            </p:sp>
            <p:sp>
              <p:nvSpPr>
                <p:cNvPr id="29" name="Oval 32"/>
                <p:cNvSpPr>
                  <a:spLocks noChangeArrowheads="1"/>
                </p:cNvSpPr>
                <p:nvPr/>
              </p:nvSpPr>
              <p:spPr bwMode="gray">
                <a:xfrm>
                  <a:off x="1642" y="1557"/>
                  <a:ext cx="406" cy="406"/>
                </a:xfrm>
                <a:prstGeom prst="ellipse">
                  <a:avLst/>
                </a:prstGeom>
                <a:gradFill rotWithShape="1">
                  <a:gsLst>
                    <a:gs pos="0">
                      <a:srgbClr val="FFFF00">
                        <a:alpha val="85001"/>
                      </a:srgbClr>
                    </a:gs>
                    <a:gs pos="100000">
                      <a:srgbClr val="FFFF00">
                        <a:gamma/>
                        <a:shade val="63529"/>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vi-VN"/>
                </a:p>
              </p:txBody>
            </p:sp>
            <p:sp>
              <p:nvSpPr>
                <p:cNvPr id="30" name="Oval 33"/>
                <p:cNvSpPr>
                  <a:spLocks noChangeArrowheads="1"/>
                </p:cNvSpPr>
                <p:nvPr/>
              </p:nvSpPr>
              <p:spPr bwMode="gray">
                <a:xfrm>
                  <a:off x="1652" y="1582"/>
                  <a:ext cx="265" cy="266"/>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vi-VN"/>
                </a:p>
              </p:txBody>
            </p:sp>
            <p:sp>
              <p:nvSpPr>
                <p:cNvPr id="31" name="Oval 34"/>
                <p:cNvSpPr>
                  <a:spLocks noChangeArrowheads="1"/>
                </p:cNvSpPr>
                <p:nvPr/>
              </p:nvSpPr>
              <p:spPr bwMode="gray">
                <a:xfrm>
                  <a:off x="1659" y="1571"/>
                  <a:ext cx="366" cy="366"/>
                </a:xfrm>
                <a:prstGeom prst="ellipse">
                  <a:avLst/>
                </a:prstGeom>
                <a:gradFill rotWithShape="1">
                  <a:gsLst>
                    <a:gs pos="0">
                      <a:srgbClr val="FFFF00">
                        <a:alpha val="0"/>
                      </a:srgbClr>
                    </a:gs>
                    <a:gs pos="100000">
                      <a:srgbClr val="FFFF00">
                        <a:gamma/>
                        <a:shade val="76078"/>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vi-VN"/>
                </a:p>
              </p:txBody>
            </p:sp>
          </p:grpSp>
          <p:sp>
            <p:nvSpPr>
              <p:cNvPr id="25" name="Text Box 46"/>
              <p:cNvSpPr txBox="1">
                <a:spLocks noChangeArrowheads="1"/>
              </p:cNvSpPr>
              <p:nvPr/>
            </p:nvSpPr>
            <p:spPr bwMode="auto">
              <a:xfrm>
                <a:off x="2010" y="2866"/>
                <a:ext cx="193"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00"/>
                    </a:solidFill>
                  </a:rPr>
                  <a:t>3</a:t>
                </a:r>
              </a:p>
            </p:txBody>
          </p:sp>
          <p:sp>
            <p:nvSpPr>
              <p:cNvPr id="26" name="Text Box 51"/>
              <p:cNvSpPr txBox="1">
                <a:spLocks noChangeArrowheads="1"/>
              </p:cNvSpPr>
              <p:nvPr/>
            </p:nvSpPr>
            <p:spPr bwMode="auto">
              <a:xfrm>
                <a:off x="2304" y="2862"/>
                <a:ext cx="357" cy="186"/>
              </a:xfrm>
              <a:prstGeom prst="rect">
                <a:avLst/>
              </a:prstGeom>
              <a:noFill/>
              <a:ln>
                <a:noFill/>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b="1" dirty="0" smtClean="0"/>
                  <a:t>SOS</a:t>
                </a:r>
                <a:endParaRPr lang="en-US" b="1" dirty="0"/>
              </a:p>
            </p:txBody>
          </p:sp>
        </p:grpSp>
        <p:grpSp>
          <p:nvGrpSpPr>
            <p:cNvPr id="13" name="Group 53"/>
            <p:cNvGrpSpPr>
              <a:grpSpLocks/>
            </p:cNvGrpSpPr>
            <p:nvPr/>
          </p:nvGrpSpPr>
          <p:grpSpPr bwMode="auto">
            <a:xfrm>
              <a:off x="1655" y="3235"/>
              <a:ext cx="213" cy="260"/>
              <a:chOff x="1655" y="3235"/>
              <a:chExt cx="213" cy="260"/>
            </a:xfrm>
          </p:grpSpPr>
          <p:sp>
            <p:nvSpPr>
              <p:cNvPr id="21" name="Oval 40"/>
              <p:cNvSpPr>
                <a:spLocks noChangeArrowheads="1"/>
              </p:cNvSpPr>
              <p:nvPr/>
            </p:nvSpPr>
            <p:spPr bwMode="gray">
              <a:xfrm>
                <a:off x="1709" y="3335"/>
                <a:ext cx="159" cy="160"/>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vi-VN"/>
              </a:p>
            </p:txBody>
          </p:sp>
          <p:sp>
            <p:nvSpPr>
              <p:cNvPr id="17" name="Text Box 52"/>
              <p:cNvSpPr txBox="1">
                <a:spLocks noChangeArrowheads="1"/>
              </p:cNvSpPr>
              <p:nvPr/>
            </p:nvSpPr>
            <p:spPr bwMode="auto">
              <a:xfrm flipV="1">
                <a:off x="1655" y="3235"/>
                <a:ext cx="43" cy="23"/>
              </a:xfrm>
              <a:prstGeom prst="rect">
                <a:avLst/>
              </a:prstGeom>
              <a:noFill/>
              <a:ln>
                <a:noFill/>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endParaRPr lang="en-US" b="1" dirty="0">
                  <a:latin typeface="Times New Roman" pitchFamily="18" charset="0"/>
                  <a:cs typeface="Times New Roman" pitchFamily="18" charset="0"/>
                </a:endParaRPr>
              </a:p>
            </p:txBody>
          </p:sp>
        </p:grpSp>
      </p:grpSp>
    </p:spTree>
    <p:extLst>
      <p:ext uri="{BB962C8B-B14F-4D97-AF65-F5344CB8AC3E}">
        <p14:creationId xmlns:p14="http://schemas.microsoft.com/office/powerpoint/2010/main" val="4037852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9073" y="1600200"/>
            <a:ext cx="2545854" cy="4525963"/>
          </a:xfrm>
          <a:prstGeom prst="rect">
            <a:avLst/>
          </a:prstGeom>
          <a:ln w="88900" cap="sq" cmpd="thickThin">
            <a:solidFill>
              <a:srgbClr val="000000"/>
            </a:solidFill>
            <a:prstDash val="solid"/>
            <a:miter lim="800000"/>
          </a:ln>
          <a:effectLst>
            <a:innerShdw blurRad="76200">
              <a:srgbClr val="000000"/>
            </a:innerShdw>
          </a:effectLst>
        </p:spPr>
      </p:pic>
      <p:sp>
        <p:nvSpPr>
          <p:cNvPr id="8" name="Rectangle 2"/>
          <p:cNvSpPr txBox="1">
            <a:spLocks noGrp="1" noChangeArrowheads="1"/>
          </p:cNvSpPr>
          <p:nvPr>
            <p:ph type="title"/>
          </p:nvPr>
        </p:nvSpPr>
        <p:spPr>
          <a:xfrm>
            <a:off x="0" y="0"/>
            <a:ext cx="91440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err="1" smtClean="0">
                <a:solidFill>
                  <a:schemeClr val="bg1"/>
                </a:solidFill>
                <a:latin typeface="Times New Roman" pitchFamily="18" charset="0"/>
                <a:cs typeface="Times New Roman" pitchFamily="18" charset="0"/>
              </a:rPr>
              <a:t>Tổng</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quan</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về</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hệ</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thống</a:t>
            </a:r>
            <a:r>
              <a:rPr lang="en-US" sz="4000" dirty="0" smtClean="0">
                <a:solidFill>
                  <a:schemeClr val="bg1"/>
                </a:solidFill>
                <a:latin typeface="Times New Roman" pitchFamily="18" charset="0"/>
                <a:cs typeface="Times New Roman" pitchFamily="18" charset="0"/>
              </a:rPr>
              <a:t> </a:t>
            </a:r>
            <a:endParaRPr lang="en-US" sz="4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98005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9073" y="1600200"/>
            <a:ext cx="2545854" cy="4525963"/>
          </a:xfrm>
          <a:prstGeom prst="rect">
            <a:avLst/>
          </a:prstGeom>
          <a:ln w="88900" cap="sq" cmpd="thickThin">
            <a:solidFill>
              <a:srgbClr val="000000"/>
            </a:solidFill>
            <a:prstDash val="solid"/>
            <a:miter lim="800000"/>
          </a:ln>
          <a:effectLst>
            <a:innerShdw blurRad="76200">
              <a:srgbClr val="000000"/>
            </a:innerShdw>
          </a:effectLst>
        </p:spPr>
      </p:pic>
      <p:sp>
        <p:nvSpPr>
          <p:cNvPr id="5" name="Rectangle 2"/>
          <p:cNvSpPr txBox="1">
            <a:spLocks noGrp="1" noChangeArrowheads="1"/>
          </p:cNvSpPr>
          <p:nvPr>
            <p:ph type="title"/>
          </p:nvPr>
        </p:nvSpPr>
        <p:spPr>
          <a:xfrm>
            <a:off x="457200" y="0"/>
            <a:ext cx="8229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err="1" smtClean="0">
                <a:solidFill>
                  <a:schemeClr val="bg1"/>
                </a:solidFill>
                <a:latin typeface="Times New Roman" pitchFamily="18" charset="0"/>
                <a:cs typeface="Times New Roman" pitchFamily="18" charset="0"/>
              </a:rPr>
              <a:t>Tổng</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quan</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về</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hệ</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thống</a:t>
            </a:r>
            <a:r>
              <a:rPr lang="en-US" sz="4000" dirty="0" smtClean="0">
                <a:solidFill>
                  <a:schemeClr val="bg1"/>
                </a:solidFill>
                <a:latin typeface="Times New Roman" pitchFamily="18" charset="0"/>
                <a:cs typeface="Times New Roman" pitchFamily="18" charset="0"/>
              </a:rPr>
              <a:t> </a:t>
            </a:r>
            <a:endParaRPr lang="en-US" sz="4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718284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9073" y="1600200"/>
            <a:ext cx="2545854" cy="4525963"/>
          </a:xfrm>
          <a:prstGeom prst="rect">
            <a:avLst/>
          </a:prstGeom>
          <a:ln w="88900" cap="sq" cmpd="thickThin">
            <a:solidFill>
              <a:srgbClr val="000000"/>
            </a:solidFill>
            <a:prstDash val="solid"/>
            <a:miter lim="800000"/>
          </a:ln>
          <a:effectLst>
            <a:innerShdw blurRad="76200">
              <a:srgbClr val="000000"/>
            </a:innerShdw>
          </a:effectLst>
        </p:spPr>
      </p:pic>
      <p:sp>
        <p:nvSpPr>
          <p:cNvPr id="5" name="Rectangle 2"/>
          <p:cNvSpPr txBox="1">
            <a:spLocks noGrp="1" noChangeArrowheads="1"/>
          </p:cNvSpPr>
          <p:nvPr>
            <p:ph type="title"/>
          </p:nvPr>
        </p:nvSpPr>
        <p:spPr>
          <a:xfrm>
            <a:off x="457200" y="0"/>
            <a:ext cx="8229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err="1" smtClean="0">
                <a:solidFill>
                  <a:schemeClr val="bg1"/>
                </a:solidFill>
                <a:latin typeface="Times New Roman" pitchFamily="18" charset="0"/>
                <a:cs typeface="Times New Roman" pitchFamily="18" charset="0"/>
              </a:rPr>
              <a:t>Tổng</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quan</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về</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hệ</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thống</a:t>
            </a:r>
            <a:r>
              <a:rPr lang="en-US" sz="4000" dirty="0" smtClean="0">
                <a:solidFill>
                  <a:schemeClr val="bg1"/>
                </a:solidFill>
                <a:latin typeface="Times New Roman" pitchFamily="18" charset="0"/>
                <a:cs typeface="Times New Roman" pitchFamily="18" charset="0"/>
              </a:rPr>
              <a:t> </a:t>
            </a:r>
            <a:endParaRPr lang="en-US" sz="4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689835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9073" y="1600200"/>
            <a:ext cx="2545854" cy="4525963"/>
          </a:xfrm>
          <a:prstGeom prst="rect">
            <a:avLst/>
          </a:prstGeom>
          <a:ln w="88900" cap="sq" cmpd="thickThin">
            <a:solidFill>
              <a:srgbClr val="000000"/>
            </a:solidFill>
            <a:prstDash val="solid"/>
            <a:miter lim="800000"/>
          </a:ln>
          <a:effectLst>
            <a:innerShdw blurRad="76200">
              <a:srgbClr val="000000"/>
            </a:innerShdw>
          </a:effectLst>
        </p:spPr>
      </p:pic>
      <p:sp>
        <p:nvSpPr>
          <p:cNvPr id="5" name="Rectangle 2"/>
          <p:cNvSpPr txBox="1">
            <a:spLocks noGrp="1" noChangeArrowheads="1"/>
          </p:cNvSpPr>
          <p:nvPr>
            <p:ph type="title"/>
          </p:nvPr>
        </p:nvSpPr>
        <p:spPr>
          <a:xfrm>
            <a:off x="457200" y="76200"/>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err="1" smtClean="0">
                <a:solidFill>
                  <a:schemeClr val="bg1"/>
                </a:solidFill>
                <a:latin typeface="Times New Roman" pitchFamily="18" charset="0"/>
                <a:cs typeface="Times New Roman" pitchFamily="18" charset="0"/>
              </a:rPr>
              <a:t>Tổng</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quan</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về</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hệ</a:t>
            </a:r>
            <a:r>
              <a:rPr lang="en-US" sz="4000" dirty="0" smtClean="0">
                <a:solidFill>
                  <a:schemeClr val="bg1"/>
                </a:solidFill>
                <a:latin typeface="Times New Roman" pitchFamily="18" charset="0"/>
                <a:cs typeface="Times New Roman" pitchFamily="18" charset="0"/>
              </a:rPr>
              <a:t> </a:t>
            </a:r>
            <a:r>
              <a:rPr lang="en-US" sz="4000" dirty="0" err="1" smtClean="0">
                <a:solidFill>
                  <a:schemeClr val="bg1"/>
                </a:solidFill>
                <a:latin typeface="Times New Roman" pitchFamily="18" charset="0"/>
                <a:cs typeface="Times New Roman" pitchFamily="18" charset="0"/>
              </a:rPr>
              <a:t>thống</a:t>
            </a:r>
            <a:r>
              <a:rPr lang="en-US" sz="4000" dirty="0" smtClean="0">
                <a:solidFill>
                  <a:schemeClr val="bg1"/>
                </a:solidFill>
                <a:latin typeface="Times New Roman" pitchFamily="18" charset="0"/>
                <a:cs typeface="Times New Roman" pitchFamily="18" charset="0"/>
              </a:rPr>
              <a:t> </a:t>
            </a:r>
            <a:endParaRPr lang="en-US" sz="4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304198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952</TotalTime>
  <Words>378</Words>
  <Application>Microsoft Office PowerPoint</Application>
  <PresentationFormat>On-screen Show (4:3)</PresentationFormat>
  <Paragraphs>64</Paragraphs>
  <Slides>19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Times New Roman</vt:lpstr>
      <vt:lpstr>Verdana</vt:lpstr>
      <vt:lpstr>Office Theme</vt:lpstr>
      <vt:lpstr>1_Office Theme</vt:lpstr>
      <vt:lpstr>PowerPoint Presentation</vt:lpstr>
      <vt:lpstr>PowerPoint Presentation</vt:lpstr>
      <vt:lpstr>Cơ Sở Lựa chọn đề tài</vt:lpstr>
      <vt:lpstr>PowerPoint Presentation</vt:lpstr>
      <vt:lpstr>PowerPoint Presentation</vt:lpstr>
      <vt:lpstr>Tổng quan về hệ thống </vt:lpstr>
      <vt:lpstr>Tổng quan về hệ thống </vt:lpstr>
      <vt:lpstr>Tổng quan về hệ thống </vt:lpstr>
      <vt:lpstr>Tổng quan về hệ thống </vt:lpstr>
      <vt:lpstr>Tổng quan về hệ thống </vt:lpstr>
      <vt:lpstr>Tổng quan về hệ thống </vt:lpstr>
      <vt:lpstr>Tổng quan về hệ thống </vt:lpstr>
      <vt:lpstr>Tổng quan về hệ thống </vt:lpstr>
      <vt:lpstr>Tổng quan về hệ thống </vt:lpstr>
      <vt:lpstr>Tổng quan về hệ thống </vt:lpstr>
      <vt:lpstr>Tổng quan về hệ thống </vt:lpstr>
      <vt:lpstr>Tổng quan về hệ thống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 Ha</dc:creator>
  <cp:lastModifiedBy>Hùng Nguyễn Hữu</cp:lastModifiedBy>
  <cp:revision>81</cp:revision>
  <dcterms:created xsi:type="dcterms:W3CDTF">2015-10-08T03:20:25Z</dcterms:created>
  <dcterms:modified xsi:type="dcterms:W3CDTF">2017-06-21T17:58:38Z</dcterms:modified>
</cp:coreProperties>
</file>