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E51F5B-C7E4-4C01-A231-96CEA27F5FC3}">
          <p14:sldIdLst>
            <p14:sldId id="256"/>
          </p14:sldIdLst>
        </p14:section>
        <p14:section name="Content" id="{1B62170A-2E04-4DEB-AFCB-485F16B560C1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3" autoAdjust="0"/>
    <p:restoredTop sz="95040" autoAdjust="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1A3-4167-4DE2-857D-FED6DC824423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78F9-F517-40BC-8F9F-7F7144C3C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47226"/>
            <a:ext cx="12192000" cy="410774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Faculty of</a:t>
            </a:r>
            <a:r>
              <a:rPr lang="en-US" baseline="0" dirty="0" smtClean="0"/>
              <a:t> Information Technology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25322"/>
            <a:ext cx="105156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53052B-EAF8-4A77-BBDF-6F216BF9EDAA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44" y="1112363"/>
            <a:ext cx="10618836" cy="4958499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defRPr sz="3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53052B-EAF8-4A77-BBDF-6F216BF9EDAA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761"/>
            <a:ext cx="10515600" cy="2852737"/>
          </a:xfrm>
        </p:spPr>
        <p:txBody>
          <a:bodyPr anchor="b"/>
          <a:lstStyle>
            <a:lvl1pPr>
              <a:defRPr sz="6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34207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53052B-EAF8-4A77-BBDF-6F216BF9EDAA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080" y="6466149"/>
            <a:ext cx="2743200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1719" y="0"/>
            <a:ext cx="10618836" cy="9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964" y="1825625"/>
            <a:ext cx="10618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53052B-EAF8-4A77-BBDF-6F216BF9EDAA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E9BC5F3-20C3-46D3-932D-BAE27B3FC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4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slide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 idx="4294967295"/>
          </p:nvPr>
        </p:nvSpPr>
        <p:spPr>
          <a:xfrm>
            <a:off x="1283930" y="28282"/>
            <a:ext cx="10908070" cy="10086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Presentation</vt:lpstr>
      <vt:lpstr>Tiêu đề slide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</dc:creator>
  <cp:lastModifiedBy>Admin</cp:lastModifiedBy>
  <cp:revision>39</cp:revision>
  <dcterms:created xsi:type="dcterms:W3CDTF">2016-05-19T07:14:34Z</dcterms:created>
  <dcterms:modified xsi:type="dcterms:W3CDTF">2016-09-12T07:15:25Z</dcterms:modified>
</cp:coreProperties>
</file>