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0" r:id="rId5"/>
    <p:sldId id="259" r:id="rId6"/>
    <p:sldId id="264" r:id="rId7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710FE6-5FFC-40B8-8202-542F196B5325}" v="171" dt="2021-12-07T08:16:22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D27E-8336-4D05-9BFD-B82DB34C5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04F15-1A71-4D94-93D0-72F725426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81F38-E7C5-486F-830D-6B35112A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5EB63-BA71-4EA2-8A0E-D27C17CAC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C3D8-A5B2-4621-8409-45C5F513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043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1741C-EAA5-4AEA-AA66-6407B685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E3BB6-1D51-4AA4-8A7A-C6BED7C40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EB90-4BC0-489D-99A1-771A9E3B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8DCBA-F708-4C96-B23C-629C3969D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4761C-033F-44DB-A176-564640BB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644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EC321-AF7E-487D-8529-52DE76AC3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FD0DFF-55C0-46CE-BCA8-46B24F642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BB5B-8D9F-4456-94A6-CC3D427C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D6E5-F625-4E1A-ACB4-8732393E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22664-6974-4CD3-8645-292CD2E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6431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923B-D3D1-4D63-990B-D0D36C5E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7D029-1DB4-4647-912C-94CC8CD3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96E9-32E6-4054-8255-6462C1F8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410E-9219-4D7A-99E9-596AD078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6A208-2306-475E-86B7-5BBAAD4E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6752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DE60-C05A-4D34-B499-7B1D30C1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982EC-DD6B-4F67-8361-B55BE607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79FE-760B-4296-AC4A-2C097C9D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959C6-9AF9-4BC0-84CB-1F350721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2BA1-A576-4D22-996B-11C1D638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8497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9F62-D06B-4E0F-BA2D-4DC61295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F39B7-B9B8-4188-95FD-B6EC8AFCC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12599-4F4A-4975-8178-5F2C2F599D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ADD55-95FC-4FAF-AA67-780AD2071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87C99-00EA-48C9-8AFB-3567AB07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E4246-D975-4D1A-971B-A373C6CA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5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158A-B2EE-41B6-ABCD-8C45AE4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F1CBE-996A-48E4-BF0D-E5A23426A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DBC0-D259-4A44-8902-CD878196B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2C123-D771-406D-9A79-31DF558DB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407142-420F-42AF-98D2-E028074DE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F05EFB-4AE0-4FFA-B074-10A438D30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3BDC8-3635-4AA0-AA09-63AAA92A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9EB99-9D7A-449B-9E89-6AE624EEC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184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C2AF-14C6-4963-A445-E9026CC7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B569F-037F-4D94-A9D1-53B3E23A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F610B-79CD-4715-BB6A-6661F7E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A6369-A818-4A04-8DB3-C359365A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53179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235CA-B935-4F09-B549-24E0735E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990CD-D1AE-4B6A-9773-821CFAE8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04C53-0245-492C-A81E-8091229A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3767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263C-4E93-4066-8BD8-A445E32FD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7AF1-1111-4927-B5BB-01B6B9B6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AEF14-1FC0-42C5-896B-4BF85A6AF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CF9E3-D778-4F3C-840B-FA064D80F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7FF1F-DB6B-4784-8FC7-AA77C921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A9EA3-466C-48E4-973B-88F98FE2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219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9A66-5F2F-4AE2-8ED7-0E7747018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C1929F-02E6-4D28-8CEB-14F60E31CA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C75611-59A7-49FC-B1EA-C95F6DE54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D50B4-7D8C-4271-8CC6-388F0000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AB10A-7A0E-4CCB-A0D1-7FE01D9A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C3434-2B4A-464B-B5CE-07FA3765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38607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CDFF5-85B5-402A-9E8E-B5D99BAC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7140F-0596-46DE-9F6B-8D5A8CEB9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B472C-C221-45F8-A29A-06CC33B47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A270-7CAD-462F-9BE8-444F0755A1F8}" type="datetimeFigureOut">
              <a:rPr lang="vi-VN" smtClean="0"/>
              <a:t>07/12/2021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280FA-6F25-4D40-83C7-EE5E8965F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B3A1-598C-409D-9DDF-10018E9B96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10CCC-DB31-49BE-AA2E-88B79D76C9D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91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8000" r="-2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CC93-5433-48CF-B82F-E651172F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80" y="2031365"/>
            <a:ext cx="10530840" cy="2489835"/>
          </a:xfrm>
        </p:spPr>
        <p:txBody>
          <a:bodyPr>
            <a:noAutofit/>
          </a:bodyPr>
          <a:lstStyle/>
          <a:p>
            <a:pPr algn="ctr"/>
            <a:r>
              <a:rPr lang="vi-VN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Một ngày trong cuộc sống của một truy vấn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2AB8-F58A-4B1A-8C24-16EFCB1CC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080" y="5831839"/>
            <a:ext cx="6700520" cy="74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rPr>
              <a:t>Made by Huỳnh Hoàng Vũ - 20520864</a:t>
            </a:r>
          </a:p>
        </p:txBody>
      </p:sp>
    </p:spTree>
    <p:extLst>
      <p:ext uri="{BB962C8B-B14F-4D97-AF65-F5344CB8AC3E}">
        <p14:creationId xmlns:p14="http://schemas.microsoft.com/office/powerpoint/2010/main" val="148567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0EA7B98-25CA-4DD3-8F97-56645F8359EF}"/>
              </a:ext>
            </a:extLst>
          </p:cNvPr>
          <p:cNvSpPr/>
          <p:nvPr/>
        </p:nvSpPr>
        <p:spPr>
          <a:xfrm>
            <a:off x="2744467" y="826093"/>
            <a:ext cx="7959740" cy="520581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50DC4D-D1AF-4198-96E5-1810937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4903" y="1683027"/>
            <a:ext cx="1530258" cy="94425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5807E22-6198-4361-8996-99BC036C0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3263" y="1852728"/>
            <a:ext cx="1466701" cy="74047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581E32-6D60-4931-A2E3-0DD5D6FF9D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625161" y="2155157"/>
            <a:ext cx="1758102" cy="678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879964-45C6-46AB-B9CB-D308BB11941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7003404" y="2593198"/>
            <a:ext cx="1113210" cy="14846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35F6BDF4-68CF-422B-A084-ED4085713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02122" y="3556000"/>
            <a:ext cx="922215" cy="131159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83434F0-EEB5-4C39-9D8C-09AE83089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316670" y="4077886"/>
            <a:ext cx="1373467" cy="9442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4D737-B67E-475A-8372-4EAED78DFCE7}"/>
              </a:ext>
            </a:extLst>
          </p:cNvPr>
          <p:cNvSpPr txBox="1"/>
          <p:nvPr/>
        </p:nvSpPr>
        <p:spPr>
          <a:xfrm>
            <a:off x="5943186" y="5129926"/>
            <a:ext cx="323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(chạy DHCP)</a:t>
            </a:r>
          </a:p>
        </p:txBody>
      </p:sp>
      <p:sp>
        <p:nvSpPr>
          <p:cNvPr id="44" name="Rectangle 31">
            <a:extLst>
              <a:ext uri="{FF2B5EF4-FFF2-40B4-BE49-F238E27FC236}">
                <a16:creationId xmlns:a16="http://schemas.microsoft.com/office/drawing/2014/main" id="{FE12AEF3-FBBA-4139-989D-7617D638420C}"/>
              </a:ext>
            </a:extLst>
          </p:cNvPr>
          <p:cNvSpPr/>
          <p:nvPr/>
        </p:nvSpPr>
        <p:spPr>
          <a:xfrm>
            <a:off x="3778365" y="541484"/>
            <a:ext cx="1148080" cy="1681479"/>
          </a:xfrm>
          <a:custGeom>
            <a:avLst/>
            <a:gdLst>
              <a:gd name="connsiteX0" fmla="*/ 0 w 1134165"/>
              <a:gd name="connsiteY0" fmla="*/ 0 h 960119"/>
              <a:gd name="connsiteX1" fmla="*/ 1134165 w 1134165"/>
              <a:gd name="connsiteY1" fmla="*/ 0 h 960119"/>
              <a:gd name="connsiteX2" fmla="*/ 1134165 w 1134165"/>
              <a:gd name="connsiteY2" fmla="*/ 960119 h 960119"/>
              <a:gd name="connsiteX3" fmla="*/ 0 w 1134165"/>
              <a:gd name="connsiteY3" fmla="*/ 960119 h 960119"/>
              <a:gd name="connsiteX4" fmla="*/ 0 w 1134165"/>
              <a:gd name="connsiteY4" fmla="*/ 0 h 960119"/>
              <a:gd name="connsiteX0" fmla="*/ 873760 w 1134165"/>
              <a:gd name="connsiteY0" fmla="*/ 711200 h 960119"/>
              <a:gd name="connsiteX1" fmla="*/ 1134165 w 1134165"/>
              <a:gd name="connsiteY1" fmla="*/ 0 h 960119"/>
              <a:gd name="connsiteX2" fmla="*/ 1134165 w 1134165"/>
              <a:gd name="connsiteY2" fmla="*/ 960119 h 960119"/>
              <a:gd name="connsiteX3" fmla="*/ 0 w 1134165"/>
              <a:gd name="connsiteY3" fmla="*/ 960119 h 960119"/>
              <a:gd name="connsiteX4" fmla="*/ 873760 w 1134165"/>
              <a:gd name="connsiteY4" fmla="*/ 711200 h 960119"/>
              <a:gd name="connsiteX0" fmla="*/ 802640 w 1063045"/>
              <a:gd name="connsiteY0" fmla="*/ 711200 h 960119"/>
              <a:gd name="connsiteX1" fmla="*/ 1063045 w 1063045"/>
              <a:gd name="connsiteY1" fmla="*/ 0 h 960119"/>
              <a:gd name="connsiteX2" fmla="*/ 1063045 w 1063045"/>
              <a:gd name="connsiteY2" fmla="*/ 960119 h 960119"/>
              <a:gd name="connsiteX3" fmla="*/ 0 w 1063045"/>
              <a:gd name="connsiteY3" fmla="*/ 929639 h 960119"/>
              <a:gd name="connsiteX4" fmla="*/ 802640 w 1063045"/>
              <a:gd name="connsiteY4" fmla="*/ 711200 h 960119"/>
              <a:gd name="connsiteX0" fmla="*/ 802640 w 1063045"/>
              <a:gd name="connsiteY0" fmla="*/ 873760 h 1122679"/>
              <a:gd name="connsiteX1" fmla="*/ 788725 w 1063045"/>
              <a:gd name="connsiteY1" fmla="*/ 0 h 1122679"/>
              <a:gd name="connsiteX2" fmla="*/ 1063045 w 1063045"/>
              <a:gd name="connsiteY2" fmla="*/ 1122679 h 1122679"/>
              <a:gd name="connsiteX3" fmla="*/ 0 w 1063045"/>
              <a:gd name="connsiteY3" fmla="*/ 1092199 h 1122679"/>
              <a:gd name="connsiteX4" fmla="*/ 802640 w 1063045"/>
              <a:gd name="connsiteY4" fmla="*/ 873760 h 1122679"/>
              <a:gd name="connsiteX0" fmla="*/ 802640 w 1306885"/>
              <a:gd name="connsiteY0" fmla="*/ 873760 h 1305559"/>
              <a:gd name="connsiteX1" fmla="*/ 788725 w 1306885"/>
              <a:gd name="connsiteY1" fmla="*/ 0 h 1305559"/>
              <a:gd name="connsiteX2" fmla="*/ 1306885 w 1306885"/>
              <a:gd name="connsiteY2" fmla="*/ 1305559 h 1305559"/>
              <a:gd name="connsiteX3" fmla="*/ 0 w 1306885"/>
              <a:gd name="connsiteY3" fmla="*/ 1092199 h 1305559"/>
              <a:gd name="connsiteX4" fmla="*/ 802640 w 1306885"/>
              <a:gd name="connsiteY4" fmla="*/ 873760 h 1305559"/>
              <a:gd name="connsiteX0" fmla="*/ 802640 w 1306885"/>
              <a:gd name="connsiteY0" fmla="*/ 2417442 h 2849241"/>
              <a:gd name="connsiteX1" fmla="*/ 741374 w 1306885"/>
              <a:gd name="connsiteY1" fmla="*/ 0 h 2849241"/>
              <a:gd name="connsiteX2" fmla="*/ 1306885 w 1306885"/>
              <a:gd name="connsiteY2" fmla="*/ 2849241 h 2849241"/>
              <a:gd name="connsiteX3" fmla="*/ 0 w 1306885"/>
              <a:gd name="connsiteY3" fmla="*/ 2635881 h 2849241"/>
              <a:gd name="connsiteX4" fmla="*/ 802640 w 1306885"/>
              <a:gd name="connsiteY4" fmla="*/ 2417442 h 2849241"/>
              <a:gd name="connsiteX0" fmla="*/ 802640 w 1306885"/>
              <a:gd name="connsiteY0" fmla="*/ 2384598 h 2816397"/>
              <a:gd name="connsiteX1" fmla="*/ 750845 w 1306885"/>
              <a:gd name="connsiteY1" fmla="*/ 0 h 2816397"/>
              <a:gd name="connsiteX2" fmla="*/ 1306885 w 1306885"/>
              <a:gd name="connsiteY2" fmla="*/ 2816397 h 2816397"/>
              <a:gd name="connsiteX3" fmla="*/ 0 w 1306885"/>
              <a:gd name="connsiteY3" fmla="*/ 2603037 h 2816397"/>
              <a:gd name="connsiteX4" fmla="*/ 802640 w 1306885"/>
              <a:gd name="connsiteY4" fmla="*/ 2384598 h 2816397"/>
              <a:gd name="connsiteX0" fmla="*/ 802640 w 1306885"/>
              <a:gd name="connsiteY0" fmla="*/ 2368176 h 2799975"/>
              <a:gd name="connsiteX1" fmla="*/ 798196 w 1306885"/>
              <a:gd name="connsiteY1" fmla="*/ 0 h 2799975"/>
              <a:gd name="connsiteX2" fmla="*/ 1306885 w 1306885"/>
              <a:gd name="connsiteY2" fmla="*/ 2799975 h 2799975"/>
              <a:gd name="connsiteX3" fmla="*/ 0 w 1306885"/>
              <a:gd name="connsiteY3" fmla="*/ 2586615 h 2799975"/>
              <a:gd name="connsiteX4" fmla="*/ 802640 w 1306885"/>
              <a:gd name="connsiteY4" fmla="*/ 2368176 h 2799975"/>
              <a:gd name="connsiteX0" fmla="*/ 641647 w 1145892"/>
              <a:gd name="connsiteY0" fmla="*/ 2368176 h 2799975"/>
              <a:gd name="connsiteX1" fmla="*/ 637203 w 1145892"/>
              <a:gd name="connsiteY1" fmla="*/ 0 h 2799975"/>
              <a:gd name="connsiteX2" fmla="*/ 1145892 w 1145892"/>
              <a:gd name="connsiteY2" fmla="*/ 2799975 h 2799975"/>
              <a:gd name="connsiteX3" fmla="*/ 0 w 1145892"/>
              <a:gd name="connsiteY3" fmla="*/ 2291016 h 2799975"/>
              <a:gd name="connsiteX4" fmla="*/ 641647 w 1145892"/>
              <a:gd name="connsiteY4" fmla="*/ 2368176 h 2799975"/>
              <a:gd name="connsiteX0" fmla="*/ 641647 w 1145892"/>
              <a:gd name="connsiteY0" fmla="*/ 2368176 h 2799975"/>
              <a:gd name="connsiteX1" fmla="*/ 637203 w 1145892"/>
              <a:gd name="connsiteY1" fmla="*/ 0 h 2799975"/>
              <a:gd name="connsiteX2" fmla="*/ 1145892 w 1145892"/>
              <a:gd name="connsiteY2" fmla="*/ 2799975 h 2799975"/>
              <a:gd name="connsiteX3" fmla="*/ 0 w 1145892"/>
              <a:gd name="connsiteY3" fmla="*/ 2356705 h 2799975"/>
              <a:gd name="connsiteX4" fmla="*/ 641647 w 1145892"/>
              <a:gd name="connsiteY4" fmla="*/ 2368176 h 2799975"/>
              <a:gd name="connsiteX0" fmla="*/ 641647 w 871257"/>
              <a:gd name="connsiteY0" fmla="*/ 2368176 h 2832819"/>
              <a:gd name="connsiteX1" fmla="*/ 637203 w 871257"/>
              <a:gd name="connsiteY1" fmla="*/ 0 h 2832819"/>
              <a:gd name="connsiteX2" fmla="*/ 871257 w 871257"/>
              <a:gd name="connsiteY2" fmla="*/ 2832819 h 2832819"/>
              <a:gd name="connsiteX3" fmla="*/ 0 w 871257"/>
              <a:gd name="connsiteY3" fmla="*/ 2356705 h 2832819"/>
              <a:gd name="connsiteX4" fmla="*/ 641647 w 871257"/>
              <a:gd name="connsiteY4" fmla="*/ 2368176 h 2832819"/>
              <a:gd name="connsiteX0" fmla="*/ 641647 w 871257"/>
              <a:gd name="connsiteY0" fmla="*/ 2368176 h 2799975"/>
              <a:gd name="connsiteX1" fmla="*/ 637203 w 871257"/>
              <a:gd name="connsiteY1" fmla="*/ 0 h 2799975"/>
              <a:gd name="connsiteX2" fmla="*/ 871257 w 871257"/>
              <a:gd name="connsiteY2" fmla="*/ 2799975 h 2799975"/>
              <a:gd name="connsiteX3" fmla="*/ 0 w 871257"/>
              <a:gd name="connsiteY3" fmla="*/ 2356705 h 2799975"/>
              <a:gd name="connsiteX4" fmla="*/ 641647 w 871257"/>
              <a:gd name="connsiteY4" fmla="*/ 2368176 h 2799975"/>
              <a:gd name="connsiteX0" fmla="*/ 641647 w 965959"/>
              <a:gd name="connsiteY0" fmla="*/ 2368176 h 2652176"/>
              <a:gd name="connsiteX1" fmla="*/ 637203 w 965959"/>
              <a:gd name="connsiteY1" fmla="*/ 0 h 2652176"/>
              <a:gd name="connsiteX2" fmla="*/ 965959 w 965959"/>
              <a:gd name="connsiteY2" fmla="*/ 2652176 h 2652176"/>
              <a:gd name="connsiteX3" fmla="*/ 0 w 965959"/>
              <a:gd name="connsiteY3" fmla="*/ 2356705 h 2652176"/>
              <a:gd name="connsiteX4" fmla="*/ 641647 w 965959"/>
              <a:gd name="connsiteY4" fmla="*/ 2368176 h 2652176"/>
              <a:gd name="connsiteX0" fmla="*/ 755289 w 1079601"/>
              <a:gd name="connsiteY0" fmla="*/ 2368176 h 2652176"/>
              <a:gd name="connsiteX1" fmla="*/ 750845 w 1079601"/>
              <a:gd name="connsiteY1" fmla="*/ 0 h 2652176"/>
              <a:gd name="connsiteX2" fmla="*/ 1079601 w 1079601"/>
              <a:gd name="connsiteY2" fmla="*/ 2652176 h 2652176"/>
              <a:gd name="connsiteX3" fmla="*/ 0 w 1079601"/>
              <a:gd name="connsiteY3" fmla="*/ 2241750 h 2652176"/>
              <a:gd name="connsiteX4" fmla="*/ 755289 w 1079601"/>
              <a:gd name="connsiteY4" fmla="*/ 2368176 h 2652176"/>
              <a:gd name="connsiteX0" fmla="*/ 745819 w 1070131"/>
              <a:gd name="connsiteY0" fmla="*/ 2368176 h 2652176"/>
              <a:gd name="connsiteX1" fmla="*/ 741375 w 1070131"/>
              <a:gd name="connsiteY1" fmla="*/ 0 h 2652176"/>
              <a:gd name="connsiteX2" fmla="*/ 1070131 w 1070131"/>
              <a:gd name="connsiteY2" fmla="*/ 2652176 h 2652176"/>
              <a:gd name="connsiteX3" fmla="*/ 0 w 1070131"/>
              <a:gd name="connsiteY3" fmla="*/ 2405971 h 2652176"/>
              <a:gd name="connsiteX4" fmla="*/ 745819 w 1070131"/>
              <a:gd name="connsiteY4" fmla="*/ 2368176 h 2652176"/>
              <a:gd name="connsiteX0" fmla="*/ 745819 w 1070131"/>
              <a:gd name="connsiteY0" fmla="*/ 2433865 h 2717865"/>
              <a:gd name="connsiteX1" fmla="*/ 750845 w 1070131"/>
              <a:gd name="connsiteY1" fmla="*/ 0 h 2717865"/>
              <a:gd name="connsiteX2" fmla="*/ 1070131 w 1070131"/>
              <a:gd name="connsiteY2" fmla="*/ 2717865 h 2717865"/>
              <a:gd name="connsiteX3" fmla="*/ 0 w 1070131"/>
              <a:gd name="connsiteY3" fmla="*/ 2471660 h 2717865"/>
              <a:gd name="connsiteX4" fmla="*/ 745819 w 1070131"/>
              <a:gd name="connsiteY4" fmla="*/ 2433865 h 2717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0131" h="2717865">
                <a:moveTo>
                  <a:pt x="745819" y="2433865"/>
                </a:moveTo>
                <a:cubicBezTo>
                  <a:pt x="744338" y="1644473"/>
                  <a:pt x="752326" y="789392"/>
                  <a:pt x="750845" y="0"/>
                </a:cubicBezTo>
                <a:lnTo>
                  <a:pt x="1070131" y="2717865"/>
                </a:lnTo>
                <a:lnTo>
                  <a:pt x="0" y="2471660"/>
                </a:lnTo>
                <a:lnTo>
                  <a:pt x="745819" y="2433865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E3094F63-4D6E-4210-84A2-CCC76532E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875722"/>
              </p:ext>
            </p:extLst>
          </p:nvPr>
        </p:nvGraphicFramePr>
        <p:xfrm>
          <a:off x="3760635" y="493225"/>
          <a:ext cx="827941" cy="156363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7941">
                  <a:extLst>
                    <a:ext uri="{9D8B030D-6E8A-4147-A177-3AD203B41FA5}">
                      <a16:colId xmlns:a16="http://schemas.microsoft.com/office/drawing/2014/main" val="2985057886"/>
                    </a:ext>
                  </a:extLst>
                </a:gridCol>
              </a:tblGrid>
              <a:tr h="34443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DHCP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07767"/>
                  </a:ext>
                </a:extLst>
              </a:tr>
              <a:tr h="264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UDP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3130"/>
                  </a:ext>
                </a:extLst>
              </a:tr>
              <a:tr h="2587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IP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08119"/>
                  </a:ext>
                </a:extLst>
              </a:tr>
              <a:tr h="2587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Eth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79028"/>
                  </a:ext>
                </a:extLst>
              </a:tr>
              <a:tr h="264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Phy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08093"/>
                  </a:ext>
                </a:extLst>
              </a:tr>
            </a:tbl>
          </a:graphicData>
        </a:graphic>
      </p:graphicFrame>
      <p:sp>
        <p:nvSpPr>
          <p:cNvPr id="46" name="Rectangle 31">
            <a:extLst>
              <a:ext uri="{FF2B5EF4-FFF2-40B4-BE49-F238E27FC236}">
                <a16:creationId xmlns:a16="http://schemas.microsoft.com/office/drawing/2014/main" id="{E5F1B406-9557-45BD-81E3-9FB548162455}"/>
              </a:ext>
            </a:extLst>
          </p:cNvPr>
          <p:cNvSpPr/>
          <p:nvPr/>
        </p:nvSpPr>
        <p:spPr>
          <a:xfrm>
            <a:off x="5800538" y="3881158"/>
            <a:ext cx="734517" cy="1526095"/>
          </a:xfrm>
          <a:custGeom>
            <a:avLst/>
            <a:gdLst>
              <a:gd name="connsiteX0" fmla="*/ 0 w 1134165"/>
              <a:gd name="connsiteY0" fmla="*/ 0 h 960119"/>
              <a:gd name="connsiteX1" fmla="*/ 1134165 w 1134165"/>
              <a:gd name="connsiteY1" fmla="*/ 0 h 960119"/>
              <a:gd name="connsiteX2" fmla="*/ 1134165 w 1134165"/>
              <a:gd name="connsiteY2" fmla="*/ 960119 h 960119"/>
              <a:gd name="connsiteX3" fmla="*/ 0 w 1134165"/>
              <a:gd name="connsiteY3" fmla="*/ 960119 h 960119"/>
              <a:gd name="connsiteX4" fmla="*/ 0 w 1134165"/>
              <a:gd name="connsiteY4" fmla="*/ 0 h 960119"/>
              <a:gd name="connsiteX0" fmla="*/ 873760 w 1134165"/>
              <a:gd name="connsiteY0" fmla="*/ 711200 h 960119"/>
              <a:gd name="connsiteX1" fmla="*/ 1134165 w 1134165"/>
              <a:gd name="connsiteY1" fmla="*/ 0 h 960119"/>
              <a:gd name="connsiteX2" fmla="*/ 1134165 w 1134165"/>
              <a:gd name="connsiteY2" fmla="*/ 960119 h 960119"/>
              <a:gd name="connsiteX3" fmla="*/ 0 w 1134165"/>
              <a:gd name="connsiteY3" fmla="*/ 960119 h 960119"/>
              <a:gd name="connsiteX4" fmla="*/ 873760 w 1134165"/>
              <a:gd name="connsiteY4" fmla="*/ 711200 h 960119"/>
              <a:gd name="connsiteX0" fmla="*/ 802640 w 1063045"/>
              <a:gd name="connsiteY0" fmla="*/ 711200 h 960119"/>
              <a:gd name="connsiteX1" fmla="*/ 1063045 w 1063045"/>
              <a:gd name="connsiteY1" fmla="*/ 0 h 960119"/>
              <a:gd name="connsiteX2" fmla="*/ 1063045 w 1063045"/>
              <a:gd name="connsiteY2" fmla="*/ 960119 h 960119"/>
              <a:gd name="connsiteX3" fmla="*/ 0 w 1063045"/>
              <a:gd name="connsiteY3" fmla="*/ 929639 h 960119"/>
              <a:gd name="connsiteX4" fmla="*/ 802640 w 1063045"/>
              <a:gd name="connsiteY4" fmla="*/ 711200 h 960119"/>
              <a:gd name="connsiteX0" fmla="*/ 802640 w 1063045"/>
              <a:gd name="connsiteY0" fmla="*/ 873760 h 1122679"/>
              <a:gd name="connsiteX1" fmla="*/ 788725 w 1063045"/>
              <a:gd name="connsiteY1" fmla="*/ 0 h 1122679"/>
              <a:gd name="connsiteX2" fmla="*/ 1063045 w 1063045"/>
              <a:gd name="connsiteY2" fmla="*/ 1122679 h 1122679"/>
              <a:gd name="connsiteX3" fmla="*/ 0 w 1063045"/>
              <a:gd name="connsiteY3" fmla="*/ 1092199 h 1122679"/>
              <a:gd name="connsiteX4" fmla="*/ 802640 w 1063045"/>
              <a:gd name="connsiteY4" fmla="*/ 873760 h 1122679"/>
              <a:gd name="connsiteX0" fmla="*/ 802640 w 1306885"/>
              <a:gd name="connsiteY0" fmla="*/ 873760 h 1305559"/>
              <a:gd name="connsiteX1" fmla="*/ 788725 w 1306885"/>
              <a:gd name="connsiteY1" fmla="*/ 0 h 1305559"/>
              <a:gd name="connsiteX2" fmla="*/ 1306885 w 1306885"/>
              <a:gd name="connsiteY2" fmla="*/ 1305559 h 1305559"/>
              <a:gd name="connsiteX3" fmla="*/ 0 w 1306885"/>
              <a:gd name="connsiteY3" fmla="*/ 1092199 h 1305559"/>
              <a:gd name="connsiteX4" fmla="*/ 802640 w 1306885"/>
              <a:gd name="connsiteY4" fmla="*/ 873760 h 1305559"/>
              <a:gd name="connsiteX0" fmla="*/ 802640 w 1306885"/>
              <a:gd name="connsiteY0" fmla="*/ 2417442 h 2849241"/>
              <a:gd name="connsiteX1" fmla="*/ 741374 w 1306885"/>
              <a:gd name="connsiteY1" fmla="*/ 0 h 2849241"/>
              <a:gd name="connsiteX2" fmla="*/ 1306885 w 1306885"/>
              <a:gd name="connsiteY2" fmla="*/ 2849241 h 2849241"/>
              <a:gd name="connsiteX3" fmla="*/ 0 w 1306885"/>
              <a:gd name="connsiteY3" fmla="*/ 2635881 h 2849241"/>
              <a:gd name="connsiteX4" fmla="*/ 802640 w 1306885"/>
              <a:gd name="connsiteY4" fmla="*/ 2417442 h 2849241"/>
              <a:gd name="connsiteX0" fmla="*/ 802640 w 1306885"/>
              <a:gd name="connsiteY0" fmla="*/ 2384598 h 2816397"/>
              <a:gd name="connsiteX1" fmla="*/ 750845 w 1306885"/>
              <a:gd name="connsiteY1" fmla="*/ 0 h 2816397"/>
              <a:gd name="connsiteX2" fmla="*/ 1306885 w 1306885"/>
              <a:gd name="connsiteY2" fmla="*/ 2816397 h 2816397"/>
              <a:gd name="connsiteX3" fmla="*/ 0 w 1306885"/>
              <a:gd name="connsiteY3" fmla="*/ 2603037 h 2816397"/>
              <a:gd name="connsiteX4" fmla="*/ 802640 w 1306885"/>
              <a:gd name="connsiteY4" fmla="*/ 2384598 h 2816397"/>
              <a:gd name="connsiteX0" fmla="*/ 802640 w 1306885"/>
              <a:gd name="connsiteY0" fmla="*/ 2368176 h 2799975"/>
              <a:gd name="connsiteX1" fmla="*/ 798196 w 1306885"/>
              <a:gd name="connsiteY1" fmla="*/ 0 h 2799975"/>
              <a:gd name="connsiteX2" fmla="*/ 1306885 w 1306885"/>
              <a:gd name="connsiteY2" fmla="*/ 2799975 h 2799975"/>
              <a:gd name="connsiteX3" fmla="*/ 0 w 1306885"/>
              <a:gd name="connsiteY3" fmla="*/ 2586615 h 2799975"/>
              <a:gd name="connsiteX4" fmla="*/ 802640 w 1306885"/>
              <a:gd name="connsiteY4" fmla="*/ 2368176 h 2799975"/>
              <a:gd name="connsiteX0" fmla="*/ 641647 w 1145892"/>
              <a:gd name="connsiteY0" fmla="*/ 2368176 h 2799975"/>
              <a:gd name="connsiteX1" fmla="*/ 637203 w 1145892"/>
              <a:gd name="connsiteY1" fmla="*/ 0 h 2799975"/>
              <a:gd name="connsiteX2" fmla="*/ 1145892 w 1145892"/>
              <a:gd name="connsiteY2" fmla="*/ 2799975 h 2799975"/>
              <a:gd name="connsiteX3" fmla="*/ 0 w 1145892"/>
              <a:gd name="connsiteY3" fmla="*/ 2291016 h 2799975"/>
              <a:gd name="connsiteX4" fmla="*/ 641647 w 1145892"/>
              <a:gd name="connsiteY4" fmla="*/ 2368176 h 2799975"/>
              <a:gd name="connsiteX0" fmla="*/ 641647 w 1145892"/>
              <a:gd name="connsiteY0" fmla="*/ 2368176 h 2799975"/>
              <a:gd name="connsiteX1" fmla="*/ 637203 w 1145892"/>
              <a:gd name="connsiteY1" fmla="*/ 0 h 2799975"/>
              <a:gd name="connsiteX2" fmla="*/ 1145892 w 1145892"/>
              <a:gd name="connsiteY2" fmla="*/ 2799975 h 2799975"/>
              <a:gd name="connsiteX3" fmla="*/ 0 w 1145892"/>
              <a:gd name="connsiteY3" fmla="*/ 2356705 h 2799975"/>
              <a:gd name="connsiteX4" fmla="*/ 641647 w 1145892"/>
              <a:gd name="connsiteY4" fmla="*/ 2368176 h 2799975"/>
              <a:gd name="connsiteX0" fmla="*/ 641647 w 871257"/>
              <a:gd name="connsiteY0" fmla="*/ 2368176 h 2832819"/>
              <a:gd name="connsiteX1" fmla="*/ 637203 w 871257"/>
              <a:gd name="connsiteY1" fmla="*/ 0 h 2832819"/>
              <a:gd name="connsiteX2" fmla="*/ 871257 w 871257"/>
              <a:gd name="connsiteY2" fmla="*/ 2832819 h 2832819"/>
              <a:gd name="connsiteX3" fmla="*/ 0 w 871257"/>
              <a:gd name="connsiteY3" fmla="*/ 2356705 h 2832819"/>
              <a:gd name="connsiteX4" fmla="*/ 641647 w 871257"/>
              <a:gd name="connsiteY4" fmla="*/ 2368176 h 2832819"/>
              <a:gd name="connsiteX0" fmla="*/ 641647 w 871257"/>
              <a:gd name="connsiteY0" fmla="*/ 2368176 h 2799975"/>
              <a:gd name="connsiteX1" fmla="*/ 637203 w 871257"/>
              <a:gd name="connsiteY1" fmla="*/ 0 h 2799975"/>
              <a:gd name="connsiteX2" fmla="*/ 871257 w 871257"/>
              <a:gd name="connsiteY2" fmla="*/ 2799975 h 2799975"/>
              <a:gd name="connsiteX3" fmla="*/ 0 w 871257"/>
              <a:gd name="connsiteY3" fmla="*/ 2356705 h 2799975"/>
              <a:gd name="connsiteX4" fmla="*/ 641647 w 871257"/>
              <a:gd name="connsiteY4" fmla="*/ 2368176 h 2799975"/>
              <a:gd name="connsiteX0" fmla="*/ 641647 w 965959"/>
              <a:gd name="connsiteY0" fmla="*/ 2368176 h 2652176"/>
              <a:gd name="connsiteX1" fmla="*/ 637203 w 965959"/>
              <a:gd name="connsiteY1" fmla="*/ 0 h 2652176"/>
              <a:gd name="connsiteX2" fmla="*/ 965959 w 965959"/>
              <a:gd name="connsiteY2" fmla="*/ 2652176 h 2652176"/>
              <a:gd name="connsiteX3" fmla="*/ 0 w 965959"/>
              <a:gd name="connsiteY3" fmla="*/ 2356705 h 2652176"/>
              <a:gd name="connsiteX4" fmla="*/ 641647 w 965959"/>
              <a:gd name="connsiteY4" fmla="*/ 2368176 h 2652176"/>
              <a:gd name="connsiteX0" fmla="*/ 641647 w 1145893"/>
              <a:gd name="connsiteY0" fmla="*/ 2368176 h 2368176"/>
              <a:gd name="connsiteX1" fmla="*/ 637203 w 1145893"/>
              <a:gd name="connsiteY1" fmla="*/ 0 h 2368176"/>
              <a:gd name="connsiteX2" fmla="*/ 1145893 w 1145893"/>
              <a:gd name="connsiteY2" fmla="*/ 1190604 h 2368176"/>
              <a:gd name="connsiteX3" fmla="*/ 0 w 1145893"/>
              <a:gd name="connsiteY3" fmla="*/ 2356705 h 2368176"/>
              <a:gd name="connsiteX4" fmla="*/ 641647 w 1145893"/>
              <a:gd name="connsiteY4" fmla="*/ 2368176 h 2368176"/>
              <a:gd name="connsiteX0" fmla="*/ 641647 w 1202714"/>
              <a:gd name="connsiteY0" fmla="*/ 2368176 h 2368176"/>
              <a:gd name="connsiteX1" fmla="*/ 637203 w 1202714"/>
              <a:gd name="connsiteY1" fmla="*/ 0 h 2368176"/>
              <a:gd name="connsiteX2" fmla="*/ 1202714 w 1202714"/>
              <a:gd name="connsiteY2" fmla="*/ 1289137 h 2368176"/>
              <a:gd name="connsiteX3" fmla="*/ 0 w 1202714"/>
              <a:gd name="connsiteY3" fmla="*/ 2356705 h 2368176"/>
              <a:gd name="connsiteX4" fmla="*/ 641647 w 1202714"/>
              <a:gd name="connsiteY4" fmla="*/ 2368176 h 2368176"/>
              <a:gd name="connsiteX0" fmla="*/ 111316 w 672383"/>
              <a:gd name="connsiteY0" fmla="*/ 2368176 h 2373127"/>
              <a:gd name="connsiteX1" fmla="*/ 106872 w 672383"/>
              <a:gd name="connsiteY1" fmla="*/ 0 h 2373127"/>
              <a:gd name="connsiteX2" fmla="*/ 672383 w 672383"/>
              <a:gd name="connsiteY2" fmla="*/ 1289137 h 2373127"/>
              <a:gd name="connsiteX3" fmla="*/ 0 w 672383"/>
              <a:gd name="connsiteY3" fmla="*/ 2373127 h 2373127"/>
              <a:gd name="connsiteX4" fmla="*/ 111316 w 672383"/>
              <a:gd name="connsiteY4" fmla="*/ 2368176 h 2373127"/>
              <a:gd name="connsiteX0" fmla="*/ 16614 w 577681"/>
              <a:gd name="connsiteY0" fmla="*/ 2368176 h 2368176"/>
              <a:gd name="connsiteX1" fmla="*/ 12170 w 577681"/>
              <a:gd name="connsiteY1" fmla="*/ 0 h 2368176"/>
              <a:gd name="connsiteX2" fmla="*/ 577681 w 577681"/>
              <a:gd name="connsiteY2" fmla="*/ 1289137 h 2368176"/>
              <a:gd name="connsiteX3" fmla="*/ 0 w 577681"/>
              <a:gd name="connsiteY3" fmla="*/ 2356705 h 2368176"/>
              <a:gd name="connsiteX4" fmla="*/ 16614 w 577681"/>
              <a:gd name="connsiteY4" fmla="*/ 2368176 h 2368176"/>
              <a:gd name="connsiteX0" fmla="*/ 23385 w 584452"/>
              <a:gd name="connsiteY0" fmla="*/ 2466709 h 2466709"/>
              <a:gd name="connsiteX1" fmla="*/ 0 w 584452"/>
              <a:gd name="connsiteY1" fmla="*/ 0 h 2466709"/>
              <a:gd name="connsiteX2" fmla="*/ 584452 w 584452"/>
              <a:gd name="connsiteY2" fmla="*/ 1387670 h 2466709"/>
              <a:gd name="connsiteX3" fmla="*/ 6771 w 584452"/>
              <a:gd name="connsiteY3" fmla="*/ 2455238 h 2466709"/>
              <a:gd name="connsiteX4" fmla="*/ 23385 w 584452"/>
              <a:gd name="connsiteY4" fmla="*/ 2466709 h 2466709"/>
              <a:gd name="connsiteX0" fmla="*/ 343 w 585715"/>
              <a:gd name="connsiteY0" fmla="*/ 2466709 h 2466709"/>
              <a:gd name="connsiteX1" fmla="*/ 1263 w 585715"/>
              <a:gd name="connsiteY1" fmla="*/ 0 h 2466709"/>
              <a:gd name="connsiteX2" fmla="*/ 585715 w 585715"/>
              <a:gd name="connsiteY2" fmla="*/ 1387670 h 2466709"/>
              <a:gd name="connsiteX3" fmla="*/ 8034 w 585715"/>
              <a:gd name="connsiteY3" fmla="*/ 2455238 h 2466709"/>
              <a:gd name="connsiteX4" fmla="*/ 343 w 585715"/>
              <a:gd name="connsiteY4" fmla="*/ 2466709 h 246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5715" h="2466709">
                <a:moveTo>
                  <a:pt x="343" y="2466709"/>
                </a:moveTo>
                <a:cubicBezTo>
                  <a:pt x="-1138" y="1677317"/>
                  <a:pt x="2744" y="789392"/>
                  <a:pt x="1263" y="0"/>
                </a:cubicBezTo>
                <a:lnTo>
                  <a:pt x="585715" y="1387670"/>
                </a:lnTo>
                <a:lnTo>
                  <a:pt x="8034" y="2455238"/>
                </a:lnTo>
                <a:lnTo>
                  <a:pt x="343" y="24667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E70AA38C-4683-410B-B9C1-705F540A6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5292"/>
              </p:ext>
            </p:extLst>
          </p:nvPr>
        </p:nvGraphicFramePr>
        <p:xfrm>
          <a:off x="4985103" y="3843616"/>
          <a:ext cx="827941" cy="1563637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827941">
                  <a:extLst>
                    <a:ext uri="{9D8B030D-6E8A-4147-A177-3AD203B41FA5}">
                      <a16:colId xmlns:a16="http://schemas.microsoft.com/office/drawing/2014/main" val="2985057886"/>
                    </a:ext>
                  </a:extLst>
                </a:gridCol>
              </a:tblGrid>
              <a:tr h="34443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DHCP</a:t>
                      </a:r>
                      <a:endParaRPr lang="en-US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407767"/>
                  </a:ext>
                </a:extLst>
              </a:tr>
              <a:tr h="264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UDP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33130"/>
                  </a:ext>
                </a:extLst>
              </a:tr>
              <a:tr h="2587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IP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08119"/>
                  </a:ext>
                </a:extLst>
              </a:tr>
              <a:tr h="25879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Eth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79028"/>
                  </a:ext>
                </a:extLst>
              </a:tr>
              <a:tr h="264951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/>
                        <a:t>Phy</a:t>
                      </a:r>
                      <a:endParaRPr lang="vi-V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08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621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40EA7B98-25CA-4DD3-8F97-56645F8359EF}"/>
              </a:ext>
            </a:extLst>
          </p:cNvPr>
          <p:cNvSpPr/>
          <p:nvPr/>
        </p:nvSpPr>
        <p:spPr>
          <a:xfrm>
            <a:off x="-497840" y="91440"/>
            <a:ext cx="6035040" cy="371365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E50DC4D-D1AF-4198-96E5-181093715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7379" y="702615"/>
            <a:ext cx="1234720" cy="7618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5807E22-6198-4361-8996-99BC036C03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1977" y="707871"/>
            <a:ext cx="1453140" cy="73362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933E3B1-5CD2-46BD-AE21-746E1740B8F1}"/>
              </a:ext>
            </a:extLst>
          </p:cNvPr>
          <p:cNvSpPr/>
          <p:nvPr/>
        </p:nvSpPr>
        <p:spPr>
          <a:xfrm>
            <a:off x="6096000" y="91440"/>
            <a:ext cx="7386320" cy="404368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2BF2AA-C401-4B54-8E9A-D09B4F221B44}"/>
              </a:ext>
            </a:extLst>
          </p:cNvPr>
          <p:cNvSpPr/>
          <p:nvPr/>
        </p:nvSpPr>
        <p:spPr>
          <a:xfrm>
            <a:off x="1788160" y="3641410"/>
            <a:ext cx="7213599" cy="313379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0278FC2-1E60-40D8-9FA7-0F652CB5E3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31115" y="538676"/>
            <a:ext cx="753759" cy="1072013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684881E-D175-4D3E-A4E7-0F2C6AE75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99868" y="2217247"/>
            <a:ext cx="1250951" cy="86002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399AB0A-23F5-4368-9A8F-CEEE54CD38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2914" y="1575664"/>
            <a:ext cx="1250951" cy="8600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A38F387-DA95-48F4-959D-A0B320DD75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05639" y="2751317"/>
            <a:ext cx="1250951" cy="86002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9F36FA-FE4A-497C-85B6-C451AAEEBC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13929" y="3805090"/>
            <a:ext cx="1250951" cy="86002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3A3AF63-38F0-48BF-A1CB-686498FD37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22481" y="4235104"/>
            <a:ext cx="1250951" cy="86002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F81FC2F-9258-47A2-8D71-7C2493BE5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84568" y="4348881"/>
            <a:ext cx="887785" cy="1262628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581E32-6D60-4931-A2E3-0DD5D6FF9D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432099" y="1074683"/>
            <a:ext cx="699878" cy="88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879964-45C6-46AB-B9CB-D308BB119418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3344997" y="1441495"/>
            <a:ext cx="513550" cy="9280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35F6BDF4-68CF-422B-A084-ED40857137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8135" y="1949243"/>
            <a:ext cx="742589" cy="105612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83434F0-EEB5-4C39-9D8C-09AE830898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7636" y="2369512"/>
            <a:ext cx="1234721" cy="848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B4D737-B67E-475A-8372-4EAED78DFCE7}"/>
              </a:ext>
            </a:extLst>
          </p:cNvPr>
          <p:cNvSpPr txBox="1"/>
          <p:nvPr/>
        </p:nvSpPr>
        <p:spPr>
          <a:xfrm>
            <a:off x="2097297" y="312703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(chạy DHCP)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C71AA8-2725-49FC-9C7C-B04B86E58B66}"/>
              </a:ext>
            </a:extLst>
          </p:cNvPr>
          <p:cNvSpPr txBox="1"/>
          <p:nvPr/>
        </p:nvSpPr>
        <p:spPr>
          <a:xfrm>
            <a:off x="7732230" y="605630"/>
            <a:ext cx="2500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Comcast Network 68.80.0.0/13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4727FE-27CB-45F9-8F2F-8DB4E10682EF}"/>
              </a:ext>
            </a:extLst>
          </p:cNvPr>
          <p:cNvSpPr txBox="1"/>
          <p:nvPr/>
        </p:nvSpPr>
        <p:spPr>
          <a:xfrm>
            <a:off x="6297874" y="5340837"/>
            <a:ext cx="2285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Mạng của Google</a:t>
            </a:r>
          </a:p>
          <a:p>
            <a:r>
              <a:rPr lang="vi-VN" dirty="0"/>
              <a:t>64.233.160.0/19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8B3F86-9480-4019-87EC-55502BE420B2}"/>
              </a:ext>
            </a:extLst>
          </p:cNvPr>
          <p:cNvSpPr txBox="1"/>
          <p:nvPr/>
        </p:nvSpPr>
        <p:spPr>
          <a:xfrm>
            <a:off x="3069154" y="5797324"/>
            <a:ext cx="1488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Web Server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392542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7" ma:contentTypeDescription="Tạo tài liệu mới." ma:contentTypeScope="" ma:versionID="c262c4718ac851c7851a8169d9328012">
  <xsd:schema xmlns:xsd="http://www.w3.org/2001/XMLSchema" xmlns:xs="http://www.w3.org/2001/XMLSchema" xmlns:p="http://schemas.microsoft.com/office/2006/metadata/properties" xmlns:ns3="b3dd761a-17fa-430a-b3a7-60aede42e57b" xmlns:ns4="191f001b-63df-4d49-aa15-0ce731e78454" targetNamespace="http://schemas.microsoft.com/office/2006/metadata/properties" ma:root="true" ma:fieldsID="f9d069cba96b75369982618650825773" ns3:_="" ns4:_="">
    <xsd:import namespace="b3dd761a-17fa-430a-b3a7-60aede42e57b"/>
    <xsd:import namespace="191f001b-63df-4d49-aa15-0ce731e7845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6C421F-B132-464A-A6D5-F84459F5DDA6}">
  <ds:schemaRefs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191f001b-63df-4d49-aa15-0ce731e78454"/>
    <ds:schemaRef ds:uri="http://schemas.microsoft.com/office/infopath/2007/PartnerControls"/>
    <ds:schemaRef ds:uri="http://purl.org/dc/terms/"/>
    <ds:schemaRef ds:uri="b3dd761a-17fa-430a-b3a7-60aede42e57b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2C79A4A-167F-4176-896C-900AB6918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5D9C71-84EF-4628-B646-1C3E97AFF7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dd761a-17fa-430a-b3a7-60aede42e57b"/>
    <ds:schemaRef ds:uri="191f001b-63df-4d49-aa15-0ce731e784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548</TotalTime>
  <Words>46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Một ngày trong cuộc sống của một truy vấn web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Hoàng Vũ</dc:creator>
  <cp:lastModifiedBy>Huỳnh Hoàng Vũ</cp:lastModifiedBy>
  <cp:revision>2</cp:revision>
  <dcterms:created xsi:type="dcterms:W3CDTF">2021-12-06T23:43:24Z</dcterms:created>
  <dcterms:modified xsi:type="dcterms:W3CDTF">2021-12-07T08:52:32Z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