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216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8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86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40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99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09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4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10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6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9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4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5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BECF-0C2A-4E0B-A623-58A797892416}" type="datetimeFigureOut">
              <a:rPr lang="en-SG" smtClean="0"/>
              <a:t>21/8/2014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3D05-B971-49B5-9A06-2C1926C51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09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80" y="3970704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chemeClr val="tx1"/>
                </a:solidFill>
              </a:rPr>
              <a:t>ATTEMPT TRACKING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80" y="7991872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chemeClr val="tx1"/>
                </a:solidFill>
              </a:rPr>
              <a:t>ATTEMPT RECOVERY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80" y="1907704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chemeClr val="tx1"/>
                </a:solidFill>
              </a:rPr>
              <a:t>DENOISE IMAGE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5752" y="5888986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chemeClr val="tx1"/>
                </a:solidFill>
              </a:rPr>
              <a:t>CREATE EDGE MAP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5752" y="7991872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chemeClr val="tx1"/>
                </a:solidFill>
              </a:rPr>
              <a:t>DETECT NEW FEATURES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68660" y="5780974"/>
            <a:ext cx="2592288" cy="13681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chemeClr val="tx1"/>
                </a:solidFill>
              </a:rPr>
              <a:t>NEED NEW FEATURES?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80" y="0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>
                <a:solidFill>
                  <a:schemeClr val="tx1"/>
                </a:solidFill>
              </a:rPr>
              <a:t>RETRIEVE FRAME</a:t>
            </a:r>
            <a:endParaRPr lang="en-SG" sz="28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1664804" y="1152128"/>
            <a:ext cx="0" cy="7555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4" idx="0"/>
          </p:cNvCxnSpPr>
          <p:nvPr/>
        </p:nvCxnSpPr>
        <p:spPr>
          <a:xfrm>
            <a:off x="1664804" y="3059832"/>
            <a:ext cx="0" cy="9108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0" idx="0"/>
          </p:cNvCxnSpPr>
          <p:nvPr/>
        </p:nvCxnSpPr>
        <p:spPr>
          <a:xfrm>
            <a:off x="1664804" y="5122832"/>
            <a:ext cx="0" cy="658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5" idx="0"/>
          </p:cNvCxnSpPr>
          <p:nvPr/>
        </p:nvCxnSpPr>
        <p:spPr>
          <a:xfrm>
            <a:off x="1664804" y="7149126"/>
            <a:ext cx="0" cy="8427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8" idx="1"/>
          </p:cNvCxnSpPr>
          <p:nvPr/>
        </p:nvCxnSpPr>
        <p:spPr>
          <a:xfrm>
            <a:off x="2960948" y="6465050"/>
            <a:ext cx="16648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5741876" y="7041114"/>
            <a:ext cx="0" cy="9507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5" idx="3"/>
          </p:cNvCxnSpPr>
          <p:nvPr/>
        </p:nvCxnSpPr>
        <p:spPr>
          <a:xfrm flipH="1">
            <a:off x="2780928" y="8567936"/>
            <a:ext cx="18448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1"/>
            <a:endCxn id="11" idx="1"/>
          </p:cNvCxnSpPr>
          <p:nvPr/>
        </p:nvCxnSpPr>
        <p:spPr>
          <a:xfrm rot="10800000">
            <a:off x="548680" y="576064"/>
            <a:ext cx="12700" cy="7991872"/>
          </a:xfrm>
          <a:prstGeom prst="bentConnector3">
            <a:avLst>
              <a:gd name="adj1" fmla="val 423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57727" y="604351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yes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1173579" y="7331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863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Vidas</dc:creator>
  <cp:lastModifiedBy>Stephen Vidas</cp:lastModifiedBy>
  <cp:revision>4</cp:revision>
  <dcterms:created xsi:type="dcterms:W3CDTF">2014-08-21T01:54:07Z</dcterms:created>
  <dcterms:modified xsi:type="dcterms:W3CDTF">2014-08-21T02:03:23Z</dcterms:modified>
</cp:coreProperties>
</file>