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16"/>
  </p:notesMasterIdLst>
  <p:sldIdLst>
    <p:sldId id="264" r:id="rId2"/>
    <p:sldId id="27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0195-E98C-48E8-9055-8DEBCDCDC72F}" type="datetime1">
              <a:rPr lang="en-US" smtClean="0"/>
              <a:pPr/>
              <a:t>1/4/2017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15" name="Picture 14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3B76-1A3A-4974-AFFA-6FB50A995966}" type="datetime1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4289-C6EE-4BD2-8F69-AC1610CB4C5D}" type="datetime1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A855-63F2-46EF-A5D4-015AE00311B9}" type="datetime1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9" name="Picture 10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AF4D-9333-4900-8A4F-3538680B60FA}" type="datetime1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13" name="Picture 12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0622-5635-4EF5-810B-DF312EBA2479}" type="datetime1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9" descr="Jav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26D3-42B4-4B37-A2F9-AD20CB603D9D}" type="datetime1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2810-674F-4A60-BFCC-BE48969E089F}" type="datetime1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F9C1-B931-43F5-A8A2-2DAD17E11E30}" type="datetime1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DB8F-63DC-44F6-B253-945AC9F456DF}" type="datetime1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6BD9-592E-49A6-A35A-9717C14F50F9}" type="datetime1">
              <a:rPr lang="en-US" smtClean="0"/>
              <a:pPr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457200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7AE71D-56F3-4D56-B811-8050F2CD63FA}" type="datetime1">
              <a:rPr lang="en-US" smtClean="0"/>
              <a:pPr/>
              <a:t>1/4/2017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4008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1" name="Picture 10" descr="Java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10600" y="0"/>
            <a:ext cx="495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bean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2954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br>
              <a:rPr lang="en-US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sz="4400" smtClean="0">
                <a:latin typeface="Times New Roman" pitchFamily="18" charset="0"/>
                <a:cs typeface="Times New Roman" pitchFamily="18" charset="0"/>
              </a:rPr>
              <a:t> PRJ311- Desktop Java Applications</a:t>
            </a: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Evaluation Strategy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69963"/>
            <a:ext cx="8820150" cy="58880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 eaLnBrk="1" hangingPunct="1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Quizes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(Q, 10%)</a:t>
            </a:r>
          </a:p>
          <a:p>
            <a:pPr lvl="1" algn="just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09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Workshop (W, 30%)</a:t>
            </a:r>
          </a:p>
          <a:p>
            <a:pPr lvl="1"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01 Practical exam (PE, 30%)</a:t>
            </a:r>
          </a:p>
          <a:p>
            <a:pPr lvl="1"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Final Exam (FE, 30%)</a:t>
            </a:r>
          </a:p>
          <a:p>
            <a:pPr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Total score=10%(Q)+30%(W)+30%(PE)+30% (FE)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Every on-going assessment component &gt;0 and 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Practical Exam &gt; 0 and 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Final Exam Score &gt;=4 and</a:t>
            </a:r>
          </a:p>
          <a:p>
            <a:pPr lvl="1" algn="just"/>
            <a:r>
              <a:rPr lang="en-US" sz="2200" dirty="0" smtClean="0">
                <a:solidFill>
                  <a:srgbClr val="FF0000"/>
                </a:solidFill>
              </a:rPr>
              <a:t>Final Result  &gt;=5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Final exam retake only when not passed</a:t>
            </a:r>
          </a:p>
          <a:p>
            <a:pPr algn="just" eaLnBrk="1" hangingPunct="1"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695325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How to study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735013"/>
            <a:ext cx="8863012" cy="60325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Listens, understand, then make your own notes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 some examples that are not existed in your book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Analyze, design and implement workshops and assignment.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your notebook.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205662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Academic policy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300038" y="1335088"/>
            <a:ext cx="8843962" cy="5522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6867525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0" y="1157288"/>
            <a:ext cx="9144000" cy="5700712"/>
          </a:xfrm>
        </p:spPr>
        <p:txBody>
          <a:bodyPr/>
          <a:lstStyle/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 software engineer. </a:t>
            </a:r>
          </a:p>
          <a:p>
            <a:pPr marL="519113" indent="-519113">
              <a:lnSpc>
                <a:spcPct val="80000"/>
              </a:lnSpc>
              <a:buFont typeface="Arial" charset="0"/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Our job is to help you learn and enjoy the experience.</a:t>
            </a:r>
          </a:p>
          <a:p>
            <a:pPr marL="519113" indent="-519113">
              <a:lnSpc>
                <a:spcPct val="80000"/>
              </a:lnSpc>
              <a:buFont typeface="Arial" charset="0"/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marL="519113" indent="-519113">
              <a:lnSpc>
                <a:spcPct val="80000"/>
              </a:lnSpc>
              <a:buFont typeface="Arial" charset="0"/>
              <a:buNone/>
            </a:pP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519113" indent="-519113">
              <a:lnSpc>
                <a:spcPct val="80000"/>
              </a:lnSpc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So let’s all have fun together with Java Application Development!!!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696200" cy="6858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Install tools for programming if needed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should you study this course?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develop a Java application supporting some functions concurrently?</a:t>
            </a:r>
          </a:p>
          <a:p>
            <a:r>
              <a:rPr lang="en-US" dirty="0" smtClean="0"/>
              <a:t>How to develop Java applications using GUI (graphical user interface)?</a:t>
            </a:r>
          </a:p>
          <a:p>
            <a:r>
              <a:rPr lang="en-US" dirty="0" smtClean="0"/>
              <a:t>How to develop network Java applications?</a:t>
            </a:r>
          </a:p>
          <a:p>
            <a:r>
              <a:rPr lang="en-US" dirty="0" smtClean="0"/>
              <a:t>How to develop Java distributed applications?</a:t>
            </a:r>
          </a:p>
          <a:p>
            <a:r>
              <a:rPr lang="en-US" dirty="0" smtClean="0"/>
              <a:t>How to develop Java database applications?</a:t>
            </a:r>
          </a:p>
          <a:p>
            <a:r>
              <a:rPr lang="en-US" dirty="0" smtClean="0"/>
              <a:t>How to develop Java graphic applications?</a:t>
            </a:r>
          </a:p>
          <a:p>
            <a:r>
              <a:rPr lang="en-US" dirty="0" smtClean="0"/>
              <a:t>How to develop Java international applications?</a:t>
            </a:r>
          </a:p>
          <a:p>
            <a:r>
              <a:rPr lang="en-US" dirty="0" smtClean="0"/>
              <a:t>Do you want to earn Java Certifications from Oracle?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60198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http://education.oracle.com/pls/web_prod-plq-dad/db_pages.getpage?page_id=651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Prerequisites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686800" cy="5194300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Completed: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Oriented Paradigms using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830263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Objectives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760413"/>
            <a:ext cx="8863012" cy="60975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Arial" charset="0"/>
              <a:buNone/>
            </a:pP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Developing multi-threading Java Applications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Building GUI applications using Swing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Mastering network applications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Java two-dimensional graphics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Connecting with Database using JDBC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Working with Java internationalization</a:t>
            </a:r>
          </a:p>
          <a:p>
            <a:pPr algn="just" eaLnBrk="1" hangingPunct="1">
              <a:lnSpc>
                <a:spcPct val="15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Arial" charset="0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7620000" cy="760413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Description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2209800" y="1143000"/>
            <a:ext cx="5715000" cy="3962400"/>
          </a:xfrm>
        </p:spPr>
        <p:txBody>
          <a:bodyPr>
            <a:normAutofit/>
          </a:bodyPr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Concurrency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Creating a GUI using Swing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Custom Networking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Two Dimensional Graphics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JDBC Database Access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Internalization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543800" cy="7620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Plan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2532063"/>
            <a:ext cx="9144000" cy="4325937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762000"/>
          </a:xfrm>
        </p:spPr>
        <p:txBody>
          <a:bodyPr/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Materials/ References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265113" y="1323975"/>
            <a:ext cx="8497887" cy="38576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1)  Complete Java 2 Certification Study Guide, 5th Edition, Phillip Heller, Simon Roberts</a:t>
            </a:r>
          </a:p>
          <a:p>
            <a:pPr algn="just" eaLnBrk="1" hangingPunct="1">
              <a:lnSpc>
                <a:spcPct val="150000"/>
              </a:lnSpc>
              <a:buFont typeface="Arial" charset="0"/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ISBN: 978-0-7821-4419-2 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http://docs.oracle.com/javase/tutorial/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LMS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Learning Environments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266700" y="1319214"/>
            <a:ext cx="8517536" cy="281807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JDK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&gt;=1.7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JDK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&gt;=1.7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NetBeans &gt;=7+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http://www.netbeans.org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 SQL Server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&gt;=2008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Notebook for reports of workshops and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Course Rules</a:t>
            </a:r>
            <a:endParaRPr 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352425" y="717550"/>
            <a:ext cx="8791575" cy="6084888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Completing chapter assessments in time and Quizzes (via CMS)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all workshops and assignment to your notebook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phone, no game, no chat in class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</TotalTime>
  <Words>584</Words>
  <Application>Microsoft Office PowerPoint</Application>
  <PresentationFormat>On-screen Show (4:3)</PresentationFormat>
  <Paragraphs>116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Equity</vt:lpstr>
      <vt:lpstr>Introduction to   PRJ311- Desktop Java Applications</vt:lpstr>
      <vt:lpstr>Why should you study this course?</vt:lpstr>
      <vt:lpstr>Prerequisites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hung</cp:lastModifiedBy>
  <cp:revision>37</cp:revision>
  <dcterms:created xsi:type="dcterms:W3CDTF">2014-12-30T03:31:12Z</dcterms:created>
  <dcterms:modified xsi:type="dcterms:W3CDTF">2017-01-04T04:00:37Z</dcterms:modified>
</cp:coreProperties>
</file>