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4"/>
  </p:notesMasterIdLst>
  <p:sldIdLst>
    <p:sldId id="256" r:id="rId2"/>
    <p:sldId id="257" r:id="rId3"/>
    <p:sldId id="349" r:id="rId4"/>
    <p:sldId id="356" r:id="rId5"/>
    <p:sldId id="357" r:id="rId6"/>
    <p:sldId id="358" r:id="rId7"/>
    <p:sldId id="359" r:id="rId8"/>
    <p:sldId id="360" r:id="rId9"/>
    <p:sldId id="350" r:id="rId10"/>
    <p:sldId id="351" r:id="rId11"/>
    <p:sldId id="352" r:id="rId12"/>
    <p:sldId id="353" r:id="rId13"/>
    <p:sldId id="354" r:id="rId14"/>
    <p:sldId id="361" r:id="rId15"/>
    <p:sldId id="280" r:id="rId16"/>
    <p:sldId id="281" r:id="rId17"/>
    <p:sldId id="282" r:id="rId18"/>
    <p:sldId id="283" r:id="rId19"/>
    <p:sldId id="284" r:id="rId20"/>
    <p:sldId id="285" r:id="rId21"/>
    <p:sldId id="362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FF99"/>
    <a:srgbClr val="66CCFF"/>
    <a:srgbClr val="33CC33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7/30/2015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7/30/2015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33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02</a:t>
            </a:r>
            <a:br>
              <a:rPr smtClean="0"/>
            </a:br>
            <a:r>
              <a:rPr smtClean="0"/>
              <a:t>Creating Graphical User Interface</a:t>
            </a:r>
            <a:br>
              <a:rPr smtClean="0"/>
            </a:br>
            <a:r>
              <a:rPr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Events in Java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How to Use Menu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Textbook, chapter 11</a:t>
            </a:r>
          </a:p>
          <a:p>
            <a:pPr marL="457200" indent="-457200">
              <a:buAutoNum type="arabicParenBoth"/>
            </a:pPr>
            <a:r>
              <a:rPr lang="en-US" dirty="0" smtClean="0"/>
              <a:t>Java-Tutorials/tutorial-2015/</a:t>
            </a:r>
            <a:r>
              <a:rPr lang="en-US" dirty="0" smtClean="0"/>
              <a:t>uiswing</a:t>
            </a:r>
            <a:r>
              <a:rPr lang="en-US" dirty="0" smtClean="0"/>
              <a:t>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295400" y="939466"/>
            <a:ext cx="6248400" cy="55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1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838200" y="3886200"/>
            <a:ext cx="6705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838200" y="2819400"/>
            <a:ext cx="7086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24200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5">
            <a:lum bright="-6000"/>
          </a:blip>
          <a:srcRect/>
          <a:stretch>
            <a:fillRect/>
          </a:stretch>
        </p:blipFill>
        <p:spPr bwMode="auto">
          <a:xfrm>
            <a:off x="838200" y="1295400"/>
            <a:ext cx="533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6">
            <a:lum bright="-6000"/>
          </a:blip>
          <a:srcRect/>
          <a:stretch>
            <a:fillRect/>
          </a:stretch>
        </p:blipFill>
        <p:spPr bwMode="auto">
          <a:xfrm>
            <a:off x="838200" y="914400"/>
            <a:ext cx="7223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720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>
            <a:lum bright="-7000"/>
          </a:blip>
          <a:srcRect/>
          <a:stretch>
            <a:fillRect/>
          </a:stretch>
        </p:blipFill>
        <p:spPr bwMode="auto">
          <a:xfrm>
            <a:off x="1909763" y="1200150"/>
            <a:ext cx="5324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19200"/>
            <a:ext cx="55245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12890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/>
          <a:lstStyle/>
          <a:p>
            <a:r>
              <a:rPr lang="en-US" dirty="0" smtClean="0"/>
              <a:t>Menu is a mean which allows user choose an function of a program at a time</a:t>
            </a:r>
          </a:p>
          <a:p>
            <a:r>
              <a:rPr lang="en-US" dirty="0" smtClean="0"/>
              <a:t>Main characteristic of menu: It needs not to be supply a wide screen area</a:t>
            </a:r>
          </a:p>
          <a:p>
            <a:r>
              <a:rPr lang="en-US" dirty="0" smtClean="0"/>
              <a:t>A menu should be created if the program supporting a lot of operations but we do not want to pay more screen area.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Menu…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28600" y="1219200"/>
            <a:ext cx="8534400" cy="4648200"/>
            <a:chOff x="144" y="720"/>
            <a:chExt cx="5376" cy="2928"/>
          </a:xfrm>
        </p:grpSpPr>
        <p:sp>
          <p:nvSpPr>
            <p:cNvPr id="29701" name="Line 36"/>
            <p:cNvSpPr>
              <a:spLocks noChangeShapeType="1"/>
            </p:cNvSpPr>
            <p:nvPr/>
          </p:nvSpPr>
          <p:spPr bwMode="auto">
            <a:xfrm>
              <a:off x="2880" y="264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592" y="864"/>
              <a:ext cx="864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JMenuBar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9703" name="Picture 8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720"/>
              <a:ext cx="163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144" y="1872"/>
              <a:ext cx="624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JMenu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29705" name="Picture 10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1584"/>
              <a:ext cx="1500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11"/>
            <p:cNvPicPr>
              <a:picLocks noChangeAspect="1" noChangeArrowheads="1"/>
            </p:cNvPicPr>
            <p:nvPr/>
          </p:nvPicPr>
          <p:blipFill>
            <a:blip r:embed="rId4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2400"/>
              <a:ext cx="1584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7" name="Picture 12"/>
            <p:cNvPicPr>
              <a:picLocks noChangeAspect="1" noChangeArrowheads="1"/>
            </p:cNvPicPr>
            <p:nvPr/>
          </p:nvPicPr>
          <p:blipFill>
            <a:blip r:embed="rId5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840" y="1488"/>
              <a:ext cx="1548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4176" y="1152"/>
              <a:ext cx="912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JPopUpMenu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208" y="2928"/>
              <a:ext cx="158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JRadioButtonMenuItem</a:t>
              </a:r>
              <a:endParaRPr lang="en-US" sz="1600" b="1" dirty="0"/>
            </a:p>
          </p:txBody>
        </p:sp>
        <p:sp>
          <p:nvSpPr>
            <p:cNvPr id="29710" name="Rectangle 15"/>
            <p:cNvSpPr>
              <a:spLocks noChangeArrowheads="1"/>
            </p:cNvSpPr>
            <p:nvPr/>
          </p:nvSpPr>
          <p:spPr bwMode="auto">
            <a:xfrm>
              <a:off x="2160" y="2112"/>
              <a:ext cx="14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JCheckBoxMenuItem</a:t>
              </a:r>
              <a:endParaRPr lang="en-US" sz="1600" b="1" dirty="0"/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2640" y="11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JMenuItem</a:t>
              </a:r>
              <a:endParaRPr lang="en-US" sz="1600" b="1" dirty="0"/>
            </a:p>
          </p:txBody>
        </p:sp>
        <p:sp>
          <p:nvSpPr>
            <p:cNvPr id="29712" name="Line 17"/>
            <p:cNvSpPr>
              <a:spLocks noChangeShapeType="1"/>
            </p:cNvSpPr>
            <p:nvPr/>
          </p:nvSpPr>
          <p:spPr bwMode="auto">
            <a:xfrm flipV="1">
              <a:off x="768" y="196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3" name="Line 19"/>
            <p:cNvSpPr>
              <a:spLocks noChangeShapeType="1"/>
            </p:cNvSpPr>
            <p:nvPr/>
          </p:nvSpPr>
          <p:spPr bwMode="auto">
            <a:xfrm flipH="1" flipV="1">
              <a:off x="2304" y="96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4" name="Line 20"/>
            <p:cNvSpPr>
              <a:spLocks noChangeShapeType="1"/>
            </p:cNvSpPr>
            <p:nvPr/>
          </p:nvSpPr>
          <p:spPr bwMode="auto">
            <a:xfrm flipH="1" flipV="1">
              <a:off x="1872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5" name="Line 21"/>
            <p:cNvSpPr>
              <a:spLocks noChangeShapeType="1"/>
            </p:cNvSpPr>
            <p:nvPr/>
          </p:nvSpPr>
          <p:spPr bwMode="auto">
            <a:xfrm flipH="1" flipV="1">
              <a:off x="1920" y="3024"/>
              <a:ext cx="288" cy="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 flipV="1">
              <a:off x="2928" y="2016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7" name="Line 23"/>
            <p:cNvSpPr>
              <a:spLocks noChangeShapeType="1"/>
            </p:cNvSpPr>
            <p:nvPr/>
          </p:nvSpPr>
          <p:spPr bwMode="auto">
            <a:xfrm flipV="1">
              <a:off x="3696" y="2160"/>
              <a:ext cx="576" cy="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8" name="Line 24"/>
            <p:cNvSpPr>
              <a:spLocks noChangeShapeType="1"/>
            </p:cNvSpPr>
            <p:nvPr/>
          </p:nvSpPr>
          <p:spPr bwMode="auto">
            <a:xfrm flipH="1">
              <a:off x="3696" y="2160"/>
              <a:ext cx="0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9" name="Line 25"/>
            <p:cNvSpPr>
              <a:spLocks noChangeShapeType="1"/>
            </p:cNvSpPr>
            <p:nvPr/>
          </p:nvSpPr>
          <p:spPr bwMode="auto">
            <a:xfrm flipH="1">
              <a:off x="1968" y="1296"/>
              <a:ext cx="6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0" name="Line 26"/>
            <p:cNvSpPr>
              <a:spLocks noChangeShapeType="1"/>
            </p:cNvSpPr>
            <p:nvPr/>
          </p:nvSpPr>
          <p:spPr bwMode="auto">
            <a:xfrm>
              <a:off x="4032" y="2352"/>
              <a:ext cx="2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27"/>
            <p:cNvSpPr>
              <a:spLocks noChangeShapeType="1"/>
            </p:cNvSpPr>
            <p:nvPr/>
          </p:nvSpPr>
          <p:spPr bwMode="auto">
            <a:xfrm>
              <a:off x="4608" y="1344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2" name="Rectangle 28"/>
            <p:cNvSpPr>
              <a:spLocks noChangeArrowheads="1"/>
            </p:cNvSpPr>
            <p:nvPr/>
          </p:nvSpPr>
          <p:spPr bwMode="auto">
            <a:xfrm>
              <a:off x="2544" y="3456"/>
              <a:ext cx="864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JSeparator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723" name="Line 29"/>
            <p:cNvSpPr>
              <a:spLocks noChangeShapeType="1"/>
            </p:cNvSpPr>
            <p:nvPr/>
          </p:nvSpPr>
          <p:spPr bwMode="auto">
            <a:xfrm>
              <a:off x="480" y="28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 flipH="1">
              <a:off x="4896" y="22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Line 31"/>
            <p:cNvSpPr>
              <a:spLocks noChangeShapeType="1"/>
            </p:cNvSpPr>
            <p:nvPr/>
          </p:nvSpPr>
          <p:spPr bwMode="auto">
            <a:xfrm>
              <a:off x="5520" y="2208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6" name="Line 32"/>
            <p:cNvSpPr>
              <a:spLocks noChangeShapeType="1"/>
            </p:cNvSpPr>
            <p:nvPr/>
          </p:nvSpPr>
          <p:spPr bwMode="auto">
            <a:xfrm flipH="1">
              <a:off x="3408" y="3552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Line 33"/>
            <p:cNvSpPr>
              <a:spLocks noChangeShapeType="1"/>
            </p:cNvSpPr>
            <p:nvPr/>
          </p:nvSpPr>
          <p:spPr bwMode="auto">
            <a:xfrm flipH="1">
              <a:off x="480" y="355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34"/>
            <p:cNvSpPr>
              <a:spLocks noChangeShapeType="1"/>
            </p:cNvSpPr>
            <p:nvPr/>
          </p:nvSpPr>
          <p:spPr bwMode="auto">
            <a:xfrm>
              <a:off x="480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35"/>
            <p:cNvSpPr>
              <a:spLocks noChangeShapeType="1"/>
            </p:cNvSpPr>
            <p:nvPr/>
          </p:nvSpPr>
          <p:spPr bwMode="auto">
            <a:xfrm>
              <a:off x="2160" y="264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0" name="Line 38"/>
            <p:cNvSpPr>
              <a:spLocks noChangeShapeType="1"/>
            </p:cNvSpPr>
            <p:nvPr/>
          </p:nvSpPr>
          <p:spPr bwMode="auto">
            <a:xfrm>
              <a:off x="2928" y="2016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1" name="Line 39"/>
            <p:cNvSpPr>
              <a:spLocks noChangeShapeType="1"/>
            </p:cNvSpPr>
            <p:nvPr/>
          </p:nvSpPr>
          <p:spPr bwMode="auto">
            <a:xfrm flipV="1">
              <a:off x="4032" y="1872"/>
              <a:ext cx="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2" name="Line 40"/>
            <p:cNvSpPr>
              <a:spLocks noChangeShapeType="1"/>
            </p:cNvSpPr>
            <p:nvPr/>
          </p:nvSpPr>
          <p:spPr bwMode="auto">
            <a:xfrm flipH="1">
              <a:off x="3120" y="1872"/>
              <a:ext cx="91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41"/>
            <p:cNvSpPr>
              <a:spLocks noChangeShapeType="1"/>
            </p:cNvSpPr>
            <p:nvPr/>
          </p:nvSpPr>
          <p:spPr bwMode="auto">
            <a:xfrm flipV="1">
              <a:off x="3120" y="1392"/>
              <a:ext cx="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48000" y="6096000"/>
            <a:ext cx="3276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Menu Organization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57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766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914400"/>
            <a:ext cx="2333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2057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05175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48400" y="914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62400" y="32766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53200" y="325755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10200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0958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667000"/>
            <a:ext cx="19050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191000"/>
            <a:ext cx="48339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828800" y="3124200"/>
            <a:ext cx="441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43434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81200" y="2895600"/>
            <a:ext cx="419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z="1600" smtClean="0"/>
              <a:pPr/>
              <a:t>17</a:t>
            </a:fld>
            <a:endParaRPr kumimoji="0"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075" y="4267200"/>
            <a:ext cx="6537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00400"/>
            <a:ext cx="6470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334000"/>
            <a:ext cx="66595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219200"/>
            <a:ext cx="48688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600200"/>
            <a:ext cx="175260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43000"/>
            <a:ext cx="5819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590800"/>
            <a:ext cx="5743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3225" y="3657600"/>
            <a:ext cx="5743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143000"/>
            <a:ext cx="2286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114800"/>
            <a:ext cx="1838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4648200"/>
            <a:ext cx="6230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5562600"/>
            <a:ext cx="61722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495800" cy="2057400"/>
          </a:xfrm>
        </p:spPr>
        <p:txBody>
          <a:bodyPr/>
          <a:lstStyle/>
          <a:p>
            <a:r>
              <a:rPr lang="en-US" dirty="0" smtClean="0"/>
              <a:t>Events in Java</a:t>
            </a:r>
          </a:p>
          <a:p>
            <a:r>
              <a:rPr lang="en-US" dirty="0" smtClean="0"/>
              <a:t>Working with Menu</a:t>
            </a:r>
            <a:endParaRPr lang="en-US" dirty="0"/>
          </a:p>
          <a:p>
            <a:r>
              <a:rPr lang="en-US" dirty="0" smtClean="0"/>
              <a:t>Demonstrations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1838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447800"/>
            <a:ext cx="66151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429000"/>
            <a:ext cx="650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495800" cy="2057400"/>
          </a:xfrm>
        </p:spPr>
        <p:txBody>
          <a:bodyPr/>
          <a:lstStyle/>
          <a:p>
            <a:r>
              <a:rPr lang="en-US" dirty="0" smtClean="0"/>
              <a:t>Events in Java</a:t>
            </a:r>
          </a:p>
          <a:p>
            <a:r>
              <a:rPr lang="en-US" dirty="0" smtClean="0"/>
              <a:t>Working with Menu</a:t>
            </a:r>
            <a:endParaRPr lang="en-US" dirty="0"/>
          </a:p>
          <a:p>
            <a:r>
              <a:rPr lang="en-US" dirty="0" smtClean="0"/>
              <a:t>Demonstrations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Events in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10" y="1102794"/>
            <a:ext cx="6995190" cy="491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1066800"/>
            <a:ext cx="3276600" cy="2590800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0000FF"/>
                </a:solidFill>
              </a:rPr>
              <a:t>2 types of events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Low-level events: </a:t>
            </a:r>
            <a:r>
              <a:rPr lang="en-US" sz="1800" dirty="0" smtClean="0"/>
              <a:t>FocusEvent</a:t>
            </a:r>
            <a:r>
              <a:rPr lang="en-US" sz="1800" dirty="0" smtClean="0"/>
              <a:t>, </a:t>
            </a:r>
            <a:r>
              <a:rPr lang="en-US" sz="1800" dirty="0" smtClean="0"/>
              <a:t>KeyEvent</a:t>
            </a:r>
            <a:endParaRPr lang="en-US" sz="1800" dirty="0" smtClean="0"/>
          </a:p>
          <a:p>
            <a:pPr lvl="1"/>
            <a:r>
              <a:rPr lang="en-US" sz="1800" dirty="0" smtClean="0"/>
              <a:t>High-level events: </a:t>
            </a:r>
            <a:r>
              <a:rPr lang="en-US" sz="1800" dirty="0" smtClean="0"/>
              <a:t>ActionEvent</a:t>
            </a:r>
            <a:r>
              <a:rPr lang="en-US" sz="1800" dirty="0" smtClean="0"/>
              <a:t>, </a:t>
            </a:r>
            <a:r>
              <a:rPr lang="en-US" sz="1800" dirty="0" smtClean="0"/>
              <a:t>ItemEvent</a:t>
            </a:r>
            <a:endParaRPr lang="en-US" sz="1800" dirty="0" smtClean="0"/>
          </a:p>
          <a:p>
            <a:r>
              <a:rPr lang="en-US" sz="2000" dirty="0" smtClean="0"/>
              <a:t>Refer to the </a:t>
            </a:r>
            <a:r>
              <a:rPr lang="en-US" sz="2000" b="1" dirty="0" smtClean="0"/>
              <a:t>java.awt.event</a:t>
            </a:r>
            <a:r>
              <a:rPr lang="en-US" sz="2000" dirty="0" smtClean="0"/>
              <a:t> package for more details.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2022"/>
            <a:ext cx="5600700" cy="404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05600" y="3886200"/>
            <a:ext cx="2286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</a:t>
            </a:r>
          </a:p>
          <a:p>
            <a:r>
              <a:rPr lang="en-US" dirty="0" smtClean="0"/>
              <a:t>Layout: null</a:t>
            </a:r>
          </a:p>
          <a:p>
            <a:r>
              <a:rPr lang="en-US" dirty="0" smtClean="0"/>
              <a:t>Title: </a:t>
            </a:r>
            <a:r>
              <a:rPr lang="en-US" dirty="0" smtClean="0"/>
              <a:t>GUI_02 Demo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 smtClean="0"/>
              <a:t>demonstration </a:t>
            </a:r>
            <a:r>
              <a:rPr lang="en-US" sz="2000" b="1" dirty="0" smtClean="0"/>
              <a:t>will help you exploring events on the window (Frame)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50863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57450"/>
            <a:ext cx="71723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000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43200"/>
            <a:ext cx="2352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52800" y="26670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Run the 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 the mouse, you will activate/</a:t>
            </a:r>
            <a:r>
              <a:rPr lang="en-US" dirty="0" smtClean="0"/>
              <a:t>iconify</a:t>
            </a:r>
            <a:r>
              <a:rPr lang="en-US" dirty="0" smtClean="0"/>
              <a:t>/de-</a:t>
            </a:r>
            <a:r>
              <a:rPr lang="en-US" dirty="0" smtClean="0"/>
              <a:t>iconify</a:t>
            </a:r>
            <a:r>
              <a:rPr lang="en-US" dirty="0" smtClean="0"/>
              <a:t>/close the program. You will see results presented in the </a:t>
            </a:r>
            <a:r>
              <a:rPr lang="en-US" dirty="0" smtClean="0"/>
              <a:t>textarea</a:t>
            </a:r>
            <a:r>
              <a:rPr lang="en-US" dirty="0" smtClean="0"/>
              <a:t> when the window (frame) is impacted.</a:t>
            </a:r>
          </a:p>
          <a:p>
            <a:endParaRPr lang="en-US" dirty="0" smtClean="0"/>
          </a:p>
          <a:p>
            <a:r>
              <a:rPr lang="en-US" b="1" u="sng" dirty="0" smtClean="0"/>
              <a:t>Questions:</a:t>
            </a:r>
          </a:p>
          <a:p>
            <a:r>
              <a:rPr lang="en-US" dirty="0" smtClean="0"/>
              <a:t>Give your opinion about window events.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3: Low Level Events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0" y="914400"/>
            <a:ext cx="2286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</a:t>
            </a:r>
          </a:p>
          <a:p>
            <a:r>
              <a:rPr lang="en-US" dirty="0" smtClean="0"/>
              <a:t>Layout: null</a:t>
            </a:r>
          </a:p>
          <a:p>
            <a:r>
              <a:rPr lang="en-US" dirty="0" smtClean="0"/>
              <a:t>Title: </a:t>
            </a:r>
            <a:r>
              <a:rPr lang="en-US" dirty="0" smtClean="0"/>
              <a:t>GUI_03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81200"/>
            <a:ext cx="2476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029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you complete code, run the program. Click the mouse on textbox </a:t>
            </a:r>
            <a:r>
              <a:rPr lang="en-US" dirty="0" smtClean="0"/>
              <a:t>and/or </a:t>
            </a:r>
            <a:r>
              <a:rPr lang="en-US" dirty="0" smtClean="0"/>
              <a:t>textarea</a:t>
            </a:r>
            <a:r>
              <a:rPr lang="en-US" dirty="0" smtClean="0"/>
              <a:t>, </a:t>
            </a:r>
            <a:r>
              <a:rPr lang="en-US" dirty="0" smtClean="0"/>
              <a:t>press some key on the keyboard. The result  will like as the GUI in this slide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6019800"/>
            <a:ext cx="4572000" cy="646331"/>
          </a:xfrm>
          <a:prstGeom prst="rect">
            <a:avLst/>
          </a:prstGeom>
          <a:solidFill>
            <a:srgbClr val="0000FF"/>
          </a:solidFill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Questions: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 your opinion about  </a:t>
            </a:r>
            <a:r>
              <a:rPr lang="en-US" dirty="0" smtClean="0">
                <a:solidFill>
                  <a:schemeClr val="bg1"/>
                </a:solidFill>
              </a:rPr>
              <a:t>low-level </a:t>
            </a:r>
            <a:r>
              <a:rPr lang="en-US" dirty="0" smtClean="0">
                <a:solidFill>
                  <a:schemeClr val="bg1"/>
                </a:solidFill>
              </a:rPr>
              <a:t>events.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3: Low Level Events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2867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2028825"/>
            <a:ext cx="78390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200400" cy="4906963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Application for managing employees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lum bright="-9000"/>
          </a:blip>
          <a:srcRect/>
          <a:stretch>
            <a:fillRect/>
          </a:stretch>
        </p:blipFill>
        <p:spPr bwMode="auto">
          <a:xfrm>
            <a:off x="3048000" y="1143000"/>
            <a:ext cx="57912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</TotalTime>
  <Words>353</Words>
  <Application>Microsoft Office PowerPoint</Application>
  <PresentationFormat>On-screen Show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Lecture 02 Creating Graphical User Interface Part 2</vt:lpstr>
      <vt:lpstr>Contents</vt:lpstr>
      <vt:lpstr>1- Events in Java</vt:lpstr>
      <vt:lpstr>Demo 2: Window Events</vt:lpstr>
      <vt:lpstr>Demo 2: Window Events</vt:lpstr>
      <vt:lpstr>Demo 2: Window Events</vt:lpstr>
      <vt:lpstr>Demo 3: Low Level Events </vt:lpstr>
      <vt:lpstr>Demo 3: Low Level Events </vt:lpstr>
      <vt:lpstr>Demo 4: Ordinary Components</vt:lpstr>
      <vt:lpstr>Demo 4: Ordinary Components…</vt:lpstr>
      <vt:lpstr>Demo 4: Ordinary Components…</vt:lpstr>
      <vt:lpstr>Demo 4: Ordinary Components…</vt:lpstr>
      <vt:lpstr>Demo 4: Ordinary Components…</vt:lpstr>
      <vt:lpstr>2- Menu</vt:lpstr>
      <vt:lpstr>Menu…</vt:lpstr>
      <vt:lpstr>Demo 5: Menu</vt:lpstr>
      <vt:lpstr>Demo 5: Menu…</vt:lpstr>
      <vt:lpstr>Demo 5: Menu</vt:lpstr>
      <vt:lpstr>Demo 5: Menu…</vt:lpstr>
      <vt:lpstr>Demo 5: menu…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43</cp:revision>
  <dcterms:created xsi:type="dcterms:W3CDTF">2014-12-30T03:31:12Z</dcterms:created>
  <dcterms:modified xsi:type="dcterms:W3CDTF">2015-07-30T05:52:07Z</dcterms:modified>
</cp:coreProperties>
</file>