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D7A3-B9BB-C75B-0B69-2F041A9A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66142-E565-A0F9-5988-A3B85D19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83E5-0543-A151-4338-B15EDC91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FDEFA-1222-EE25-E9F2-A3E46A0E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3F0A-11B1-66D6-51F6-C0F932EA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6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4975-756A-5D3D-4E36-4A9ED354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8EB91-BA91-B1C3-6541-CA2AE6CAD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E1B9-1522-02D7-45B3-813B44A1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3A625-4354-7600-076B-B35242DF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0F00-77C0-3C78-9564-5FBB0CB5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0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5B1EC-3116-C889-E1BB-52418F968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FCBDF-9D5D-2A54-5BB3-4D47360A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DFA89-B20C-3D5D-2E24-D91DB329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7448-0B96-7DE8-4E39-C1EE2C3D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D02D-A40A-2591-7A35-900FADF8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3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AEE3-AEDD-6E06-7CC2-93AB5A2F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905-5F22-AD38-FE55-0360D032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30644-8BF9-1AA6-D602-A9D5ECB7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B123-0BA6-CF8E-0DE9-8F910A8E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B788-D1DF-A6E5-25F9-C5A923E5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EBC7-E164-D599-07C1-53087DCD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30805-B467-8852-A445-992EF7B8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D4DC-3847-FFC6-4BB3-8B3861DD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27BE8-81E7-4897-18D0-AFD11352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E6896-06BA-5CA0-87F1-423BCA3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09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0D16-119D-8870-A471-53E880F5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3FBD-B16B-3361-E378-77C6EF49A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76F80-EE62-6064-A168-9C08373E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23CC-ACE3-ED7D-461A-8C06DE97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9EEB-0E0E-F609-DAC6-72E19388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91C7-6AAF-59C3-F988-2E912659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5266-793D-3114-6EFF-F1DDCA95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D7FBD-6514-9739-1BF3-F7A1FC72C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604D-B5BD-B690-01E9-AF932CD3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A93DA-3D33-B8F8-F745-0F15577E2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B1CE5-83E4-569C-4663-7B5EB66DB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77036-9F1E-2A39-27D9-710A603E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46272-FA41-5497-29A8-EEB27BE2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48564-C787-9115-0434-B8EA8910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2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8DC-C293-A587-A10D-27B0066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E9FB9-3143-A2D9-D2F9-1371491A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891D9-85D5-819A-21D7-467156DB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E805F-9DC8-5317-397B-D520C18F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9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04723-5B1A-A85F-58D4-968AE3FB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0CC1-3624-915D-9098-863D0C3A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F2394-EAD8-F619-2C57-F05DD87C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0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579B-7B8B-5F13-E23A-F74D6F22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74BE-373F-424D-2E66-BCCDD7E5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FDBC8-408A-51CF-D0BB-520D92F4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7CF64-98AD-479A-B9D7-13BCFA81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0D311-E354-9F06-911F-E9209B1D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7F74-DA10-1523-D806-8FA4C313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5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8D2B-66CE-324B-33B9-6D3A8B56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A7A8B-E612-49B6-9545-4E927249B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545-6616-ED2E-F579-6DAA56BCB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97FD-B5BD-8352-44DC-BD41780A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C2556-A64B-767D-58E3-ABD69E16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854AA-0613-505B-8815-FA717630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FD581-8DFC-63D3-A61D-B1E2408A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7194F-2B5A-F2D9-A279-08465873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C15E-4C0F-33C2-8F07-045C3432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17BD-0708-4406-2131-C2564FE52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AF04-8F3A-184B-DA6A-933AB9649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21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76EAC13B-49CF-E79E-9B87-B4095235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81802" y="-2269101"/>
            <a:ext cx="17339801" cy="173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Hoanh Vu</dc:creator>
  <cp:lastModifiedBy>Hoanh Vu</cp:lastModifiedBy>
  <cp:revision>1</cp:revision>
  <dcterms:created xsi:type="dcterms:W3CDTF">2023-09-17T10:15:24Z</dcterms:created>
  <dcterms:modified xsi:type="dcterms:W3CDTF">2023-09-17T11:18:18Z</dcterms:modified>
</cp:coreProperties>
</file>