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60" r:id="rId3"/>
    <p:sldId id="283" r:id="rId4"/>
    <p:sldId id="284" r:id="rId5"/>
    <p:sldId id="300" r:id="rId6"/>
    <p:sldId id="293" r:id="rId7"/>
    <p:sldId id="294" r:id="rId8"/>
    <p:sldId id="296" r:id="rId9"/>
    <p:sldId id="297" r:id="rId10"/>
    <p:sldId id="298" r:id="rId11"/>
    <p:sldId id="282" r:id="rId12"/>
    <p:sldId id="299" r:id="rId13"/>
    <p:sldId id="301" r:id="rId14"/>
    <p:sldId id="286" r:id="rId15"/>
    <p:sldId id="289" r:id="rId16"/>
    <p:sldId id="291" r:id="rId17"/>
    <p:sldId id="292" r:id="rId18"/>
    <p:sldId id="287" r:id="rId19"/>
    <p:sldId id="288" r:id="rId20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5C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6899BA-17DF-4E6A-AC6D-C32A52A0380C}">
  <a:tblStyle styleId="{E56899BA-17DF-4E6A-AC6D-C32A52A038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>
        <p:scale>
          <a:sx n="125" d="100"/>
          <a:sy n="125" d="100"/>
        </p:scale>
        <p:origin x="-341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4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325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43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05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6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241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240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164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964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67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13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41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224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486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42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37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04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738968"/>
            <a:ext cx="57888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 b="1">
                <a:solidFill>
                  <a:schemeClr val="accent2"/>
                </a:solidFill>
              </a:rPr>
              <a:t>inforTeam13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795478" y="2378842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person1.setName(“ </a:t>
            </a:r>
            <a:r>
              <a:rPr lang="en-US" sz="2200" b="1">
                <a:solidFill>
                  <a:srgbClr val="FFFF00"/>
                </a:solidFill>
              </a:rPr>
              <a:t>Vũ Hồng Sáng </a:t>
            </a:r>
            <a:r>
              <a:rPr lang="en-US" i="1"/>
              <a:t>”);</a:t>
            </a:r>
            <a:r>
              <a:rPr lang="en-US"/>
              <a:t> </a:t>
            </a:r>
            <a:endParaRPr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95477" y="1950241"/>
            <a:ext cx="659901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accent6"/>
                </a:solidFill>
              </a:rPr>
              <a:t>Person </a:t>
            </a:r>
            <a:r>
              <a:rPr lang="en-US" sz="16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</a:t>
            </a:r>
            <a:r>
              <a:rPr lang="en-US" sz="1600" i="1">
                <a:solidFill>
                  <a:schemeClr val="accent6"/>
                </a:solidFill>
              </a:rPr>
              <a:t>=new person();</a:t>
            </a:r>
            <a:r>
              <a:rPr lang="en" sz="1600" i="1">
                <a:solidFill>
                  <a:schemeClr val="accent6"/>
                </a:solidFill>
              </a:rPr>
              <a:t> </a:t>
            </a:r>
            <a:endParaRPr sz="1600" i="1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266669"/>
            <a:ext cx="506100" cy="2899087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manageEmployee.</a:t>
            </a:r>
            <a:r>
              <a:rPr lang="en" sz="2200"/>
              <a:t>JAVA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Class1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11" name="Google Shape;459;p27">
            <a:extLst>
              <a:ext uri="{FF2B5EF4-FFF2-40B4-BE49-F238E27FC236}">
                <a16:creationId xmlns:a16="http://schemas.microsoft.com/office/drawing/2014/main" id="{3065892D-833F-F6C2-39D9-D1CDDA5BD238}"/>
              </a:ext>
            </a:extLst>
          </p:cNvPr>
          <p:cNvSpPr txBox="1">
            <a:spLocks/>
          </p:cNvSpPr>
          <p:nvPr/>
        </p:nvSpPr>
        <p:spPr>
          <a:xfrm>
            <a:off x="1795478" y="2899619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i="1"/>
              <a:t>person2.setName(“ </a:t>
            </a:r>
            <a:r>
              <a:rPr lang="en-US" sz="2200" b="1">
                <a:solidFill>
                  <a:srgbClr val="FFFF00"/>
                </a:solidFill>
              </a:rPr>
              <a:t>Nguyễn Thị Uyển </a:t>
            </a:r>
            <a:r>
              <a:rPr lang="en-US" i="1"/>
              <a:t>”);</a:t>
            </a:r>
            <a:r>
              <a:rPr lang="en-US"/>
              <a:t> </a:t>
            </a:r>
          </a:p>
        </p:txBody>
      </p:sp>
      <p:sp>
        <p:nvSpPr>
          <p:cNvPr id="12" name="Google Shape;461;p27">
            <a:extLst>
              <a:ext uri="{FF2B5EF4-FFF2-40B4-BE49-F238E27FC236}">
                <a16:creationId xmlns:a16="http://schemas.microsoft.com/office/drawing/2014/main" id="{672CAFA1-7803-880A-A546-408260248731}"/>
              </a:ext>
            </a:extLst>
          </p:cNvPr>
          <p:cNvSpPr txBox="1">
            <a:spLocks/>
          </p:cNvSpPr>
          <p:nvPr/>
        </p:nvSpPr>
        <p:spPr>
          <a:xfrm>
            <a:off x="1795477" y="1457136"/>
            <a:ext cx="6599011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600" i="1">
                <a:solidFill>
                  <a:schemeClr val="accent6"/>
                </a:solidFill>
              </a:rPr>
              <a:t>Team </a:t>
            </a:r>
            <a:r>
              <a:rPr lang="en-US" sz="16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</a:t>
            </a:r>
            <a:r>
              <a:rPr lang="en-US" sz="1600">
                <a:solidFill>
                  <a:schemeClr val="accent6"/>
                </a:solidFill>
              </a:rPr>
              <a:t>= </a:t>
            </a:r>
            <a:r>
              <a:rPr lang="en-US" sz="2200">
                <a:solidFill>
                  <a:schemeClr val="accent6"/>
                </a:solidFill>
              </a:rPr>
              <a:t>“ </a:t>
            </a:r>
            <a:r>
              <a:rPr lang="en-US" sz="2200" b="1">
                <a:solidFill>
                  <a:srgbClr val="FFFF00"/>
                </a:solidFill>
              </a:rPr>
              <a:t>Team 13 – Class 1 – SDSV</a:t>
            </a:r>
            <a:r>
              <a:rPr lang="en-US" sz="2200">
                <a:solidFill>
                  <a:schemeClr val="accent6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5" y="623334"/>
            <a:ext cx="549014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Void deleteEmployee()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161746" y="1355394"/>
            <a:ext cx="506100" cy="2625750"/>
            <a:chOff x="1161746" y="3203163"/>
            <a:chExt cx="506100" cy="96514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161746" y="3942059"/>
              <a:ext cx="506100" cy="22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3EEB671-5C72-8904-1894-7AE440ED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71" y="1154034"/>
            <a:ext cx="2923081" cy="30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5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4" y="714774"/>
            <a:ext cx="549014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Void loginAccount()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161746" y="1355394"/>
            <a:ext cx="506100" cy="2625750"/>
            <a:chOff x="1161746" y="3203163"/>
            <a:chExt cx="506100" cy="96514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161746" y="3942059"/>
              <a:ext cx="506100" cy="22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5C0235A-9F22-D670-69CB-06BB4AD32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60" y="1359689"/>
            <a:ext cx="3688080" cy="26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7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5" y="623334"/>
            <a:ext cx="689172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Void createNewDefaulAccount()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161746" y="1355394"/>
            <a:ext cx="506100" cy="2625750"/>
            <a:chOff x="1161746" y="3203163"/>
            <a:chExt cx="506100" cy="96514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161746" y="3942059"/>
              <a:ext cx="506100" cy="22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7E06414-3CE5-16A5-1975-2EBD1E82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377" y="1154035"/>
            <a:ext cx="3935043" cy="2893310"/>
          </a:xfrm>
          <a:prstGeom prst="rect">
            <a:avLst/>
          </a:prstGeom>
        </p:spPr>
      </p:pic>
      <p:sp>
        <p:nvSpPr>
          <p:cNvPr id="12" name="Google Shape;544;p31">
            <a:extLst>
              <a:ext uri="{FF2B5EF4-FFF2-40B4-BE49-F238E27FC236}">
                <a16:creationId xmlns:a16="http://schemas.microsoft.com/office/drawing/2014/main" id="{8888EA80-5DEE-0184-3445-634497D88075}"/>
              </a:ext>
            </a:extLst>
          </p:cNvPr>
          <p:cNvSpPr txBox="1">
            <a:spLocks/>
          </p:cNvSpPr>
          <p:nvPr/>
        </p:nvSpPr>
        <p:spPr>
          <a:xfrm>
            <a:off x="1593398" y="4159284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Clr>
                <a:srgbClr val="72D9F0"/>
              </a:buClr>
              <a:buSzPts val="2800"/>
              <a:defRPr/>
            </a:pPr>
            <a:r>
              <a:rPr lang="en-US" sz="1200">
                <a:solidFill>
                  <a:srgbClr val="E7E7E7"/>
                </a:solidFill>
              </a:rPr>
              <a:t>Defaul Accout_level = 0 </a:t>
            </a:r>
          </a:p>
        </p:txBody>
      </p:sp>
    </p:spTree>
    <p:extLst>
      <p:ext uri="{BB962C8B-B14F-4D97-AF65-F5344CB8AC3E}">
        <p14:creationId xmlns:p14="http://schemas.microsoft.com/office/powerpoint/2010/main" val="164829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5" y="623334"/>
            <a:ext cx="689172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Void setUserToAdmin()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161746" y="1355394"/>
            <a:ext cx="506100" cy="2625750"/>
            <a:chOff x="1161746" y="3203163"/>
            <a:chExt cx="506100" cy="96514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161746" y="3942059"/>
              <a:ext cx="506100" cy="22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5CA2808-AC14-B665-17A9-BD2D2A10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980" y="1326055"/>
            <a:ext cx="3949359" cy="30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5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4" y="714774"/>
            <a:ext cx="587988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Void demoCodeLogin()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161746" y="1355394"/>
            <a:ext cx="506100" cy="2625750"/>
            <a:chOff x="1161746" y="3203163"/>
            <a:chExt cx="506100" cy="96514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161746" y="3942059"/>
              <a:ext cx="506100" cy="22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5DDD7CC-8F71-3293-15E2-21CDFAB9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878" y="1337423"/>
            <a:ext cx="5796247" cy="25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6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4" y="714774"/>
            <a:ext cx="680927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Void demoDepartmentFunction()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161746" y="1355394"/>
            <a:ext cx="506100" cy="2625750"/>
            <a:chOff x="1161746" y="3203163"/>
            <a:chExt cx="506100" cy="96514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161746" y="3942059"/>
              <a:ext cx="506100" cy="22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6F55169-44A5-D016-ACE9-A73CD80DB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846" y="1292167"/>
            <a:ext cx="3091531" cy="2605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A9C185-DCC7-353B-ADE3-F4E8C468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477" y="1292167"/>
            <a:ext cx="3189274" cy="26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5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4" y="714774"/>
            <a:ext cx="680927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Void demoEmployeeFunction()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161746" y="1355394"/>
            <a:ext cx="506100" cy="2625750"/>
            <a:chOff x="1161746" y="3203163"/>
            <a:chExt cx="506100" cy="96514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161746" y="3942059"/>
              <a:ext cx="506100" cy="22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1636062-A05D-1465-FB05-C1846BBD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03" y="1407747"/>
            <a:ext cx="3386636" cy="2573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096F3D-9003-467D-7F10-81D0DDC33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846" y="1407747"/>
            <a:ext cx="3225681" cy="257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4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4" y="714774"/>
            <a:ext cx="680927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Void demoAccountFunction()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161746" y="1355394"/>
            <a:ext cx="506100" cy="2625750"/>
            <a:chOff x="1161746" y="3203163"/>
            <a:chExt cx="506100" cy="96514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161746" y="3942059"/>
              <a:ext cx="506100" cy="22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12FFE80-0F60-EE70-4F7E-E122F175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35" y="1290573"/>
            <a:ext cx="4305049" cy="25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3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76060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testLoginCaseDemo()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43605" y="1044435"/>
            <a:ext cx="506100" cy="3075775"/>
            <a:chOff x="1043605" y="3160173"/>
            <a:chExt cx="506100" cy="1229976"/>
          </a:xfrm>
        </p:grpSpPr>
        <p:cxnSp>
          <p:nvCxnSpPr>
            <p:cNvPr id="552" name="Google Shape;552;p31"/>
            <p:cNvCxnSpPr>
              <a:cxnSpLocks/>
            </p:cNvCxnSpPr>
            <p:nvPr/>
          </p:nvCxnSpPr>
          <p:spPr>
            <a:xfrm>
              <a:off x="1296655" y="3160173"/>
              <a:ext cx="0" cy="1029996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43605" y="4144007"/>
              <a:ext cx="506100" cy="246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56" name="Google Shape;556;p31"/>
          <p:cNvSpPr txBox="1"/>
          <p:nvPr/>
        </p:nvSpPr>
        <p:spPr>
          <a:xfrm>
            <a:off x="1084825" y="1959311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FED4E-9E78-A8F8-DDD5-E52713FC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18" y="1378602"/>
            <a:ext cx="6589258" cy="18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76060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>
                <a:solidFill>
                  <a:schemeClr val="tx2">
                    <a:lumMod val="40000"/>
                    <a:lumOff val="60000"/>
                  </a:schemeClr>
                </a:solidFill>
              </a:rPr>
              <a:t>display</a:t>
            </a:r>
            <a:r>
              <a:rPr lang="en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43605" y="1044435"/>
            <a:ext cx="506100" cy="3075775"/>
            <a:chOff x="1043605" y="3160173"/>
            <a:chExt cx="506100" cy="1229976"/>
          </a:xfrm>
        </p:grpSpPr>
        <p:cxnSp>
          <p:nvCxnSpPr>
            <p:cNvPr id="552" name="Google Shape;552;p31"/>
            <p:cNvCxnSpPr>
              <a:cxnSpLocks/>
            </p:cNvCxnSpPr>
            <p:nvPr/>
          </p:nvCxnSpPr>
          <p:spPr>
            <a:xfrm>
              <a:off x="1296655" y="3160173"/>
              <a:ext cx="0" cy="1029996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43605" y="4144007"/>
              <a:ext cx="506100" cy="246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56" name="Google Shape;556;p31"/>
          <p:cNvSpPr txBox="1"/>
          <p:nvPr/>
        </p:nvSpPr>
        <p:spPr>
          <a:xfrm>
            <a:off x="1084825" y="1959311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" name="Google Shape;513;p31">
            <a:extLst>
              <a:ext uri="{FF2B5EF4-FFF2-40B4-BE49-F238E27FC236}">
                <a16:creationId xmlns:a16="http://schemas.microsoft.com/office/drawing/2014/main" id="{108ED5C6-DCD3-2FD6-2316-506689A209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250" y="1365295"/>
            <a:ext cx="7796176" cy="1558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lang="en" sz="1600" i="1"/>
              <a:t>System.</a:t>
            </a:r>
            <a:r>
              <a:rPr lang="en" sz="1600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</a:t>
            </a:r>
            <a:r>
              <a:rPr lang="en" sz="1600" i="1"/>
              <a:t>.println</a:t>
            </a:r>
            <a:r>
              <a:rPr lang="en" sz="2000" i="1"/>
              <a:t>(“ </a:t>
            </a:r>
            <a:r>
              <a:rPr lang="en" sz="2500" b="1">
                <a:solidFill>
                  <a:srgbClr val="A5CF27"/>
                </a:solidFill>
              </a:rPr>
              <a:t>THANK YOU FOR WATCHING </a:t>
            </a:r>
            <a:r>
              <a:rPr lang="en" sz="2000" i="1"/>
              <a:t>”)</a:t>
            </a:r>
            <a:endParaRPr sz="2000" i="1"/>
          </a:p>
        </p:txBody>
      </p:sp>
    </p:spTree>
    <p:extLst>
      <p:ext uri="{BB962C8B-B14F-4D97-AF65-F5344CB8AC3E}">
        <p14:creationId xmlns:p14="http://schemas.microsoft.com/office/powerpoint/2010/main" val="381821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427570" y="1151940"/>
            <a:ext cx="7169289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&lt;Xây dựng phần mềm quản lý nhân sự trong công ty công nghệ.Hỗ trợ các tác vụ cho người quản lý&gt;</a:t>
            </a:r>
            <a:endParaRPr sz="1800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76060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yeuCauProject()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4" name="Google Shape;554;p31"/>
          <p:cNvGrpSpPr/>
          <p:nvPr/>
        </p:nvGrpSpPr>
        <p:grpSpPr>
          <a:xfrm>
            <a:off x="1032359" y="1151940"/>
            <a:ext cx="506100" cy="3385880"/>
            <a:chOff x="1084825" y="3203163"/>
            <a:chExt cx="506100" cy="1112477"/>
          </a:xfrm>
        </p:grpSpPr>
        <p:cxnSp>
          <p:nvCxnSpPr>
            <p:cNvPr id="555" name="Google Shape;555;p31"/>
            <p:cNvCxnSpPr>
              <a:cxnSpLocks/>
              <a:endCxn id="556" idx="0"/>
            </p:cNvCxnSpPr>
            <p:nvPr/>
          </p:nvCxnSpPr>
          <p:spPr>
            <a:xfrm>
              <a:off x="1337875" y="3203163"/>
              <a:ext cx="0" cy="853128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4056291"/>
              <a:ext cx="506100" cy="259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1" name="Google Shape;512;p31">
            <a:extLst>
              <a:ext uri="{FF2B5EF4-FFF2-40B4-BE49-F238E27FC236}">
                <a16:creationId xmlns:a16="http://schemas.microsoft.com/office/drawing/2014/main" id="{D407A52E-13B5-ECC5-4913-4BB2E119E32A}"/>
              </a:ext>
            </a:extLst>
          </p:cNvPr>
          <p:cNvSpPr txBox="1">
            <a:spLocks/>
          </p:cNvSpPr>
          <p:nvPr/>
        </p:nvSpPr>
        <p:spPr>
          <a:xfrm>
            <a:off x="1901755" y="2348580"/>
            <a:ext cx="7594512" cy="173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>
                <a:sym typeface="Wingdings" panose="05000000000000000000" pitchFamily="2" charset="2"/>
              </a:rPr>
              <a:t>Đăng nhập tài khoản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>
                <a:sym typeface="Wingdings" panose="05000000000000000000" pitchFamily="2" charset="2"/>
              </a:rPr>
              <a:t>Thêm chức năng thêm, sửa, xóa, cập nhật thông tin cho nhân viên và phòng ban.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>
                <a:sym typeface="Wingdings" panose="05000000000000000000" pitchFamily="2" charset="2"/>
              </a:rPr>
              <a:t>Tìm kiếm thông tin nhân viên, phòng ban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>
                <a:sym typeface="Wingdings" panose="05000000000000000000" pitchFamily="2" charset="2"/>
              </a:rPr>
              <a:t>Thêm,xóa, chuyển nhân viên khỏi phòng ban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>
                <a:sym typeface="Wingdings" panose="05000000000000000000" pitchFamily="2" charset="2"/>
              </a:rPr>
              <a:t>Tính các loại thuế và lương cho nhân viên</a:t>
            </a:r>
          </a:p>
        </p:txBody>
      </p:sp>
      <p:sp>
        <p:nvSpPr>
          <p:cNvPr id="30" name="Google Shape;512;p31">
            <a:extLst>
              <a:ext uri="{FF2B5EF4-FFF2-40B4-BE49-F238E27FC236}">
                <a16:creationId xmlns:a16="http://schemas.microsoft.com/office/drawing/2014/main" id="{90A6A6E7-16B3-3B72-7C7C-A8429848FBB8}"/>
              </a:ext>
            </a:extLst>
          </p:cNvPr>
          <p:cNvSpPr txBox="1">
            <a:spLocks/>
          </p:cNvSpPr>
          <p:nvPr/>
        </p:nvSpPr>
        <p:spPr>
          <a:xfrm>
            <a:off x="1427570" y="1964328"/>
            <a:ext cx="4204368" cy="48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b="1"/>
              <a:t> Các chức năng cơ bản của hệ thống</a:t>
            </a:r>
          </a:p>
          <a:p>
            <a:pPr marL="342900" indent="-342900">
              <a:buFont typeface="+mj-lt"/>
              <a:buAutoNum type="arabicPeriod"/>
            </a:pPr>
            <a:endParaRPr lang="en-US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76060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ERD()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43605" y="1044435"/>
            <a:ext cx="506100" cy="3075775"/>
            <a:chOff x="1043605" y="3160173"/>
            <a:chExt cx="506100" cy="1229976"/>
          </a:xfrm>
        </p:grpSpPr>
        <p:cxnSp>
          <p:nvCxnSpPr>
            <p:cNvPr id="552" name="Google Shape;552;p31"/>
            <p:cNvCxnSpPr>
              <a:cxnSpLocks/>
            </p:cNvCxnSpPr>
            <p:nvPr/>
          </p:nvCxnSpPr>
          <p:spPr>
            <a:xfrm>
              <a:off x="1296655" y="3160173"/>
              <a:ext cx="0" cy="1029996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43605" y="4144007"/>
              <a:ext cx="506100" cy="246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56" name="Google Shape;556;p31"/>
          <p:cNvSpPr txBox="1"/>
          <p:nvPr/>
        </p:nvSpPr>
        <p:spPr>
          <a:xfrm>
            <a:off x="1084825" y="1959311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28CE1-EA5F-D2FE-858E-7C72D990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341" y="1216130"/>
            <a:ext cx="4865099" cy="283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0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4" y="714774"/>
            <a:ext cx="587988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Void </a:t>
            </a:r>
            <a:r>
              <a:rPr lang="en">
                <a:solidFill>
                  <a:srgbClr val="A5CF27"/>
                </a:solidFill>
              </a:rPr>
              <a:t>databaseDiagram</a:t>
            </a:r>
            <a:r>
              <a:rPr lang="en">
                <a:solidFill>
                  <a:schemeClr val="accent2"/>
                </a:solidFill>
              </a:rPr>
              <a:t>()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84824" y="980124"/>
            <a:ext cx="506100" cy="3448604"/>
            <a:chOff x="1084824" y="3065225"/>
            <a:chExt cx="506100" cy="1267598"/>
          </a:xfrm>
        </p:grpSpPr>
        <p:cxnSp>
          <p:nvCxnSpPr>
            <p:cNvPr id="552" name="Google Shape;552;p31"/>
            <p:cNvCxnSpPr>
              <a:cxnSpLocks/>
              <a:stCxn id="514" idx="1"/>
              <a:endCxn id="553" idx="0"/>
            </p:cNvCxnSpPr>
            <p:nvPr/>
          </p:nvCxnSpPr>
          <p:spPr>
            <a:xfrm>
              <a:off x="1337874" y="3065225"/>
              <a:ext cx="0" cy="104135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4" y="4106576"/>
              <a:ext cx="506100" cy="22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7F09571-52EF-92CC-85F4-2C8FBB75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07" y="1332909"/>
            <a:ext cx="4562986" cy="28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6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4" y="714774"/>
            <a:ext cx="549014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Void addNewDepartment()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161746" y="1355394"/>
            <a:ext cx="506100" cy="2625750"/>
            <a:chOff x="1161746" y="3203163"/>
            <a:chExt cx="506100" cy="96514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161746" y="3942059"/>
              <a:ext cx="506100" cy="22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BBAF4B6-67FC-E24B-5A37-BA8D5FA66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45" y="1302637"/>
            <a:ext cx="2253749" cy="259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9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4" y="714774"/>
            <a:ext cx="549014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Void editDepartment()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161746" y="1355394"/>
            <a:ext cx="506100" cy="2625750"/>
            <a:chOff x="1161746" y="3203163"/>
            <a:chExt cx="506100" cy="96514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161746" y="3942059"/>
              <a:ext cx="506100" cy="22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B615A57-A507-90C1-90E8-6A0BE54E1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914" y="1254259"/>
            <a:ext cx="2462563" cy="286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7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4" y="714774"/>
            <a:ext cx="549014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Void deleteDepartment()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161746" y="1355394"/>
            <a:ext cx="506100" cy="2625750"/>
            <a:chOff x="1161746" y="3203163"/>
            <a:chExt cx="506100" cy="96514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161746" y="3942059"/>
              <a:ext cx="506100" cy="22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A8294D7-4AFB-727E-AECF-06873960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94" y="1258537"/>
            <a:ext cx="2696712" cy="28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4" y="714774"/>
            <a:ext cx="6239652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Void createNewEmployee()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161746" y="1355394"/>
            <a:ext cx="506100" cy="2625750"/>
            <a:chOff x="1161746" y="3203163"/>
            <a:chExt cx="506100" cy="96514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161746" y="3942059"/>
              <a:ext cx="506100" cy="22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6311D76-99A5-41F8-BF27-C60DA3AB2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47" y="1355394"/>
            <a:ext cx="2797537" cy="29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9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5" y="623334"/>
            <a:ext cx="549014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Void editEmployee()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: JAVA OOP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Public class content(){..}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2800"/>
              <a:buFont typeface="Fira Cod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Class1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161746" y="1355394"/>
            <a:ext cx="506100" cy="2625750"/>
            <a:chOff x="1161746" y="3203163"/>
            <a:chExt cx="506100" cy="96514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161746" y="3942059"/>
              <a:ext cx="506100" cy="226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3BFD8CA-2EA5-E974-538E-FC33B2EDB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290" y="1280835"/>
            <a:ext cx="3094122" cy="29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4293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420</Words>
  <Application>Microsoft Office PowerPoint</Application>
  <PresentationFormat>On-screen Show (16:9)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Fira Code</vt:lpstr>
      <vt:lpstr>Programming Language Workshop for Beginners by Slidesgo</vt:lpstr>
      <vt:lpstr>Class inforTeam13 {</vt:lpstr>
      <vt:lpstr>Void yeuCauProject(){ </vt:lpstr>
      <vt:lpstr>Void ERD(){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Void testLoginCaseDemo(){ </vt:lpstr>
      <vt:lpstr>Void display(){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inforTeam13 {</dc:title>
  <dc:creator>sang vu</dc:creator>
  <cp:lastModifiedBy>sang vu</cp:lastModifiedBy>
  <cp:revision>18</cp:revision>
  <dcterms:modified xsi:type="dcterms:W3CDTF">2023-03-29T01:43:30Z</dcterms:modified>
</cp:coreProperties>
</file>