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HEALTH INFORMATION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AUTHOR: BRIAN VUHUGA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5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Applied </a:t>
            </a:r>
            <a:r>
              <a:rPr lang="en-US" b="1" dirty="0"/>
              <a:t>modular </a:t>
            </a:r>
            <a:r>
              <a:rPr lang="en-US" b="1" dirty="0" smtClean="0"/>
              <a:t>design to </a:t>
            </a:r>
            <a:r>
              <a:rPr lang="en-US" dirty="0" smtClean="0"/>
              <a:t> </a:t>
            </a:r>
            <a:r>
              <a:rPr lang="en-US" dirty="0"/>
              <a:t>ensures that the system is structured into independent components, making it easier to </a:t>
            </a:r>
            <a:r>
              <a:rPr lang="en-US" dirty="0" smtClean="0"/>
              <a:t>maintain.</a:t>
            </a:r>
          </a:p>
          <a:p>
            <a:r>
              <a:rPr lang="en-US" dirty="0"/>
              <a:t>The system applies </a:t>
            </a:r>
            <a:r>
              <a:rPr lang="en-US" b="1" dirty="0"/>
              <a:t>OOP principles</a:t>
            </a:r>
            <a:r>
              <a:rPr lang="en-US" dirty="0"/>
              <a:t>, </a:t>
            </a:r>
            <a:r>
              <a:rPr lang="en-US" dirty="0" smtClean="0"/>
              <a:t>thus  </a:t>
            </a:r>
            <a:r>
              <a:rPr lang="en-US" dirty="0"/>
              <a:t>functionalities are grouped into </a:t>
            </a:r>
            <a:r>
              <a:rPr lang="en-US" dirty="0" smtClean="0"/>
              <a:t>classes for Client, </a:t>
            </a:r>
            <a:r>
              <a:rPr lang="en-US" dirty="0" err="1" smtClean="0"/>
              <a:t>HealthProgram</a:t>
            </a:r>
            <a:r>
              <a:rPr lang="en-US" dirty="0" smtClean="0"/>
              <a:t> and </a:t>
            </a:r>
            <a:r>
              <a:rPr lang="en-US" dirty="0" err="1" smtClean="0"/>
              <a:t>HealthInformationSystem</a:t>
            </a:r>
            <a:r>
              <a:rPr lang="en-US" dirty="0" smtClean="0"/>
              <a:t>.</a:t>
            </a:r>
          </a:p>
          <a:p>
            <a:r>
              <a:rPr lang="en-US" dirty="0"/>
              <a:t>The system is designed as an API-first </a:t>
            </a:r>
            <a:r>
              <a:rPr lang="en-US" dirty="0" err="1" smtClean="0"/>
              <a:t>application,where</a:t>
            </a:r>
            <a:r>
              <a:rPr lang="en-US" dirty="0" smtClean="0"/>
              <a:t> all </a:t>
            </a:r>
            <a:r>
              <a:rPr lang="en-US" dirty="0"/>
              <a:t>interactions happen through RESTful endpoints exposed by Flask.</a:t>
            </a:r>
          </a:p>
        </p:txBody>
      </p:sp>
    </p:spTree>
    <p:extLst>
      <p:ext uri="{BB962C8B-B14F-4D97-AF65-F5344CB8AC3E}">
        <p14:creationId xmlns:p14="http://schemas.microsoft.com/office/powerpoint/2010/main" val="411737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51107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12678" y="2445948"/>
            <a:ext cx="1682496" cy="521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Health system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30517" y="2486882"/>
            <a:ext cx="1755648" cy="521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583680" y="2514600"/>
            <a:ext cx="1828800" cy="5212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Health program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527048" y="4059936"/>
            <a:ext cx="1764792" cy="539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Flask API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123944" y="4123944"/>
            <a:ext cx="1865376" cy="4754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 interface 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647688" y="4197096"/>
            <a:ext cx="1947672" cy="502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 flipH="1" flipV="1">
            <a:off x="4507991" y="3205275"/>
            <a:ext cx="45719" cy="60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389120" y="288950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736592" y="278834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 flipH="1">
            <a:off x="4690871" y="2706624"/>
            <a:ext cx="85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15" name="Straight Arrow Connector 14"/>
          <p:cNvCxnSpPr>
            <a:stCxn id="7" idx="0"/>
          </p:cNvCxnSpPr>
          <p:nvPr/>
        </p:nvCxnSpPr>
        <p:spPr>
          <a:xfrm flipV="1">
            <a:off x="2409444" y="3157680"/>
            <a:ext cx="0" cy="902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</p:cNvCxnSpPr>
          <p:nvPr/>
        </p:nvCxnSpPr>
        <p:spPr>
          <a:xfrm flipV="1">
            <a:off x="5056632" y="3157680"/>
            <a:ext cx="0" cy="96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0"/>
          </p:cNvCxnSpPr>
          <p:nvPr/>
        </p:nvCxnSpPr>
        <p:spPr>
          <a:xfrm flipV="1">
            <a:off x="7621524" y="3258836"/>
            <a:ext cx="0" cy="93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1"/>
          </p:cNvCxnSpPr>
          <p:nvPr/>
        </p:nvCxnSpPr>
        <p:spPr>
          <a:xfrm flipH="1">
            <a:off x="3291840" y="2747486"/>
            <a:ext cx="7386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34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client</a:t>
            </a:r>
            <a:r>
              <a:rPr lang="en-US" dirty="0"/>
              <a:t> is registered in the system and can enroll in a health </a:t>
            </a:r>
            <a:r>
              <a:rPr lang="en-US" dirty="0" smtClean="0"/>
              <a:t>program</a:t>
            </a:r>
          </a:p>
          <a:p>
            <a:r>
              <a:rPr lang="en-US" dirty="0"/>
              <a:t>The </a:t>
            </a:r>
            <a:r>
              <a:rPr lang="en-US" b="1" dirty="0"/>
              <a:t>Flask API</a:t>
            </a:r>
            <a:r>
              <a:rPr lang="en-US" dirty="0"/>
              <a:t> allows retrieval and modification of client data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 b="1" dirty="0"/>
              <a:t>CLI Interface</a:t>
            </a:r>
            <a:r>
              <a:rPr lang="en-US" dirty="0"/>
              <a:t> provides an alternative way to interact with the system</a:t>
            </a:r>
            <a:r>
              <a:rPr lang="en-US" dirty="0" smtClean="0"/>
              <a:t>.</a:t>
            </a:r>
          </a:p>
          <a:p>
            <a:r>
              <a:rPr lang="en-US" b="1"/>
              <a:t>Health programs</a:t>
            </a:r>
            <a:r>
              <a:rPr lang="en-US"/>
              <a:t> are stored in the database for structured tracking.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4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HealthProgram</a:t>
            </a:r>
            <a:endParaRPr lang="en-US" dirty="0"/>
          </a:p>
          <a:p>
            <a:r>
              <a:rPr lang="en-US" dirty="0"/>
              <a:t>Attributes: name, description, </a:t>
            </a:r>
            <a:r>
              <a:rPr lang="en-US" dirty="0" err="1" smtClean="0"/>
              <a:t>clients_enrolled</a:t>
            </a:r>
            <a:endParaRPr lang="en-US" dirty="0"/>
          </a:p>
          <a:p>
            <a:r>
              <a:rPr lang="en-US" dirty="0"/>
              <a:t>Methods: </a:t>
            </a:r>
            <a:r>
              <a:rPr lang="en-US" dirty="0" err="1"/>
              <a:t>enroll_client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Client;</a:t>
            </a:r>
          </a:p>
          <a:p>
            <a:r>
              <a:rPr lang="en-US" dirty="0" smtClean="0"/>
              <a:t>Attributes</a:t>
            </a:r>
            <a:r>
              <a:rPr lang="en-US" dirty="0"/>
              <a:t>: </a:t>
            </a:r>
            <a:r>
              <a:rPr lang="en-US" dirty="0" err="1"/>
              <a:t>client_id</a:t>
            </a:r>
            <a:r>
              <a:rPr lang="en-US" dirty="0"/>
              <a:t>, name, age, </a:t>
            </a:r>
            <a:r>
              <a:rPr lang="en-US" dirty="0" err="1" smtClean="0"/>
              <a:t>enrolled_programs</a:t>
            </a:r>
            <a:endParaRPr lang="en-US" dirty="0"/>
          </a:p>
          <a:p>
            <a:r>
              <a:rPr lang="en-US" dirty="0"/>
              <a:t>Methods: </a:t>
            </a:r>
            <a:r>
              <a:rPr lang="en-US" dirty="0" err="1"/>
              <a:t>enroll_in_program</a:t>
            </a:r>
            <a:r>
              <a:rPr lang="en-US" dirty="0"/>
              <a:t>(), </a:t>
            </a:r>
            <a:r>
              <a:rPr lang="en-US" dirty="0" err="1"/>
              <a:t>get_profile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 smtClean="0"/>
              <a:t>HealthInformationSystem</a:t>
            </a:r>
            <a:r>
              <a:rPr lang="en-US" dirty="0" smtClean="0"/>
              <a:t>;</a:t>
            </a:r>
            <a:endParaRPr lang="en-US" dirty="0"/>
          </a:p>
          <a:p>
            <a:r>
              <a:rPr lang="en-US" dirty="0"/>
              <a:t>Attributes: clients, </a:t>
            </a:r>
            <a:r>
              <a:rPr lang="en-US" dirty="0" err="1" smtClean="0"/>
              <a:t>health_programs</a:t>
            </a:r>
            <a:endParaRPr lang="en-US" dirty="0"/>
          </a:p>
          <a:p>
            <a:r>
              <a:rPr lang="en-US" dirty="0"/>
              <a:t>Methods: </a:t>
            </a:r>
            <a:r>
              <a:rPr lang="en-US" dirty="0" err="1"/>
              <a:t>register_client</a:t>
            </a:r>
            <a:r>
              <a:rPr lang="en-US" dirty="0"/>
              <a:t>(), </a:t>
            </a:r>
            <a:r>
              <a:rPr lang="en-US" dirty="0" err="1"/>
              <a:t>search_client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0068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435608"/>
            <a:ext cx="8596312" cy="4344665"/>
          </a:xfrm>
        </p:spPr>
      </p:pic>
    </p:spTree>
    <p:extLst>
      <p:ext uri="{BB962C8B-B14F-4D97-AF65-F5344CB8AC3E}">
        <p14:creationId xmlns:p14="http://schemas.microsoft.com/office/powerpoint/2010/main" val="37440760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</TotalTime>
  <Words>169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HEALTH INFORMATION SYSTEM</vt:lpstr>
      <vt:lpstr>METHODOLOGY</vt:lpstr>
      <vt:lpstr>DESIGN</vt:lpstr>
      <vt:lpstr>DESIGN</vt:lpstr>
      <vt:lpstr>SOLUTION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INFORMATION SYSTEM</dc:title>
  <dc:creator>Microsoft account</dc:creator>
  <cp:lastModifiedBy>Microsoft account</cp:lastModifiedBy>
  <cp:revision>6</cp:revision>
  <dcterms:created xsi:type="dcterms:W3CDTF">2025-04-26T13:54:15Z</dcterms:created>
  <dcterms:modified xsi:type="dcterms:W3CDTF">2025-04-26T15:36:26Z</dcterms:modified>
</cp:coreProperties>
</file>