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327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C2ED-5193-497F-892C-4A4C0A8594A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F611-C22C-4AEC-B806-658DF708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9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hometown is</a:t>
            </a:r>
            <a:r>
              <a:rPr lang="en-US" baseline="0" dirty="0" smtClean="0"/>
              <a:t> famously known for the nature. </a:t>
            </a:r>
          </a:p>
          <a:p>
            <a:r>
              <a:rPr lang="en-US" baseline="0" dirty="0" smtClean="0"/>
              <a:t>Most other places are urbanized, but not here.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one of a few </a:t>
            </a:r>
            <a:r>
              <a:rPr lang="en-US" baseline="0" dirty="0" smtClean="0"/>
              <a:t>primary forests still be unaffected by human. </a:t>
            </a:r>
            <a:r>
              <a:rPr lang="en-US" dirty="0" smtClean="0"/>
              <a:t>There</a:t>
            </a:r>
            <a:r>
              <a:rPr lang="en-US" baseline="0" dirty="0" smtClean="0"/>
              <a:t> are many tourist visit this park, most are foreigner.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F611-C22C-4AEC-B806-658DF7087F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5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0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7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0974-9D60-4E37-9A7D-77D4946357D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D228-AB2B-4D0B-95CC-B63B1515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291734" y="671428"/>
            <a:ext cx="11760929" cy="1665877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b="1" cap="small" dirty="0" smtClean="0"/>
              <a:t>	</a:t>
            </a:r>
            <a:r>
              <a:rPr lang="en-US" sz="4400" b="1" cap="small" dirty="0" smtClean="0"/>
              <a:t>home sweet home</a:t>
            </a:r>
            <a:r>
              <a:rPr lang="en-US" b="1" cap="small" dirty="0" smtClean="0"/>
              <a:t/>
            </a:r>
            <a:br>
              <a:rPr lang="en-US" b="1" cap="small" dirty="0" smtClean="0"/>
            </a:br>
            <a:r>
              <a:rPr lang="en-US" b="1" cap="small" dirty="0" smtClean="0"/>
              <a:t>	“</a:t>
            </a:r>
            <a:r>
              <a:rPr lang="en-US" b="1" cap="small" dirty="0" err="1" smtClean="0"/>
              <a:t>tây</a:t>
            </a:r>
            <a:r>
              <a:rPr lang="en-US" b="1" cap="small" dirty="0" smtClean="0"/>
              <a:t> </a:t>
            </a:r>
            <a:r>
              <a:rPr lang="en-US" b="1" cap="small" dirty="0" err="1" smtClean="0"/>
              <a:t>nguyên</a:t>
            </a:r>
            <a:r>
              <a:rPr lang="en-US" b="1" cap="small" dirty="0" smtClean="0"/>
              <a:t>”</a:t>
            </a:r>
            <a:endParaRPr lang="en-US" b="1" cap="smal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175" y="455220"/>
            <a:ext cx="4397827" cy="329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52" y="2553512"/>
            <a:ext cx="4153988" cy="2771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12" y="3630925"/>
            <a:ext cx="4537163" cy="2599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587829" y="2553512"/>
            <a:ext cx="4663440" cy="80118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Rough translation – “The Highland in the West”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Magnificent </a:t>
            </a:r>
            <a:r>
              <a:rPr lang="en-US" dirty="0" err="1" smtClean="0"/>
              <a:t>Lanscape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94899" y="6090895"/>
            <a:ext cx="435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Chu Yang Sin National Park</a:t>
            </a:r>
            <a:endParaRPr lang="en-US" sz="2800" b="1" dirty="0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42" y="2403566"/>
            <a:ext cx="5259652" cy="3497671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6" y="1602377"/>
            <a:ext cx="5731813" cy="42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Magnificent </a:t>
            </a:r>
            <a:r>
              <a:rPr lang="en-US" dirty="0" err="1" smtClean="0"/>
              <a:t>Lanscape</a:t>
            </a:r>
            <a:endParaRPr lang="en-U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38" y="2025923"/>
            <a:ext cx="5875192" cy="3886732"/>
          </a:xfrm>
        </p:spPr>
      </p:pic>
      <p:sp>
        <p:nvSpPr>
          <p:cNvPr id="20" name="TextBox 19"/>
          <p:cNvSpPr txBox="1"/>
          <p:nvPr/>
        </p:nvSpPr>
        <p:spPr>
          <a:xfrm>
            <a:off x="740229" y="2025923"/>
            <a:ext cx="4354286" cy="387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19627" y="1506022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Trinh </a:t>
            </a:r>
            <a:r>
              <a:rPr lang="en-US" b="1" dirty="0" err="1" smtClean="0"/>
              <a:t>Nữ</a:t>
            </a:r>
            <a:r>
              <a:rPr lang="en-US" b="1" dirty="0" smtClean="0"/>
              <a:t> Waterfall – Virgin Waterfall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62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Khải</a:t>
            </a:r>
            <a:r>
              <a:rPr lang="en-US" dirty="0" smtClean="0"/>
              <a:t> </a:t>
            </a:r>
            <a:r>
              <a:rPr lang="en-US" dirty="0" err="1" smtClean="0"/>
              <a:t>Đoan</a:t>
            </a:r>
            <a:r>
              <a:rPr lang="en-US" dirty="0" smtClean="0"/>
              <a:t> Pagoda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08" y="1690688"/>
            <a:ext cx="7459436" cy="4351338"/>
          </a:xfrm>
        </p:spPr>
      </p:pic>
    </p:spTree>
    <p:extLst>
      <p:ext uri="{BB962C8B-B14F-4D97-AF65-F5344CB8AC3E}">
        <p14:creationId xmlns:p14="http://schemas.microsoft.com/office/powerpoint/2010/main" val="2519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Khải</a:t>
            </a:r>
            <a:r>
              <a:rPr lang="en-US" dirty="0" smtClean="0"/>
              <a:t> </a:t>
            </a:r>
            <a:r>
              <a:rPr lang="en-US" dirty="0" err="1" smtClean="0"/>
              <a:t>Đoan</a:t>
            </a:r>
            <a:r>
              <a:rPr lang="en-US" dirty="0" smtClean="0"/>
              <a:t> Pagoda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42" y="2097722"/>
            <a:ext cx="6178670" cy="4141025"/>
          </a:xfrm>
        </p:spPr>
      </p:pic>
      <p:sp>
        <p:nvSpPr>
          <p:cNvPr id="7" name="TextBox 6"/>
          <p:cNvSpPr txBox="1"/>
          <p:nvPr/>
        </p:nvSpPr>
        <p:spPr>
          <a:xfrm>
            <a:off x="710004" y="2097722"/>
            <a:ext cx="4120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was built under Vietnamese last Emperor’s mother command, by hundreds of artisan from the ancient capital. </a:t>
            </a:r>
          </a:p>
          <a:p>
            <a:r>
              <a:rPr lang="en-US" dirty="0" smtClean="0"/>
              <a:t>Many people visit </a:t>
            </a:r>
            <a:r>
              <a:rPr lang="en-US" dirty="0" err="1" smtClean="0"/>
              <a:t>Khai</a:t>
            </a:r>
            <a:r>
              <a:rPr lang="en-US" dirty="0" smtClean="0"/>
              <a:t> Doan pagoda on New year holiday, pray, joy, hope for a new wonderful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5664" cy="30249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27" y="2613435"/>
            <a:ext cx="4942242" cy="37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 (liquor)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20" y="1954717"/>
            <a:ext cx="653108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08791" y="1690688"/>
            <a:ext cx="4442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Rượu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” – the famous traditional drink of native ethnic – the </a:t>
            </a:r>
            <a:r>
              <a:rPr lang="en-US" dirty="0" err="1" smtClean="0"/>
              <a:t>Degar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is made from “</a:t>
            </a:r>
            <a:r>
              <a:rPr lang="en-US" dirty="0" err="1" smtClean="0"/>
              <a:t>cào</a:t>
            </a:r>
            <a:r>
              <a:rPr lang="en-US" dirty="0" smtClean="0"/>
              <a:t> </a:t>
            </a:r>
            <a:r>
              <a:rPr lang="en-US" dirty="0" err="1" smtClean="0"/>
              <a:t>cào</a:t>
            </a:r>
            <a:r>
              <a:rPr lang="en-US" dirty="0" smtClean="0"/>
              <a:t>” seed and a secret yeast. This yeast makes the unique flavor of the liquor, is made from special herbs collected in the deep jungle, and only some elder can make it.</a:t>
            </a:r>
          </a:p>
          <a:p>
            <a:r>
              <a:rPr lang="en-US" dirty="0" smtClean="0"/>
              <a:t>Some says the secret yeast recipe has been lost long ago, the yeast they are using today is just a poor copycat.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" y="496590"/>
            <a:ext cx="4980827" cy="3322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487" y="2157778"/>
            <a:ext cx="5583218" cy="3722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8199" y="3857487"/>
            <a:ext cx="168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grilled chicken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9279" y="5985714"/>
            <a:ext cx="405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cơm</a:t>
            </a:r>
            <a:r>
              <a:rPr lang="en-US" dirty="0" smtClean="0"/>
              <a:t> lam” – rice cooked in bamboo tube.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7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219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home sweet home  “tây nguyên”</vt:lpstr>
      <vt:lpstr>Magnificent Lanscape</vt:lpstr>
      <vt:lpstr>Magnificent Lanscape</vt:lpstr>
      <vt:lpstr>Khải Đoan Pagoda</vt:lpstr>
      <vt:lpstr>Khải Đoan Pagoda</vt:lpstr>
      <vt:lpstr>Food</vt:lpstr>
      <vt:lpstr>Drink (liquor)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</dc:creator>
  <cp:lastModifiedBy>tam</cp:lastModifiedBy>
  <cp:revision>13</cp:revision>
  <dcterms:created xsi:type="dcterms:W3CDTF">2021-01-27T13:30:14Z</dcterms:created>
  <dcterms:modified xsi:type="dcterms:W3CDTF">2021-01-27T15:50:26Z</dcterms:modified>
</cp:coreProperties>
</file>