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FCD835-11E8-3368-D552-338092AA80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0AD6A-E853-FEA0-21BA-A98F6726C9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FBB4F-026C-4D48-9573-9B00A2B701C0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5C794-833C-F8A6-E830-96CC9D9C08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E0225-E4A3-8842-9C1E-9201BB7214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50399-215E-4FC4-A2E2-E2C045BB3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91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5:45:00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24575,'8'0'0,"-1"-1"0,0 0 0,0-1 0,0 0 0,10-4 0,22-4 0,40 2 0,146 6 0,-120 4 0,15 0 0,154-4 0,-171-11 0,-66 6 0,59-1 0,955 9 0,-1017 1 0,55 9 0,7 1 0,101-11 0,31 2 0,-195 1 0,65 18 0,5 2 0,-89-23 0,1 2 0,-1 0 0,0 1 0,0 1 0,0 0 0,-1 0 0,0 1 0,18 12 0,-25-14 0,0 0 0,-1 1 0,1 0 0,-1 0 0,-1 1 0,1-1 0,-1 1 0,0 0 0,0 0 0,0 0 0,-1 0 0,0 1 0,0 0 0,-1-1 0,0 1 0,0 0 0,-1 0 0,2 14 0,1 8 0,2-1 0,14 48 0,5 17 0,-11-18 0,34 100 0,-1-79 0,16 137 0,-40-136 0,3-15 0,-18-62 0,-1 1 0,-1 0 0,-1 0 0,4 41 0,-7 310 0,-5-179 0,5-164 0,1-1 0,7 32 0,-5-29 0,4 47 0,-8-53 0,-3 203 0,-23-111 0,23-103 0,0 0 0,-1 0 0,-1-1 0,0 1 0,-1-1 0,-1 1 0,0-2 0,0 1 0,-1-1 0,-12 16 0,11-17 0,-1 0 0,0 0 0,-1-1 0,0 0 0,-1-1 0,0 0 0,-1 0 0,1-2 0,-1 1 0,-1-1 0,0-1 0,0 0 0,0-1 0,0-1 0,-15 4 0,-13 4 0,0-2 0,-1-2 0,-78 6 0,70-11 0,-51 11 0,45-5 0,-14 3 0,27-5 0,-66 4 0,-78-13 0,-73 4 0,175 11 0,63-8 0,-1-1 0,-30 2 0,-70-6 0,60-2 0,0 3 0,0 3 0,-73 14 0,11 7 0,-144 10 0,194-31 0,38-3 0,-52 7 0,23 2 0,-1-4 0,-121-3 0,-133-29 0,276 22 0,-42-10 120,80 12-285,-1 0 0,1 0 0,-1-1 0,1 0 0,0 0 0,0-1 0,0 0 0,-11-9 0,6 1-6661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5:51:11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63 173 24575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6:30:44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13 24575,'-3'-13'0,"-5"15"0,-7 18 0,9-11 0,0 1 0,0-1 0,-1-1 0,-1 0 0,1 0 0,-1 0 0,0-1 0,-17 12 0,14-11 0,1 0 0,0 1 0,0 1 0,-16 19 0,25-28 0,1 0 0,-1 0 0,0 0 0,1 1 0,-1-1 0,1 0 0,-1 0 0,1 0 0,0 0 0,-1 0 0,1 1 0,0-1 0,0 0 0,0 0 0,0 1 0,0-1 0,0 0 0,0 0 0,0 0 0,1 1 0,-1-1 0,0 0 0,1 0 0,-1 0 0,1 0 0,-1 0 0,1 0 0,0 1 0,-1-1 0,1-1 0,0 1 0,0 0 0,0 0 0,1 1 0,4 3 0,0 0 0,1-1 0,-1 0 0,12 5 0,2 1 0,29 22-1365,-26-18-5461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B2CCB-A56C-4259-9547-D58C3AC73475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2061F-8A11-4E24-AD23-5AD663BF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C22E-B9CF-E03E-7EA3-E19AA1832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65154-C1FA-8EBB-ABF0-55C7D0812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09D42-B2E8-07A5-0F0F-540E4C3F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E31F-13E4-48AD-BAB6-B7C77F162C7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830C2-C632-69D5-44CF-ECE58012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BF1D1-F4B0-390C-3A71-269C3350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A064-4857-41A0-AC63-DA6089FFD0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2BAE4-84EF-842A-B957-06B90AC94D13}"/>
              </a:ext>
            </a:extLst>
          </p:cNvPr>
          <p:cNvSpPr txBox="1"/>
          <p:nvPr userDrawn="1"/>
        </p:nvSpPr>
        <p:spPr>
          <a:xfrm rot="1880972">
            <a:off x="1491914" y="3640557"/>
            <a:ext cx="10844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/>
                </a:solidFill>
              </a:rPr>
              <a:t>CE180384 – Nguyen Vu Huy</a:t>
            </a:r>
          </a:p>
        </p:txBody>
      </p:sp>
    </p:spTree>
    <p:extLst>
      <p:ext uri="{BB962C8B-B14F-4D97-AF65-F5344CB8AC3E}">
        <p14:creationId xmlns:p14="http://schemas.microsoft.com/office/powerpoint/2010/main" val="121102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A9AD-DFC4-5233-8951-593CA75A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B0334-CCD2-2617-1ACC-D4851F538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5D89-10F1-F20E-AE9B-6478A2D7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E31F-13E4-48AD-BAB6-B7C77F162C7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08F8C-015D-5D64-C383-F56090B9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0DEA9-CF3B-51D8-52BB-4EBAABC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A064-4857-41A0-AC63-DA6089FF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1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DC71-E046-CDCF-697E-986E9EBC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8D5E-3EF1-6928-C0CF-1ED95D19F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20DF1-1A09-9413-33B9-A5191047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E31F-13E4-48AD-BAB6-B7C77F162C7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B3244-983D-CE41-5D61-71606F69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94E81-2B31-BBCE-EC43-16A855D7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A064-4857-41A0-AC63-DA6089FFD0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4993D5-0E2A-DA14-494E-C9632C22F4AE}"/>
              </a:ext>
            </a:extLst>
          </p:cNvPr>
          <p:cNvSpPr txBox="1"/>
          <p:nvPr userDrawn="1"/>
        </p:nvSpPr>
        <p:spPr>
          <a:xfrm rot="1880972">
            <a:off x="1491914" y="3640557"/>
            <a:ext cx="10844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/>
                </a:solidFill>
              </a:rPr>
              <a:t>CE180384 – Nguyen Vu Huy</a:t>
            </a:r>
          </a:p>
        </p:txBody>
      </p:sp>
    </p:spTree>
    <p:extLst>
      <p:ext uri="{BB962C8B-B14F-4D97-AF65-F5344CB8AC3E}">
        <p14:creationId xmlns:p14="http://schemas.microsoft.com/office/powerpoint/2010/main" val="302849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4AC9-D294-C225-8180-476A2DB0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7A2ED-7403-BEBD-760D-84D5738CB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13B85-4D7E-DC58-8BF2-BC3E017E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E31F-13E4-48AD-BAB6-B7C77F162C7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F0A80-85C8-26BA-B05A-E0F31125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DE2C9-91FE-17B1-C359-E446D82E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A064-4857-41A0-AC63-DA6089FFD0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8124CA-606C-CFD0-570E-7798DD09B3B8}"/>
              </a:ext>
            </a:extLst>
          </p:cNvPr>
          <p:cNvSpPr txBox="1"/>
          <p:nvPr userDrawn="1"/>
        </p:nvSpPr>
        <p:spPr>
          <a:xfrm rot="1880972">
            <a:off x="1491914" y="3640557"/>
            <a:ext cx="10844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/>
                </a:solidFill>
              </a:rPr>
              <a:t>CE180384 – Nguyen Vu Huy</a:t>
            </a:r>
          </a:p>
        </p:txBody>
      </p:sp>
    </p:spTree>
    <p:extLst>
      <p:ext uri="{BB962C8B-B14F-4D97-AF65-F5344CB8AC3E}">
        <p14:creationId xmlns:p14="http://schemas.microsoft.com/office/powerpoint/2010/main" val="163591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6821-4689-1DE6-E87F-70EECBC4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B940-4DD6-10F3-585E-D3AC3D690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0B6D7-F191-39E6-E07C-7D3F80D1B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E71D5-E4CB-4D19-08A0-87499A30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E31F-13E4-48AD-BAB6-B7C77F162C7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D696E-7BFE-434D-FEE5-938032A9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3333A-18D5-CE46-B78B-1F858F12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A064-4857-41A0-AC63-DA6089FFD0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36ECD9-B2E5-839B-E727-C9C9C5FFA942}"/>
              </a:ext>
            </a:extLst>
          </p:cNvPr>
          <p:cNvSpPr txBox="1"/>
          <p:nvPr userDrawn="1"/>
        </p:nvSpPr>
        <p:spPr>
          <a:xfrm rot="1880972">
            <a:off x="1491914" y="3640557"/>
            <a:ext cx="10844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/>
                </a:solidFill>
              </a:rPr>
              <a:t>CE180384 – Nguyen Vu Huy</a:t>
            </a:r>
          </a:p>
        </p:txBody>
      </p:sp>
    </p:spTree>
    <p:extLst>
      <p:ext uri="{BB962C8B-B14F-4D97-AF65-F5344CB8AC3E}">
        <p14:creationId xmlns:p14="http://schemas.microsoft.com/office/powerpoint/2010/main" val="263644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5E51-A200-4C66-EC96-A53FF064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74189-F5D3-FE23-426B-CCF236322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D5C9D-D54F-6018-7BFC-79583CFAE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707FA-8692-1EAE-E84B-9896E36FD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B1968D-8CB8-B8A0-1419-260081597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76E9A-3025-9302-4F2C-11347007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E31F-13E4-48AD-BAB6-B7C77F162C7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12E08-DF3F-04E4-E2DD-A1007EB4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51FD6-506B-EF4F-9094-402EC015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A064-4857-41A0-AC63-DA6089FFD04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25F930-070D-BD6F-023D-6E162260B6C9}"/>
              </a:ext>
            </a:extLst>
          </p:cNvPr>
          <p:cNvSpPr txBox="1"/>
          <p:nvPr userDrawn="1"/>
        </p:nvSpPr>
        <p:spPr>
          <a:xfrm rot="1880972">
            <a:off x="1491914" y="3640557"/>
            <a:ext cx="10844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/>
                </a:solidFill>
              </a:rPr>
              <a:t>CE180384 – Nguyen Vu Huy</a:t>
            </a:r>
          </a:p>
        </p:txBody>
      </p:sp>
    </p:spTree>
    <p:extLst>
      <p:ext uri="{BB962C8B-B14F-4D97-AF65-F5344CB8AC3E}">
        <p14:creationId xmlns:p14="http://schemas.microsoft.com/office/powerpoint/2010/main" val="34986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E9FF-518C-80F0-B001-C37E0E6F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EFE44-C08A-FAD6-2C21-1F9D902F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E31F-13E4-48AD-BAB6-B7C77F162C7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C3A16-B5F6-21CB-A4F9-666581ED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A670B-B34F-9DDF-C4BB-6F588FFB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A064-4857-41A0-AC63-DA6089FFD0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B0C0D-8AFC-A1C6-982B-62928925BD2E}"/>
              </a:ext>
            </a:extLst>
          </p:cNvPr>
          <p:cNvSpPr txBox="1"/>
          <p:nvPr userDrawn="1"/>
        </p:nvSpPr>
        <p:spPr>
          <a:xfrm rot="1880972">
            <a:off x="1491914" y="3640557"/>
            <a:ext cx="10844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/>
                </a:solidFill>
              </a:rPr>
              <a:t>CE180384 – Nguyen Vu Huy</a:t>
            </a:r>
          </a:p>
        </p:txBody>
      </p:sp>
    </p:spTree>
    <p:extLst>
      <p:ext uri="{BB962C8B-B14F-4D97-AF65-F5344CB8AC3E}">
        <p14:creationId xmlns:p14="http://schemas.microsoft.com/office/powerpoint/2010/main" val="28252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C40B4-362D-E98F-9C96-3163F3D3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E31F-13E4-48AD-BAB6-B7C77F162C7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2E005-DACD-E990-97B7-EEB0E77D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B7027-A06D-1F43-5AE6-DBE225F2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A064-4857-41A0-AC63-DA6089FFD0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4DCA40-B451-BB25-3CA9-9AFCEE04477B}"/>
              </a:ext>
            </a:extLst>
          </p:cNvPr>
          <p:cNvSpPr txBox="1"/>
          <p:nvPr userDrawn="1"/>
        </p:nvSpPr>
        <p:spPr>
          <a:xfrm rot="1880972">
            <a:off x="1491914" y="3640557"/>
            <a:ext cx="10844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/>
                </a:solidFill>
              </a:rPr>
              <a:t>CE180384 – Nguyen Vu Huy</a:t>
            </a:r>
          </a:p>
        </p:txBody>
      </p:sp>
    </p:spTree>
    <p:extLst>
      <p:ext uri="{BB962C8B-B14F-4D97-AF65-F5344CB8AC3E}">
        <p14:creationId xmlns:p14="http://schemas.microsoft.com/office/powerpoint/2010/main" val="25053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6152-F96C-9BFF-4841-2E069E01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F1AC-C62B-4D3C-4861-9C8C63619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EDAD7-EFC8-658D-8589-5F9270983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C61C7-2330-ABEA-3F2E-C229DE45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E31F-13E4-48AD-BAB6-B7C77F162C7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F64F1-EF7B-BB0D-CFD8-E67A5806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F6F8E-98C5-E129-D33C-E5DF738B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A064-4857-41A0-AC63-DA6089FFD0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D362D-C7C5-7F2D-C765-A18E2CD920C0}"/>
              </a:ext>
            </a:extLst>
          </p:cNvPr>
          <p:cNvSpPr txBox="1"/>
          <p:nvPr userDrawn="1"/>
        </p:nvSpPr>
        <p:spPr>
          <a:xfrm rot="1880972">
            <a:off x="1491914" y="3640557"/>
            <a:ext cx="10844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/>
                </a:solidFill>
              </a:rPr>
              <a:t>CE180384 – Nguyen Vu Huy</a:t>
            </a:r>
          </a:p>
        </p:txBody>
      </p:sp>
    </p:spTree>
    <p:extLst>
      <p:ext uri="{BB962C8B-B14F-4D97-AF65-F5344CB8AC3E}">
        <p14:creationId xmlns:p14="http://schemas.microsoft.com/office/powerpoint/2010/main" val="266616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1950-51E4-8432-059F-3478DFC06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1877A-6D4A-EA2A-700B-5BD185EB3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2066A-F20C-0E16-9BBE-2CCD05FA0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D2A98-1383-4650-6750-1956AC2C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E31F-13E4-48AD-BAB6-B7C77F162C7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2159E-B9BC-91E7-5E32-72268ACE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96356-ADEA-B840-6858-071D2078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A064-4857-41A0-AC63-DA6089FFD0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B8755-B4F2-C3CC-AB0B-AE2255AA3932}"/>
              </a:ext>
            </a:extLst>
          </p:cNvPr>
          <p:cNvSpPr txBox="1"/>
          <p:nvPr userDrawn="1"/>
        </p:nvSpPr>
        <p:spPr>
          <a:xfrm rot="1880972">
            <a:off x="1491914" y="3640557"/>
            <a:ext cx="10844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/>
                </a:solidFill>
              </a:rPr>
              <a:t>CE180384 – Nguyen Vu Huy</a:t>
            </a:r>
          </a:p>
        </p:txBody>
      </p:sp>
    </p:spTree>
    <p:extLst>
      <p:ext uri="{BB962C8B-B14F-4D97-AF65-F5344CB8AC3E}">
        <p14:creationId xmlns:p14="http://schemas.microsoft.com/office/powerpoint/2010/main" val="86636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EFBD3-71DF-0C42-FCC1-4D29EEE6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38101-9B10-8AA7-6892-C8CF55AB9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33399-1FE3-5834-C579-F670F9DC3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D2E31F-13E4-48AD-BAB6-B7C77F162C7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A4B2E-2624-EFAC-248A-9BEC8B2CE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A4F72-1F12-217D-4CDB-FA52FF32B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94A064-4857-41A0-AC63-DA6089FFD0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03C1D-0A1F-EA3C-30F5-D4A5C690B887}"/>
              </a:ext>
            </a:extLst>
          </p:cNvPr>
          <p:cNvSpPr txBox="1"/>
          <p:nvPr userDrawn="1"/>
        </p:nvSpPr>
        <p:spPr>
          <a:xfrm rot="1880972">
            <a:off x="1491914" y="3640557"/>
            <a:ext cx="10844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/>
                </a:solidFill>
              </a:rPr>
              <a:t>CE180384 – Nguyen Vu Huy</a:t>
            </a:r>
          </a:p>
        </p:txBody>
      </p:sp>
    </p:spTree>
    <p:extLst>
      <p:ext uri="{BB962C8B-B14F-4D97-AF65-F5344CB8AC3E}">
        <p14:creationId xmlns:p14="http://schemas.microsoft.com/office/powerpoint/2010/main" val="44187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customXml" Target="../ink/ink1.xml"/><Relationship Id="rId10" Type="http://schemas.openxmlformats.org/officeDocument/2006/relationships/customXml" Target="../ink/ink3.xm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CFB7AD-F27C-0FCE-307C-D58CFE7B6E09}"/>
              </a:ext>
            </a:extLst>
          </p:cNvPr>
          <p:cNvSpPr/>
          <p:nvPr/>
        </p:nvSpPr>
        <p:spPr>
          <a:xfrm>
            <a:off x="87631" y="3312795"/>
            <a:ext cx="1767840" cy="675640"/>
          </a:xfrm>
          <a:prstGeom prst="roundRect">
            <a:avLst/>
          </a:prstGeom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(Web browser)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A2D91F-963E-3135-7FDA-4483A2E0BE1A}"/>
              </a:ext>
            </a:extLst>
          </p:cNvPr>
          <p:cNvSpPr/>
          <p:nvPr/>
        </p:nvSpPr>
        <p:spPr>
          <a:xfrm>
            <a:off x="2366012" y="3239135"/>
            <a:ext cx="1473200" cy="749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 Recognition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9131D0-1923-FB87-9961-85F68F135940}"/>
              </a:ext>
            </a:extLst>
          </p:cNvPr>
          <p:cNvSpPr/>
          <p:nvPr/>
        </p:nvSpPr>
        <p:spPr>
          <a:xfrm>
            <a:off x="2372360" y="796290"/>
            <a:ext cx="1473200" cy="749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6C2B03-A30D-A3AC-D2E1-354CC18BBCF1}"/>
              </a:ext>
            </a:extLst>
          </p:cNvPr>
          <p:cNvSpPr/>
          <p:nvPr/>
        </p:nvSpPr>
        <p:spPr>
          <a:xfrm>
            <a:off x="2366012" y="5488940"/>
            <a:ext cx="1473200" cy="749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Attendance Log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698506-A98E-DBDD-92BA-7F3F12899EBD}"/>
              </a:ext>
            </a:extLst>
          </p:cNvPr>
          <p:cNvSpPr/>
          <p:nvPr/>
        </p:nvSpPr>
        <p:spPr>
          <a:xfrm>
            <a:off x="4625340" y="266700"/>
            <a:ext cx="1473200" cy="749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Image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9501D2-3FDB-2DAB-72DD-2AE251F3E4DE}"/>
              </a:ext>
            </a:extLst>
          </p:cNvPr>
          <p:cNvSpPr/>
          <p:nvPr/>
        </p:nvSpPr>
        <p:spPr>
          <a:xfrm>
            <a:off x="4625340" y="1281430"/>
            <a:ext cx="1473200" cy="749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Camera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2E286F-76D6-E738-B2CC-D24C4CA43ECF}"/>
              </a:ext>
            </a:extLst>
          </p:cNvPr>
          <p:cNvSpPr/>
          <p:nvPr/>
        </p:nvSpPr>
        <p:spPr>
          <a:xfrm>
            <a:off x="6659880" y="266700"/>
            <a:ext cx="1473200" cy="749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Image Data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83FC5AA-76EE-5275-8F66-2F0FD81941EC}"/>
              </a:ext>
            </a:extLst>
          </p:cNvPr>
          <p:cNvSpPr/>
          <p:nvPr/>
        </p:nvSpPr>
        <p:spPr>
          <a:xfrm>
            <a:off x="6598920" y="1281430"/>
            <a:ext cx="1473200" cy="749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Capture Frames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E633D9B-20C8-CFCD-524C-9C2F456D4BCB}"/>
              </a:ext>
            </a:extLst>
          </p:cNvPr>
          <p:cNvSpPr/>
          <p:nvPr/>
        </p:nvSpPr>
        <p:spPr>
          <a:xfrm>
            <a:off x="8633460" y="641350"/>
            <a:ext cx="1473200" cy="749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to pickle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4399583-1A2F-2563-CC11-82460A2C7A42}"/>
              </a:ext>
            </a:extLst>
          </p:cNvPr>
          <p:cNvSpPr/>
          <p:nvPr/>
        </p:nvSpPr>
        <p:spPr>
          <a:xfrm>
            <a:off x="6991351" y="3307080"/>
            <a:ext cx="1473200" cy="749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(check in data)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B644322-9E54-26DB-7E4D-EA8B0E33D67C}"/>
              </a:ext>
            </a:extLst>
          </p:cNvPr>
          <p:cNvSpPr/>
          <p:nvPr/>
        </p:nvSpPr>
        <p:spPr>
          <a:xfrm>
            <a:off x="10373360" y="3184525"/>
            <a:ext cx="1473200" cy="7493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Present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0492FCF-9812-5758-C252-7543A29035B0}"/>
              </a:ext>
            </a:extLst>
          </p:cNvPr>
          <p:cNvSpPr/>
          <p:nvPr/>
        </p:nvSpPr>
        <p:spPr>
          <a:xfrm>
            <a:off x="5044440" y="3307080"/>
            <a:ext cx="1473200" cy="749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Face Data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9903B4-0491-7FA5-8E70-C5469B58F956}"/>
              </a:ext>
            </a:extLst>
          </p:cNvPr>
          <p:cNvSpPr/>
          <p:nvPr/>
        </p:nvSpPr>
        <p:spPr>
          <a:xfrm>
            <a:off x="10373360" y="4931410"/>
            <a:ext cx="1473200" cy="7493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Absent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2F5DE6-D0CA-BEBE-7820-E8F6F10FECF7}"/>
              </a:ext>
            </a:extLst>
          </p:cNvPr>
          <p:cNvSpPr/>
          <p:nvPr/>
        </p:nvSpPr>
        <p:spPr>
          <a:xfrm>
            <a:off x="2092960" y="406400"/>
            <a:ext cx="2225040" cy="6299200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scene3d>
            <a:camera prst="perspectiveRigh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9A5D19-D3CD-18FD-CEF8-1532EA93B335}"/>
              </a:ext>
            </a:extLst>
          </p:cNvPr>
          <p:cNvSpPr/>
          <p:nvPr/>
        </p:nvSpPr>
        <p:spPr>
          <a:xfrm>
            <a:off x="10190480" y="2458720"/>
            <a:ext cx="1913889" cy="3850640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204419-E553-5E7F-5DDA-017527581888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3845560" y="641350"/>
            <a:ext cx="779780" cy="5295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B47EDF-4577-6485-DBDA-92B7716C7171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845560" y="1170940"/>
            <a:ext cx="779780" cy="485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5A374C-0071-3CA5-2FED-A611CAB72F2C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6098540" y="641350"/>
            <a:ext cx="5613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49D686-7F7A-F948-8F3A-28F1396DBAA5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6098540" y="1656080"/>
            <a:ext cx="500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55D6D1-5DD4-9B09-3AF0-9C4CB8E9DDD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993380" y="641350"/>
            <a:ext cx="640080" cy="374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FE02C9-5A89-2F52-44CB-96D1FD2C6F6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8072120" y="1016000"/>
            <a:ext cx="561340" cy="64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DCA7A9-7414-8AC5-8225-A860DD4EA34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855471" y="1170940"/>
            <a:ext cx="516889" cy="2479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46AA9F7-6F55-D553-347F-78E53D58767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855471" y="3613785"/>
            <a:ext cx="510541" cy="36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B4D1FC5-98C5-D1BB-E49A-5A3540177E9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855471" y="3650615"/>
            <a:ext cx="510541" cy="2212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61A57F4-3C32-08B0-C90C-2C2111B5F45D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3839212" y="3613785"/>
            <a:ext cx="1205228" cy="67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A03FB7A-FF2F-A34B-1BE0-58002F5F5D8F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6517640" y="3681730"/>
            <a:ext cx="4737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8505D27-B872-6DE7-68EC-C6AAFC2FC6A1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3839212" y="4384040"/>
            <a:ext cx="6351268" cy="1479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9A51B1F5-9EA6-DEC8-F165-58A0A5BBBC68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 rot="5400000">
            <a:off x="6617335" y="554355"/>
            <a:ext cx="1916430" cy="358902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Arrow: Up-Down 68">
            <a:extLst>
              <a:ext uri="{FF2B5EF4-FFF2-40B4-BE49-F238E27FC236}">
                <a16:creationId xmlns:a16="http://schemas.microsoft.com/office/drawing/2014/main" id="{D8C03F70-AFDF-6EF6-112F-03FC3FF0FC7E}"/>
              </a:ext>
            </a:extLst>
          </p:cNvPr>
          <p:cNvSpPr/>
          <p:nvPr/>
        </p:nvSpPr>
        <p:spPr>
          <a:xfrm>
            <a:off x="10993120" y="4155440"/>
            <a:ext cx="294640" cy="599440"/>
          </a:xfrm>
          <a:prstGeom prst="upDown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3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299EB1-1C2C-A28E-5299-FB49B18D7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532" y="1220892"/>
            <a:ext cx="1225334" cy="10390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841602-0E0B-6392-B1F7-FC83F4C5201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6933866" y="1740405"/>
            <a:ext cx="66733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DA1C148-43EF-D923-FFFA-F5FE41656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204" y="1220891"/>
            <a:ext cx="1224061" cy="103902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B1D0CF-F9DD-4102-FE7D-96AD6D7C5BA6}"/>
              </a:ext>
            </a:extLst>
          </p:cNvPr>
          <p:cNvSpPr/>
          <p:nvPr/>
        </p:nvSpPr>
        <p:spPr>
          <a:xfrm>
            <a:off x="797296" y="3429000"/>
            <a:ext cx="10998619" cy="2324131"/>
          </a:xfrm>
          <a:prstGeom prst="round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DAE646-8F72-D1D1-3E2C-6879E7AC3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775" y="4149627"/>
            <a:ext cx="1595295" cy="137294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B3513E-119F-3DA4-39FB-0A379F0C5B50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2036645" y="3822617"/>
            <a:ext cx="1757398" cy="849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46B976-621D-2AD7-3D8C-874E9F3DD539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036645" y="4845067"/>
            <a:ext cx="1757397" cy="528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E5667A9-7057-B76E-82C8-0D9A885D3250}"/>
              </a:ext>
            </a:extLst>
          </p:cNvPr>
          <p:cNvSpPr/>
          <p:nvPr/>
        </p:nvSpPr>
        <p:spPr>
          <a:xfrm>
            <a:off x="1942283" y="4672347"/>
            <a:ext cx="188723" cy="17272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EEA0AD17-E58F-24A0-FB5B-F6DCA5E43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817366"/>
              </p:ext>
            </p:extLst>
          </p:nvPr>
        </p:nvGraphicFramePr>
        <p:xfrm>
          <a:off x="3794042" y="3822617"/>
          <a:ext cx="1444115" cy="15507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393">
                  <a:extLst>
                    <a:ext uri="{9D8B030D-6E8A-4147-A177-3AD203B41FA5}">
                      <a16:colId xmlns:a16="http://schemas.microsoft.com/office/drawing/2014/main" val="2541812542"/>
                    </a:ext>
                  </a:extLst>
                </a:gridCol>
                <a:gridCol w="485361">
                  <a:extLst>
                    <a:ext uri="{9D8B030D-6E8A-4147-A177-3AD203B41FA5}">
                      <a16:colId xmlns:a16="http://schemas.microsoft.com/office/drawing/2014/main" val="3810542551"/>
                    </a:ext>
                  </a:extLst>
                </a:gridCol>
                <a:gridCol w="485361">
                  <a:extLst>
                    <a:ext uri="{9D8B030D-6E8A-4147-A177-3AD203B41FA5}">
                      <a16:colId xmlns:a16="http://schemas.microsoft.com/office/drawing/2014/main" val="3759040403"/>
                    </a:ext>
                  </a:extLst>
                </a:gridCol>
              </a:tblGrid>
              <a:tr h="516923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43865"/>
                  </a:ext>
                </a:extLst>
              </a:tr>
              <a:tr h="51692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26624"/>
                  </a:ext>
                </a:extLst>
              </a:tr>
              <a:tr h="51692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00757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520FFF8-F215-41C6-DFDA-CC88DFA74EE9}"/>
              </a:ext>
            </a:extLst>
          </p:cNvPr>
          <p:cNvCxnSpPr>
            <a:cxnSpLocks/>
          </p:cNvCxnSpPr>
          <p:nvPr/>
        </p:nvCxnSpPr>
        <p:spPr>
          <a:xfrm>
            <a:off x="5422846" y="4591067"/>
            <a:ext cx="599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52AFFD15-6AF7-A14A-4F6B-EAA7EA088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264054"/>
              </p:ext>
            </p:extLst>
          </p:nvPr>
        </p:nvGraphicFramePr>
        <p:xfrm>
          <a:off x="6296606" y="3815682"/>
          <a:ext cx="1456083" cy="15507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361">
                  <a:extLst>
                    <a:ext uri="{9D8B030D-6E8A-4147-A177-3AD203B41FA5}">
                      <a16:colId xmlns:a16="http://schemas.microsoft.com/office/drawing/2014/main" val="2541812542"/>
                    </a:ext>
                  </a:extLst>
                </a:gridCol>
                <a:gridCol w="485361">
                  <a:extLst>
                    <a:ext uri="{9D8B030D-6E8A-4147-A177-3AD203B41FA5}">
                      <a16:colId xmlns:a16="http://schemas.microsoft.com/office/drawing/2014/main" val="3810542551"/>
                    </a:ext>
                  </a:extLst>
                </a:gridCol>
                <a:gridCol w="485361">
                  <a:extLst>
                    <a:ext uri="{9D8B030D-6E8A-4147-A177-3AD203B41FA5}">
                      <a16:colId xmlns:a16="http://schemas.microsoft.com/office/drawing/2014/main" val="3759040403"/>
                    </a:ext>
                  </a:extLst>
                </a:gridCol>
              </a:tblGrid>
              <a:tr h="51692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43865"/>
                  </a:ext>
                </a:extLst>
              </a:tr>
              <a:tr h="51692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26624"/>
                  </a:ext>
                </a:extLst>
              </a:tr>
              <a:tr h="51692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007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DA059E4-1A83-A93A-980D-32B0BF9E1D75}"/>
                  </a:ext>
                </a:extLst>
              </p14:cNvPr>
              <p14:cNvContentPartPr/>
              <p14:nvPr/>
            </p14:nvContentPartPr>
            <p14:xfrm>
              <a:off x="6377926" y="4163547"/>
              <a:ext cx="1301040" cy="11088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DA059E4-1A83-A93A-980D-32B0BF9E1D7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68926" y="4154907"/>
                <a:ext cx="1318680" cy="11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1875836-7C3A-FC09-CB4E-AE67D570AB9A}"/>
                  </a:ext>
                </a:extLst>
              </p14:cNvPr>
              <p14:cNvContentPartPr/>
              <p14:nvPr/>
            </p14:nvContentPartPr>
            <p14:xfrm>
              <a:off x="9284073" y="6098199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1875836-7C3A-FC09-CB4E-AE67D570AB9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75073" y="608919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21185E2D-6B18-EE71-0467-845D41C16F1D}"/>
              </a:ext>
            </a:extLst>
          </p:cNvPr>
          <p:cNvSpPr txBox="1"/>
          <p:nvPr/>
        </p:nvSpPr>
        <p:spPr>
          <a:xfrm>
            <a:off x="7960969" y="4313175"/>
            <a:ext cx="177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11100010 = 226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9111B2-8338-CF20-969D-C4598FF09300}"/>
              </a:ext>
            </a:extLst>
          </p:cNvPr>
          <p:cNvSpPr/>
          <p:nvPr/>
        </p:nvSpPr>
        <p:spPr>
          <a:xfrm>
            <a:off x="9138803" y="4290677"/>
            <a:ext cx="469763" cy="38167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2F954CBD-75E7-220D-2C13-4AACAA7C8B75}"/>
              </a:ext>
            </a:extLst>
          </p:cNvPr>
          <p:cNvCxnSpPr>
            <a:cxnSpLocks/>
          </p:cNvCxnSpPr>
          <p:nvPr/>
        </p:nvCxnSpPr>
        <p:spPr>
          <a:xfrm rot="5400000">
            <a:off x="7127292" y="3342722"/>
            <a:ext cx="1048905" cy="344387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37606D86-BC11-0D65-D2F1-FBDB77EDCDF0}"/>
              </a:ext>
            </a:extLst>
          </p:cNvPr>
          <p:cNvCxnSpPr>
            <a:cxnSpLocks/>
          </p:cNvCxnSpPr>
          <p:nvPr/>
        </p:nvCxnSpPr>
        <p:spPr>
          <a:xfrm rot="10800000">
            <a:off x="2121783" y="4745426"/>
            <a:ext cx="3893158" cy="843688"/>
          </a:xfrm>
          <a:prstGeom prst="curvedConnector3">
            <a:avLst>
              <a:gd name="adj1" fmla="val 1002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262B53A-5E61-E571-5FB2-3FBA5BFD601D}"/>
              </a:ext>
            </a:extLst>
          </p:cNvPr>
          <p:cNvSpPr/>
          <p:nvPr/>
        </p:nvSpPr>
        <p:spPr>
          <a:xfrm>
            <a:off x="5445108" y="994390"/>
            <a:ext cx="3693695" cy="1506162"/>
          </a:xfrm>
          <a:prstGeom prst="round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7B0B43C-69FA-7F5F-7CF0-4E599ABB80C0}"/>
              </a:ext>
            </a:extLst>
          </p:cNvPr>
          <p:cNvCxnSpPr>
            <a:cxnSpLocks/>
          </p:cNvCxnSpPr>
          <p:nvPr/>
        </p:nvCxnSpPr>
        <p:spPr>
          <a:xfrm>
            <a:off x="9740485" y="3380803"/>
            <a:ext cx="0" cy="2420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8CC75DFD-1D82-3466-45BF-92B9E5910481}"/>
              </a:ext>
            </a:extLst>
          </p:cNvPr>
          <p:cNvSpPr/>
          <p:nvPr/>
        </p:nvSpPr>
        <p:spPr>
          <a:xfrm>
            <a:off x="6965311" y="666154"/>
            <a:ext cx="854965" cy="36346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step1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67D99C9-AC72-532E-CDF4-979F7E6E3088}"/>
              </a:ext>
            </a:extLst>
          </p:cNvPr>
          <p:cNvSpPr/>
          <p:nvPr/>
        </p:nvSpPr>
        <p:spPr>
          <a:xfrm>
            <a:off x="5556581" y="3231942"/>
            <a:ext cx="931409" cy="388467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2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FA873636-132D-27E3-D577-BFA585C36C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39103" y="3852499"/>
            <a:ext cx="1787753" cy="15139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28" name="Ink 1027">
                <a:extLst>
                  <a:ext uri="{FF2B5EF4-FFF2-40B4-BE49-F238E27FC236}">
                    <a16:creationId xmlns:a16="http://schemas.microsoft.com/office/drawing/2014/main" id="{E69D8EAB-AB5C-62AD-B11B-41F41C4DCF96}"/>
                  </a:ext>
                </a:extLst>
              </p14:cNvPr>
              <p14:cNvContentPartPr/>
              <p14:nvPr/>
            </p14:nvContentPartPr>
            <p14:xfrm>
              <a:off x="6407659" y="5198350"/>
              <a:ext cx="65520" cy="106560"/>
            </p14:xfrm>
          </p:contentPart>
        </mc:Choice>
        <mc:Fallback xmlns="">
          <p:pic>
            <p:nvPicPr>
              <p:cNvPr id="1028" name="Ink 1027">
                <a:extLst>
                  <a:ext uri="{FF2B5EF4-FFF2-40B4-BE49-F238E27FC236}">
                    <a16:creationId xmlns:a16="http://schemas.microsoft.com/office/drawing/2014/main" id="{E69D8EAB-AB5C-62AD-B11B-41F41C4DCF9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99019" y="5189350"/>
                <a:ext cx="83160" cy="12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1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9B9A53-82CD-F67A-7D9D-E650EA1C0CDC}"/>
              </a:ext>
            </a:extLst>
          </p:cNvPr>
          <p:cNvSpPr/>
          <p:nvPr/>
        </p:nvSpPr>
        <p:spPr>
          <a:xfrm>
            <a:off x="352128" y="488192"/>
            <a:ext cx="11240053" cy="2324131"/>
          </a:xfrm>
          <a:prstGeom prst="round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233039-D07B-2675-E4A5-C298760CD564}"/>
              </a:ext>
            </a:extLst>
          </p:cNvPr>
          <p:cNvSpPr/>
          <p:nvPr/>
        </p:nvSpPr>
        <p:spPr>
          <a:xfrm>
            <a:off x="4196386" y="187779"/>
            <a:ext cx="931409" cy="388467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4565D5-F21B-E82B-3E58-55DE9C89FB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80"/>
          <a:stretch/>
        </p:blipFill>
        <p:spPr>
          <a:xfrm>
            <a:off x="528433" y="644900"/>
            <a:ext cx="2384919" cy="20107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D1EC6D-C2B4-7EC2-EFFC-4C8B1F395E9E}"/>
              </a:ext>
            </a:extLst>
          </p:cNvPr>
          <p:cNvSpPr/>
          <p:nvPr/>
        </p:nvSpPr>
        <p:spPr>
          <a:xfrm>
            <a:off x="2261937" y="644900"/>
            <a:ext cx="651415" cy="991395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02704F-F5C1-2290-0731-C597C168A88D}"/>
              </a:ext>
            </a:extLst>
          </p:cNvPr>
          <p:cNvCxnSpPr>
            <a:cxnSpLocks/>
            <a:stCxn id="9" idx="3"/>
            <a:endCxn id="2050" idx="1"/>
          </p:cNvCxnSpPr>
          <p:nvPr/>
        </p:nvCxnSpPr>
        <p:spPr>
          <a:xfrm flipV="1">
            <a:off x="2913352" y="1038330"/>
            <a:ext cx="635426" cy="102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istogram Icon #421948 - Free Icons Library">
            <a:extLst>
              <a:ext uri="{FF2B5EF4-FFF2-40B4-BE49-F238E27FC236}">
                <a16:creationId xmlns:a16="http://schemas.microsoft.com/office/drawing/2014/main" id="{98996FA6-C0C8-5A33-AE12-0E40A48A6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778" y="620837"/>
            <a:ext cx="1113313" cy="83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A0F0ABB-A478-4E78-BA99-1D5B993DD9F5}"/>
              </a:ext>
            </a:extLst>
          </p:cNvPr>
          <p:cNvSpPr/>
          <p:nvPr/>
        </p:nvSpPr>
        <p:spPr>
          <a:xfrm>
            <a:off x="1113192" y="1624562"/>
            <a:ext cx="651415" cy="991395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71A946-B280-DD52-4191-3AFECA2A422A}"/>
              </a:ext>
            </a:extLst>
          </p:cNvPr>
          <p:cNvCxnSpPr>
            <a:cxnSpLocks/>
          </p:cNvCxnSpPr>
          <p:nvPr/>
        </p:nvCxnSpPr>
        <p:spPr>
          <a:xfrm>
            <a:off x="1864895" y="2120259"/>
            <a:ext cx="1366170" cy="5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istogram chart - icon by Adioma">
            <a:extLst>
              <a:ext uri="{FF2B5EF4-FFF2-40B4-BE49-F238E27FC236}">
                <a16:creationId xmlns:a16="http://schemas.microsoft.com/office/drawing/2014/main" id="{F000D887-6C43-E952-D5B7-D2D975D1F8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6" b="5819"/>
          <a:stretch/>
        </p:blipFill>
        <p:spPr bwMode="auto">
          <a:xfrm>
            <a:off x="3419759" y="1606305"/>
            <a:ext cx="931409" cy="94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9D420F-0CD8-991D-86BE-16AC2A060C32}"/>
              </a:ext>
            </a:extLst>
          </p:cNvPr>
          <p:cNvCxnSpPr>
            <a:cxnSpLocks/>
          </p:cNvCxnSpPr>
          <p:nvPr/>
        </p:nvCxnSpPr>
        <p:spPr>
          <a:xfrm flipV="1">
            <a:off x="4907372" y="1140596"/>
            <a:ext cx="7802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4559B4D-E1AA-BC16-99D3-AC8E767D2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70301"/>
              </p:ext>
            </p:extLst>
          </p:nvPr>
        </p:nvGraphicFramePr>
        <p:xfrm>
          <a:off x="6110002" y="876659"/>
          <a:ext cx="15902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70">
                  <a:extLst>
                    <a:ext uri="{9D8B030D-6E8A-4147-A177-3AD203B41FA5}">
                      <a16:colId xmlns:a16="http://schemas.microsoft.com/office/drawing/2014/main" val="940290892"/>
                    </a:ext>
                  </a:extLst>
                </a:gridCol>
                <a:gridCol w="530070">
                  <a:extLst>
                    <a:ext uri="{9D8B030D-6E8A-4147-A177-3AD203B41FA5}">
                      <a16:colId xmlns:a16="http://schemas.microsoft.com/office/drawing/2014/main" val="3649329940"/>
                    </a:ext>
                  </a:extLst>
                </a:gridCol>
                <a:gridCol w="530070">
                  <a:extLst>
                    <a:ext uri="{9D8B030D-6E8A-4147-A177-3AD203B41FA5}">
                      <a16:colId xmlns:a16="http://schemas.microsoft.com/office/drawing/2014/main" val="6840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2627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6C90082-AAC8-A50B-E44E-AA2E1D580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23358"/>
              </p:ext>
            </p:extLst>
          </p:nvPr>
        </p:nvGraphicFramePr>
        <p:xfrm>
          <a:off x="6110002" y="1807911"/>
          <a:ext cx="15902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70">
                  <a:extLst>
                    <a:ext uri="{9D8B030D-6E8A-4147-A177-3AD203B41FA5}">
                      <a16:colId xmlns:a16="http://schemas.microsoft.com/office/drawing/2014/main" val="940290892"/>
                    </a:ext>
                  </a:extLst>
                </a:gridCol>
                <a:gridCol w="530070">
                  <a:extLst>
                    <a:ext uri="{9D8B030D-6E8A-4147-A177-3AD203B41FA5}">
                      <a16:colId xmlns:a16="http://schemas.microsoft.com/office/drawing/2014/main" val="3649329940"/>
                    </a:ext>
                  </a:extLst>
                </a:gridCol>
                <a:gridCol w="530070">
                  <a:extLst>
                    <a:ext uri="{9D8B030D-6E8A-4147-A177-3AD203B41FA5}">
                      <a16:colId xmlns:a16="http://schemas.microsoft.com/office/drawing/2014/main" val="6840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6270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7B065B-F75F-2B83-B5A4-B1FAF2655996}"/>
              </a:ext>
            </a:extLst>
          </p:cNvPr>
          <p:cNvCxnSpPr>
            <a:cxnSpLocks/>
          </p:cNvCxnSpPr>
          <p:nvPr/>
        </p:nvCxnSpPr>
        <p:spPr>
          <a:xfrm flipV="1">
            <a:off x="4539862" y="2080037"/>
            <a:ext cx="1147799" cy="76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8CF090-E3C5-1937-46BE-CAF5CC08183C}"/>
              </a:ext>
            </a:extLst>
          </p:cNvPr>
          <p:cNvCxnSpPr/>
          <p:nvPr/>
        </p:nvCxnSpPr>
        <p:spPr>
          <a:xfrm>
            <a:off x="7844590" y="557977"/>
            <a:ext cx="0" cy="23241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FA804E3-0716-7393-DFB8-6AE8862F7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848194"/>
              </p:ext>
            </p:extLst>
          </p:nvPr>
        </p:nvGraphicFramePr>
        <p:xfrm>
          <a:off x="7898205" y="1464836"/>
          <a:ext cx="15902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70">
                  <a:extLst>
                    <a:ext uri="{9D8B030D-6E8A-4147-A177-3AD203B41FA5}">
                      <a16:colId xmlns:a16="http://schemas.microsoft.com/office/drawing/2014/main" val="940290892"/>
                    </a:ext>
                  </a:extLst>
                </a:gridCol>
                <a:gridCol w="530070">
                  <a:extLst>
                    <a:ext uri="{9D8B030D-6E8A-4147-A177-3AD203B41FA5}">
                      <a16:colId xmlns:a16="http://schemas.microsoft.com/office/drawing/2014/main" val="3649329940"/>
                    </a:ext>
                  </a:extLst>
                </a:gridCol>
                <a:gridCol w="530070">
                  <a:extLst>
                    <a:ext uri="{9D8B030D-6E8A-4147-A177-3AD203B41FA5}">
                      <a16:colId xmlns:a16="http://schemas.microsoft.com/office/drawing/2014/main" val="6840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26270"/>
                  </a:ext>
                </a:extLst>
              </a:tr>
            </a:tbl>
          </a:graphicData>
        </a:graphic>
      </p:graphicFrame>
      <p:graphicFrame>
        <p:nvGraphicFramePr>
          <p:cNvPr id="2049" name="Table 2048">
            <a:extLst>
              <a:ext uri="{FF2B5EF4-FFF2-40B4-BE49-F238E27FC236}">
                <a16:creationId xmlns:a16="http://schemas.microsoft.com/office/drawing/2014/main" id="{CCFB3F10-B819-3670-5693-99A485A13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882441"/>
              </p:ext>
            </p:extLst>
          </p:nvPr>
        </p:nvGraphicFramePr>
        <p:xfrm>
          <a:off x="9830788" y="1450875"/>
          <a:ext cx="15902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70">
                  <a:extLst>
                    <a:ext uri="{9D8B030D-6E8A-4147-A177-3AD203B41FA5}">
                      <a16:colId xmlns:a16="http://schemas.microsoft.com/office/drawing/2014/main" val="940290892"/>
                    </a:ext>
                  </a:extLst>
                </a:gridCol>
                <a:gridCol w="530070">
                  <a:extLst>
                    <a:ext uri="{9D8B030D-6E8A-4147-A177-3AD203B41FA5}">
                      <a16:colId xmlns:a16="http://schemas.microsoft.com/office/drawing/2014/main" val="3649329940"/>
                    </a:ext>
                  </a:extLst>
                </a:gridCol>
                <a:gridCol w="530070">
                  <a:extLst>
                    <a:ext uri="{9D8B030D-6E8A-4147-A177-3AD203B41FA5}">
                      <a16:colId xmlns:a16="http://schemas.microsoft.com/office/drawing/2014/main" val="6840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6270"/>
                  </a:ext>
                </a:extLst>
              </a:tr>
            </a:tbl>
          </a:graphicData>
        </a:graphic>
      </p:graphicFrame>
      <p:sp>
        <p:nvSpPr>
          <p:cNvPr id="2051" name="TextBox 2050">
            <a:extLst>
              <a:ext uri="{FF2B5EF4-FFF2-40B4-BE49-F238E27FC236}">
                <a16:creationId xmlns:a16="http://schemas.microsoft.com/office/drawing/2014/main" id="{F3AF3856-AD1B-2389-8B06-B2C9E8E9938F}"/>
              </a:ext>
            </a:extLst>
          </p:cNvPr>
          <p:cNvSpPr txBox="1"/>
          <p:nvPr/>
        </p:nvSpPr>
        <p:spPr>
          <a:xfrm>
            <a:off x="9488234" y="1439896"/>
            <a:ext cx="17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53" name="Rectangle 2052">
            <a:extLst>
              <a:ext uri="{FF2B5EF4-FFF2-40B4-BE49-F238E27FC236}">
                <a16:creationId xmlns:a16="http://schemas.microsoft.com/office/drawing/2014/main" id="{314615F3-04FB-80F2-7EF5-017D7DAAA66C}"/>
              </a:ext>
            </a:extLst>
          </p:cNvPr>
          <p:cNvSpPr/>
          <p:nvPr/>
        </p:nvSpPr>
        <p:spPr>
          <a:xfrm>
            <a:off x="7898205" y="876659"/>
            <a:ext cx="3522793" cy="1577783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Rectangle: Rounded Corners 2053">
            <a:extLst>
              <a:ext uri="{FF2B5EF4-FFF2-40B4-BE49-F238E27FC236}">
                <a16:creationId xmlns:a16="http://schemas.microsoft.com/office/drawing/2014/main" id="{B976187B-D10D-DF19-38F1-A81A3AD772AC}"/>
              </a:ext>
            </a:extLst>
          </p:cNvPr>
          <p:cNvSpPr/>
          <p:nvPr/>
        </p:nvSpPr>
        <p:spPr>
          <a:xfrm>
            <a:off x="9252681" y="150440"/>
            <a:ext cx="931409" cy="388467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4</a:t>
            </a:r>
          </a:p>
        </p:txBody>
      </p:sp>
      <p:sp>
        <p:nvSpPr>
          <p:cNvPr id="2055" name="Rectangle: Rounded Corners 2054">
            <a:extLst>
              <a:ext uri="{FF2B5EF4-FFF2-40B4-BE49-F238E27FC236}">
                <a16:creationId xmlns:a16="http://schemas.microsoft.com/office/drawing/2014/main" id="{F4F29355-1E39-1A36-E36A-9FB103DAD803}"/>
              </a:ext>
            </a:extLst>
          </p:cNvPr>
          <p:cNvSpPr/>
          <p:nvPr/>
        </p:nvSpPr>
        <p:spPr>
          <a:xfrm>
            <a:off x="519067" y="3888969"/>
            <a:ext cx="11572669" cy="2480839"/>
          </a:xfrm>
          <a:prstGeom prst="round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6" descr="Face icon PNG and SVG Vector Free Download">
            <a:extLst>
              <a:ext uri="{FF2B5EF4-FFF2-40B4-BE49-F238E27FC236}">
                <a16:creationId xmlns:a16="http://schemas.microsoft.com/office/drawing/2014/main" id="{C0CEB0AD-8569-15DE-622A-840F17827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68" y="4405587"/>
            <a:ext cx="1220501" cy="153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Oval 2057">
            <a:extLst>
              <a:ext uri="{FF2B5EF4-FFF2-40B4-BE49-F238E27FC236}">
                <a16:creationId xmlns:a16="http://schemas.microsoft.com/office/drawing/2014/main" id="{DB6A7B7A-3FDF-FA41-DF0C-051A376D924F}"/>
              </a:ext>
            </a:extLst>
          </p:cNvPr>
          <p:cNvSpPr/>
          <p:nvPr/>
        </p:nvSpPr>
        <p:spPr>
          <a:xfrm>
            <a:off x="504837" y="4167126"/>
            <a:ext cx="1773532" cy="1896849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: Rounded Corners 2058">
            <a:extLst>
              <a:ext uri="{FF2B5EF4-FFF2-40B4-BE49-F238E27FC236}">
                <a16:creationId xmlns:a16="http://schemas.microsoft.com/office/drawing/2014/main" id="{EA89D74F-05E3-719A-CB9B-51A92FC8070A}"/>
              </a:ext>
            </a:extLst>
          </p:cNvPr>
          <p:cNvSpPr/>
          <p:nvPr/>
        </p:nvSpPr>
        <p:spPr>
          <a:xfrm>
            <a:off x="765762" y="4074774"/>
            <a:ext cx="1382238" cy="388467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input</a:t>
            </a:r>
          </a:p>
        </p:txBody>
      </p:sp>
      <p:cxnSp>
        <p:nvCxnSpPr>
          <p:cNvPr id="2061" name="Straight Arrow Connector 2060">
            <a:extLst>
              <a:ext uri="{FF2B5EF4-FFF2-40B4-BE49-F238E27FC236}">
                <a16:creationId xmlns:a16="http://schemas.microsoft.com/office/drawing/2014/main" id="{CE4840FF-3F66-96F8-97DA-7A2E454ABBCD}"/>
              </a:ext>
            </a:extLst>
          </p:cNvPr>
          <p:cNvCxnSpPr>
            <a:cxnSpLocks/>
            <a:stCxn id="2058" idx="6"/>
          </p:cNvCxnSpPr>
          <p:nvPr/>
        </p:nvCxnSpPr>
        <p:spPr>
          <a:xfrm>
            <a:off x="2278369" y="5115551"/>
            <a:ext cx="1200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2" name="Rectangle: Rounded Corners 2061">
            <a:extLst>
              <a:ext uri="{FF2B5EF4-FFF2-40B4-BE49-F238E27FC236}">
                <a16:creationId xmlns:a16="http://schemas.microsoft.com/office/drawing/2014/main" id="{FC7AE846-7C34-6DD1-8972-61B63998BF62}"/>
              </a:ext>
            </a:extLst>
          </p:cNvPr>
          <p:cNvSpPr/>
          <p:nvPr/>
        </p:nvSpPr>
        <p:spPr>
          <a:xfrm>
            <a:off x="2296690" y="4769121"/>
            <a:ext cx="1123069" cy="233128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1 - 4</a:t>
            </a: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8B09876B-1A04-64C1-C568-ECBD99922083}"/>
              </a:ext>
            </a:extLst>
          </p:cNvPr>
          <p:cNvSpPr/>
          <p:nvPr/>
        </p:nvSpPr>
        <p:spPr>
          <a:xfrm>
            <a:off x="3466796" y="4360851"/>
            <a:ext cx="3784859" cy="150939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64" name="Table 2063">
            <a:extLst>
              <a:ext uri="{FF2B5EF4-FFF2-40B4-BE49-F238E27FC236}">
                <a16:creationId xmlns:a16="http://schemas.microsoft.com/office/drawing/2014/main" id="{2154840D-A381-DA1D-8F84-0527FFBC2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576850"/>
              </p:ext>
            </p:extLst>
          </p:nvPr>
        </p:nvGraphicFramePr>
        <p:xfrm>
          <a:off x="3531168" y="4930130"/>
          <a:ext cx="15902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70">
                  <a:extLst>
                    <a:ext uri="{9D8B030D-6E8A-4147-A177-3AD203B41FA5}">
                      <a16:colId xmlns:a16="http://schemas.microsoft.com/office/drawing/2014/main" val="940290892"/>
                    </a:ext>
                  </a:extLst>
                </a:gridCol>
                <a:gridCol w="530070">
                  <a:extLst>
                    <a:ext uri="{9D8B030D-6E8A-4147-A177-3AD203B41FA5}">
                      <a16:colId xmlns:a16="http://schemas.microsoft.com/office/drawing/2014/main" val="3649329940"/>
                    </a:ext>
                  </a:extLst>
                </a:gridCol>
                <a:gridCol w="530070">
                  <a:extLst>
                    <a:ext uri="{9D8B030D-6E8A-4147-A177-3AD203B41FA5}">
                      <a16:colId xmlns:a16="http://schemas.microsoft.com/office/drawing/2014/main" val="6840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26270"/>
                  </a:ext>
                </a:extLst>
              </a:tr>
            </a:tbl>
          </a:graphicData>
        </a:graphic>
      </p:graphicFrame>
      <p:sp>
        <p:nvSpPr>
          <p:cNvPr id="2065" name="TextBox 2064">
            <a:extLst>
              <a:ext uri="{FF2B5EF4-FFF2-40B4-BE49-F238E27FC236}">
                <a16:creationId xmlns:a16="http://schemas.microsoft.com/office/drawing/2014/main" id="{6F6C5E34-6655-1D2A-62CF-3AA3255E0A8B}"/>
              </a:ext>
            </a:extLst>
          </p:cNvPr>
          <p:cNvSpPr txBox="1"/>
          <p:nvPr/>
        </p:nvSpPr>
        <p:spPr>
          <a:xfrm>
            <a:off x="5188062" y="4885685"/>
            <a:ext cx="17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2066" name="Table 2065">
            <a:extLst>
              <a:ext uri="{FF2B5EF4-FFF2-40B4-BE49-F238E27FC236}">
                <a16:creationId xmlns:a16="http://schemas.microsoft.com/office/drawing/2014/main" id="{68B7E814-E92D-BAFA-5105-6D832A703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730857"/>
              </p:ext>
            </p:extLst>
          </p:nvPr>
        </p:nvGraphicFramePr>
        <p:xfrm>
          <a:off x="5633555" y="4930130"/>
          <a:ext cx="15902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70">
                  <a:extLst>
                    <a:ext uri="{9D8B030D-6E8A-4147-A177-3AD203B41FA5}">
                      <a16:colId xmlns:a16="http://schemas.microsoft.com/office/drawing/2014/main" val="940290892"/>
                    </a:ext>
                  </a:extLst>
                </a:gridCol>
                <a:gridCol w="530070">
                  <a:extLst>
                    <a:ext uri="{9D8B030D-6E8A-4147-A177-3AD203B41FA5}">
                      <a16:colId xmlns:a16="http://schemas.microsoft.com/office/drawing/2014/main" val="3649329940"/>
                    </a:ext>
                  </a:extLst>
                </a:gridCol>
                <a:gridCol w="530070">
                  <a:extLst>
                    <a:ext uri="{9D8B030D-6E8A-4147-A177-3AD203B41FA5}">
                      <a16:colId xmlns:a16="http://schemas.microsoft.com/office/drawing/2014/main" val="6840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6270"/>
                  </a:ext>
                </a:extLst>
              </a:tr>
            </a:tbl>
          </a:graphicData>
        </a:graphic>
      </p:graphicFrame>
      <p:sp>
        <p:nvSpPr>
          <p:cNvPr id="2067" name="Rectangle 2066">
            <a:extLst>
              <a:ext uri="{FF2B5EF4-FFF2-40B4-BE49-F238E27FC236}">
                <a16:creationId xmlns:a16="http://schemas.microsoft.com/office/drawing/2014/main" id="{164D3040-0DBB-D3BF-5525-D00372500D6B}"/>
              </a:ext>
            </a:extLst>
          </p:cNvPr>
          <p:cNvSpPr/>
          <p:nvPr/>
        </p:nvSpPr>
        <p:spPr>
          <a:xfrm>
            <a:off x="8278686" y="4371395"/>
            <a:ext cx="3656640" cy="1572024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68" name="Table 2067">
            <a:extLst>
              <a:ext uri="{FF2B5EF4-FFF2-40B4-BE49-F238E27FC236}">
                <a16:creationId xmlns:a16="http://schemas.microsoft.com/office/drawing/2014/main" id="{C13AEE28-A5CE-FABB-C074-9D0F86E22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01282"/>
              </p:ext>
            </p:extLst>
          </p:nvPr>
        </p:nvGraphicFramePr>
        <p:xfrm>
          <a:off x="8326100" y="4964584"/>
          <a:ext cx="15902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70">
                  <a:extLst>
                    <a:ext uri="{9D8B030D-6E8A-4147-A177-3AD203B41FA5}">
                      <a16:colId xmlns:a16="http://schemas.microsoft.com/office/drawing/2014/main" val="940290892"/>
                    </a:ext>
                  </a:extLst>
                </a:gridCol>
                <a:gridCol w="530070">
                  <a:extLst>
                    <a:ext uri="{9D8B030D-6E8A-4147-A177-3AD203B41FA5}">
                      <a16:colId xmlns:a16="http://schemas.microsoft.com/office/drawing/2014/main" val="3649329940"/>
                    </a:ext>
                  </a:extLst>
                </a:gridCol>
                <a:gridCol w="530070">
                  <a:extLst>
                    <a:ext uri="{9D8B030D-6E8A-4147-A177-3AD203B41FA5}">
                      <a16:colId xmlns:a16="http://schemas.microsoft.com/office/drawing/2014/main" val="6840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26270"/>
                  </a:ext>
                </a:extLst>
              </a:tr>
            </a:tbl>
          </a:graphicData>
        </a:graphic>
      </p:graphicFrame>
      <p:graphicFrame>
        <p:nvGraphicFramePr>
          <p:cNvPr id="2071" name="Table 2070">
            <a:extLst>
              <a:ext uri="{FF2B5EF4-FFF2-40B4-BE49-F238E27FC236}">
                <a16:creationId xmlns:a16="http://schemas.microsoft.com/office/drawing/2014/main" id="{1FD51E26-5CC6-2AED-BCCD-275E99B01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793168"/>
              </p:ext>
            </p:extLst>
          </p:nvPr>
        </p:nvGraphicFramePr>
        <p:xfrm>
          <a:off x="10233977" y="4964584"/>
          <a:ext cx="15902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70">
                  <a:extLst>
                    <a:ext uri="{9D8B030D-6E8A-4147-A177-3AD203B41FA5}">
                      <a16:colId xmlns:a16="http://schemas.microsoft.com/office/drawing/2014/main" val="940290892"/>
                    </a:ext>
                  </a:extLst>
                </a:gridCol>
                <a:gridCol w="530070">
                  <a:extLst>
                    <a:ext uri="{9D8B030D-6E8A-4147-A177-3AD203B41FA5}">
                      <a16:colId xmlns:a16="http://schemas.microsoft.com/office/drawing/2014/main" val="3649329940"/>
                    </a:ext>
                  </a:extLst>
                </a:gridCol>
                <a:gridCol w="530070">
                  <a:extLst>
                    <a:ext uri="{9D8B030D-6E8A-4147-A177-3AD203B41FA5}">
                      <a16:colId xmlns:a16="http://schemas.microsoft.com/office/drawing/2014/main" val="6840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6270"/>
                  </a:ext>
                </a:extLst>
              </a:tr>
            </a:tbl>
          </a:graphicData>
        </a:graphic>
      </p:graphicFrame>
      <p:sp>
        <p:nvSpPr>
          <p:cNvPr id="2072" name="TextBox 2071">
            <a:extLst>
              <a:ext uri="{FF2B5EF4-FFF2-40B4-BE49-F238E27FC236}">
                <a16:creationId xmlns:a16="http://schemas.microsoft.com/office/drawing/2014/main" id="{478526A4-8746-5738-ABAA-55D0715BAE04}"/>
              </a:ext>
            </a:extLst>
          </p:cNvPr>
          <p:cNvSpPr txBox="1"/>
          <p:nvPr/>
        </p:nvSpPr>
        <p:spPr>
          <a:xfrm>
            <a:off x="9903775" y="4907653"/>
            <a:ext cx="17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73" name="Arrow: Left-Right 2072">
            <a:extLst>
              <a:ext uri="{FF2B5EF4-FFF2-40B4-BE49-F238E27FC236}">
                <a16:creationId xmlns:a16="http://schemas.microsoft.com/office/drawing/2014/main" id="{EC1EB826-C6CC-3078-6849-2448766E1CE0}"/>
              </a:ext>
            </a:extLst>
          </p:cNvPr>
          <p:cNvSpPr/>
          <p:nvPr/>
        </p:nvSpPr>
        <p:spPr>
          <a:xfrm>
            <a:off x="7531768" y="4964584"/>
            <a:ext cx="456661" cy="1509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TextBox 2075">
            <a:extLst>
              <a:ext uri="{FF2B5EF4-FFF2-40B4-BE49-F238E27FC236}">
                <a16:creationId xmlns:a16="http://schemas.microsoft.com/office/drawing/2014/main" id="{FDB78EEB-3DCF-8452-C13D-A65E9E93C60B}"/>
              </a:ext>
            </a:extLst>
          </p:cNvPr>
          <p:cNvSpPr txBox="1"/>
          <p:nvPr/>
        </p:nvSpPr>
        <p:spPr>
          <a:xfrm>
            <a:off x="7223765" y="4190740"/>
            <a:ext cx="1149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Linux Libertine"/>
              </a:rPr>
              <a:t>Euclidean distance</a:t>
            </a:r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4F450277-3298-F6A5-9761-83E86F1F5B73}"/>
              </a:ext>
            </a:extLst>
          </p:cNvPr>
          <p:cNvSpPr txBox="1"/>
          <p:nvPr/>
        </p:nvSpPr>
        <p:spPr>
          <a:xfrm>
            <a:off x="7223765" y="5335424"/>
            <a:ext cx="1304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247621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83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Inter</vt:lpstr>
      <vt:lpstr>Linux Libertine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Vũ Huy  Nguyễn</dc:creator>
  <cp:lastModifiedBy>Vũ Huy  Nguyễn</cp:lastModifiedBy>
  <cp:revision>1</cp:revision>
  <dcterms:created xsi:type="dcterms:W3CDTF">2024-10-25T14:32:18Z</dcterms:created>
  <dcterms:modified xsi:type="dcterms:W3CDTF">2024-10-26T12:52:01Z</dcterms:modified>
</cp:coreProperties>
</file>