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sr-Latn-C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8952F-0F15-4EE8-8B51-8A2886830A16}" v="3708" dt="2022-02-09T01:46:3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>
            <a:extLst>
              <a:ext uri="{FF2B5EF4-FFF2-40B4-BE49-F238E27FC236}">
                <a16:creationId xmlns:a16="http://schemas.microsoft.com/office/drawing/2014/main" id="{AD28E2B6-DE42-44EB-A004-22561844B2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>
            <a:extLst>
              <a:ext uri="{FF2B5EF4-FFF2-40B4-BE49-F238E27FC236}">
                <a16:creationId xmlns:a16="http://schemas.microsoft.com/office/drawing/2014/main" id="{DC8AACAA-E774-42B4-8212-7BABCCC7C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6D1D-1A5C-43E1-BE30-35399569EE4D}" type="datetime1">
              <a:rPr lang="sr-Latn-RS" smtClean="0"/>
              <a:t>8.2.2022.</a:t>
            </a:fld>
            <a:endParaRPr lang="sr-Latn-RS"/>
          </a:p>
        </p:txBody>
      </p:sp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808B79A1-4EAF-4849-A67D-293343C5C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84B8C69A-F350-42A7-B363-38780F394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540B-B08B-41B2-9ED5-1EDB9FE4111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70883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 noProof="0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55B8-81B4-45AD-A461-5DE164D743D9}" type="datetime1">
              <a:rPr lang="sr-Latn-RS" smtClean="0"/>
              <a:pPr/>
              <a:t>8.2.2022.</a:t>
            </a:fld>
            <a:endParaRPr lang="sr-Latn-RS" dirty="0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 noProof="0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 noProof="0"/>
              <a:t>Kliknite da biste uredili stilove teksta mastera</a:t>
            </a:r>
          </a:p>
          <a:p>
            <a:pPr lvl="1"/>
            <a:r>
              <a:rPr lang="sr-Latn-RS" noProof="0"/>
              <a:t>Drugi nivo</a:t>
            </a:r>
          </a:p>
          <a:p>
            <a:pPr lvl="2"/>
            <a:r>
              <a:rPr lang="sr-Latn-RS" noProof="0"/>
              <a:t>Treći nivo</a:t>
            </a:r>
          </a:p>
          <a:p>
            <a:pPr lvl="3"/>
            <a:r>
              <a:rPr lang="sr-Latn-RS" noProof="0"/>
              <a:t>Četvrti nivo</a:t>
            </a:r>
          </a:p>
          <a:p>
            <a:pPr lvl="4"/>
            <a:r>
              <a:rPr lang="sr-Latn-RS" noProof="0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2653-0A28-4908-AE56-CDFEA939D29F}" type="slidenum">
              <a:rPr lang="sr-Latn-RS" noProof="0" smtClean="0"/>
              <a:t>‹#›</a:t>
            </a:fld>
            <a:endParaRPr lang="sr-Latn-RS" noProof="0"/>
          </a:p>
        </p:txBody>
      </p:sp>
    </p:spTree>
    <p:extLst>
      <p:ext uri="{BB962C8B-B14F-4D97-AF65-F5344CB8AC3E}">
        <p14:creationId xmlns:p14="http://schemas.microsoft.com/office/powerpoint/2010/main" val="2088385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2653-0A28-4908-AE56-CDFEA939D29F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33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88" r:id="rId4"/>
    <p:sldLayoutId id="2147483789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 descr="Abstract background of mesh on pink">
            <a:extLst>
              <a:ext uri="{FF2B5EF4-FFF2-40B4-BE49-F238E27FC236}">
                <a16:creationId xmlns:a16="http://schemas.microsoft.com/office/drawing/2014/main" id="{D01BE3F9-BF40-40F6-BDA2-2B5E90C89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0" r="-3" b="-3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4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181291" y="2493231"/>
            <a:ext cx="3800898" cy="2985247"/>
          </a:xfrm>
        </p:spPr>
        <p:txBody>
          <a:bodyPr rtlCol="0">
            <a:normAutofit/>
          </a:bodyPr>
          <a:lstStyle/>
          <a:p>
            <a:pPr algn="r"/>
            <a:r>
              <a:rPr lang="sr-Latn-RS" sz="4400" dirty="0"/>
              <a:t>SIMULACIJA 2D KARLINGA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9450327" y="1148188"/>
            <a:ext cx="2521424" cy="152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r-Latn-RS" sz="1600" dirty="0"/>
              <a:t>Nemanja </a:t>
            </a:r>
            <a:r>
              <a:rPr lang="sr-Latn-RS" sz="1600" dirty="0" err="1"/>
              <a:t>vujadinović</a:t>
            </a:r>
            <a:r>
              <a:rPr lang="sr-Latn-RS" sz="1600" dirty="0"/>
              <a:t> sv28/2020</a:t>
            </a:r>
          </a:p>
        </p:txBody>
      </p: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EFF712-E25D-4C19-8362-62A7FC0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Grafički interfejs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8E026E2-BB4A-492E-A1CA-C50D678C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26047"/>
            <a:ext cx="9906000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Za kreiranje i rad sa GUI-em korišćena je biblioteka </a:t>
            </a:r>
            <a:r>
              <a:rPr lang="sr-Latn-RS" dirty="0" err="1"/>
              <a:t>pygame</a:t>
            </a:r>
            <a:r>
              <a:rPr lang="sr-Latn-RS" dirty="0"/>
              <a:t>.</a:t>
            </a:r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54689D6-7D49-467E-AFAD-2723E725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38" y="2457189"/>
            <a:ext cx="2492760" cy="3801650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C5B235C2-9294-449C-8E97-29F052D3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11" y="2457189"/>
            <a:ext cx="2475608" cy="380165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FF135F29-7E98-42EB-AA7A-A9B2FF34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239" y="2457189"/>
            <a:ext cx="2493193" cy="3801650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91EE56B8-CFCB-4FEF-835C-864C28C1F11B}"/>
              </a:ext>
            </a:extLst>
          </p:cNvPr>
          <p:cNvSpPr txBox="1"/>
          <p:nvPr/>
        </p:nvSpPr>
        <p:spPr>
          <a:xfrm>
            <a:off x="1645085" y="63527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11: GUI u toku runde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50732076-2B66-473A-B8A9-E15F69709245}"/>
              </a:ext>
            </a:extLst>
          </p:cNvPr>
          <p:cNvSpPr txBox="1"/>
          <p:nvPr/>
        </p:nvSpPr>
        <p:spPr>
          <a:xfrm>
            <a:off x="5023850" y="63390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12: GUI na kraju runde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436D40FD-E003-4FC5-A50A-CF3242808DC2}"/>
              </a:ext>
            </a:extLst>
          </p:cNvPr>
          <p:cNvSpPr txBox="1"/>
          <p:nvPr/>
        </p:nvSpPr>
        <p:spPr>
          <a:xfrm>
            <a:off x="8433932" y="63358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13: GUI po završetku igre</a:t>
            </a:r>
          </a:p>
        </p:txBody>
      </p:sp>
    </p:spTree>
    <p:extLst>
      <p:ext uri="{BB962C8B-B14F-4D97-AF65-F5344CB8AC3E}">
        <p14:creationId xmlns:p14="http://schemas.microsoft.com/office/powerpoint/2010/main" val="218536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67A3D5-8147-4EFC-A63A-AD992963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Ograničenja i problemi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FEA96FC-14AA-4C15-91FC-1B690144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/>
              <a:t>Ograničenja u projektu:</a:t>
            </a:r>
          </a:p>
          <a:p>
            <a:pPr lvl="1" indent="0"/>
            <a:r>
              <a:rPr lang="sr-Latn-RS" dirty="0"/>
              <a:t>Nemogućnost vraćanja na prethodni prozor.</a:t>
            </a:r>
          </a:p>
          <a:p>
            <a:pPr lvl="1" indent="0"/>
            <a:r>
              <a:rPr lang="sr-Latn-RS" dirty="0"/>
              <a:t>Nemogućnost ponovnog pokretanja igre po kraju jedne.</a:t>
            </a:r>
          </a:p>
          <a:p>
            <a:pPr lvl="1" indent="0"/>
            <a:r>
              <a:rPr lang="sr-Latn-RS" dirty="0"/>
              <a:t>Prikaz rezultata posle jedne runde traje 4 sekunde, potom sledi prelazak na novu.</a:t>
            </a:r>
          </a:p>
          <a:p>
            <a:pPr lvl="1" indent="0"/>
            <a:r>
              <a:rPr lang="sr-Latn-RS" dirty="0"/>
              <a:t>Domaći igrač je uvek zelene boje, a gostujući žute.</a:t>
            </a:r>
          </a:p>
          <a:p>
            <a:pPr lvl="1" indent="0"/>
            <a:r>
              <a:rPr lang="sr-Latn-RS" dirty="0"/>
              <a:t>Rundu uvek započinje zeleni igrač.</a:t>
            </a:r>
          </a:p>
          <a:p>
            <a:pPr lvl="1" indent="0"/>
            <a:r>
              <a:rPr lang="sr-Latn-RS"/>
              <a:t>Nesrazmernost lopte sa terenom radi boljeg prikaza kolizije.</a:t>
            </a:r>
            <a:endParaRPr lang="sr-Latn-RS" dirty="0"/>
          </a:p>
          <a:p>
            <a:r>
              <a:rPr lang="sr-Latn-RS" dirty="0"/>
              <a:t>Problemi u projektu:</a:t>
            </a:r>
          </a:p>
          <a:p>
            <a:pPr lvl="1" indent="0"/>
            <a:r>
              <a:rPr lang="sr-Latn-RS" dirty="0"/>
              <a:t>Korišćenje isključivo jednog prozora.</a:t>
            </a:r>
          </a:p>
          <a:p>
            <a:pPr lvl="1" indent="0"/>
            <a:r>
              <a:rPr lang="sr-Latn-RS" dirty="0"/>
              <a:t>Iznenadno smanjivanje prozora usled korišćenja različitih biblioteka.</a:t>
            </a:r>
          </a:p>
          <a:p>
            <a:pPr lvl="1" indent="0"/>
            <a:r>
              <a:rPr lang="sr-Latn-RS" dirty="0"/>
              <a:t>Beskonačni sudari sa duži ukoliko se lopta ručno ne pomeri.</a:t>
            </a:r>
          </a:p>
        </p:txBody>
      </p:sp>
    </p:spTree>
    <p:extLst>
      <p:ext uri="{BB962C8B-B14F-4D97-AF65-F5344CB8AC3E}">
        <p14:creationId xmlns:p14="http://schemas.microsoft.com/office/powerpoint/2010/main" val="396857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C1C0A5A-84DA-4065-8B20-66522C29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978119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KRAJ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F032D3-98DF-4B37-9991-EBC17F7B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KARLING (CURLING)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9894B1B-7E9B-4299-80A3-8CAB6374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Karling je sportska igra na ledu po kojem se gura kamenje.</a:t>
            </a:r>
          </a:p>
          <a:p>
            <a:r>
              <a:rPr lang="sr-Latn-RS" dirty="0"/>
              <a:t>Cilj timova koji se nadmeću je da postave sto vise svojih kamenja najbliže centru mete (engl. "</a:t>
            </a:r>
            <a:r>
              <a:rPr lang="sr-Latn-RS" dirty="0" err="1"/>
              <a:t>house</a:t>
            </a:r>
            <a:r>
              <a:rPr lang="sr-Latn-RS" dirty="0"/>
              <a:t>").</a:t>
            </a:r>
            <a:endParaRPr lang="sr-Latn-RS"/>
          </a:p>
          <a:p>
            <a:r>
              <a:rPr lang="sr-Latn-RS" dirty="0"/>
              <a:t>Zašto karling kao tema projekta?</a:t>
            </a:r>
          </a:p>
          <a:p>
            <a:endParaRPr lang="sr-Latn-RS" dirty="0"/>
          </a:p>
        </p:txBody>
      </p:sp>
      <p:pic>
        <p:nvPicPr>
          <p:cNvPr id="5" name="Slika 5" descr="Slika na kojoj se nalazi osoba&#10;&#10;Opis je automatski generisan">
            <a:extLst>
              <a:ext uri="{FF2B5EF4-FFF2-40B4-BE49-F238E27FC236}">
                <a16:creationId xmlns:a16="http://schemas.microsoft.com/office/drawing/2014/main" id="{D981C962-ED4E-4253-9B61-03AD3BD9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19" y="3520328"/>
            <a:ext cx="4435288" cy="2506755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A50059B6-833E-401D-971F-59C7D59F4142}"/>
              </a:ext>
            </a:extLst>
          </p:cNvPr>
          <p:cNvSpPr txBox="1"/>
          <p:nvPr/>
        </p:nvSpPr>
        <p:spPr>
          <a:xfrm>
            <a:off x="8116866" y="61022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1: Karling</a:t>
            </a:r>
          </a:p>
        </p:txBody>
      </p:sp>
    </p:spTree>
    <p:extLst>
      <p:ext uri="{BB962C8B-B14F-4D97-AF65-F5344CB8AC3E}">
        <p14:creationId xmlns:p14="http://schemas.microsoft.com/office/powerpoint/2010/main" val="257530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7B30D1-9944-4F4E-94AD-4EB9890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KRATAK opis problema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6E5CA4-82D8-4F78-89F5-75FC454A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77" y="1842540"/>
            <a:ext cx="9906000" cy="4024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 err="1"/>
              <a:t>Kinematika</a:t>
            </a:r>
            <a:endParaRPr lang="sr-Latn-RS"/>
          </a:p>
          <a:p>
            <a:r>
              <a:rPr lang="sr-Latn-RS" dirty="0"/>
              <a:t>Otkrivanje sudara:</a:t>
            </a:r>
          </a:p>
          <a:p>
            <a:pPr lvl="1"/>
            <a:r>
              <a:rPr lang="sr-Latn-RS" dirty="0"/>
              <a:t>Kamen  - zid</a:t>
            </a:r>
          </a:p>
          <a:p>
            <a:pPr lvl="1"/>
            <a:r>
              <a:rPr lang="sr-Latn-RS" dirty="0"/>
              <a:t>Kamen  - kamen</a:t>
            </a:r>
          </a:p>
          <a:p>
            <a:r>
              <a:rPr lang="sr-Latn-RS" dirty="0">
                <a:ea typeface="+mn-lt"/>
                <a:cs typeface="+mn-lt"/>
              </a:rPr>
              <a:t>Mehanizam za prostorno indeksiranje</a:t>
            </a:r>
          </a:p>
          <a:p>
            <a:r>
              <a:rPr lang="sr-Latn-RS" dirty="0"/>
              <a:t>Ograničeno kretanje</a:t>
            </a:r>
          </a:p>
          <a:p>
            <a:r>
              <a:rPr lang="sr-Latn-RS" dirty="0"/>
              <a:t>Određivanje pobednika</a:t>
            </a:r>
          </a:p>
          <a:p>
            <a:r>
              <a:rPr lang="sr-Latn-RS" dirty="0">
                <a:ea typeface="+mn-lt"/>
                <a:cs typeface="+mn-lt"/>
              </a:rPr>
              <a:t>Unos parametara</a:t>
            </a:r>
          </a:p>
          <a:p>
            <a:r>
              <a:rPr lang="sr-Latn-RS" dirty="0">
                <a:ea typeface="+mn-lt"/>
                <a:cs typeface="+mn-lt"/>
              </a:rPr>
              <a:t>Grafički interfejs</a:t>
            </a:r>
          </a:p>
        </p:txBody>
      </p:sp>
    </p:spTree>
    <p:extLst>
      <p:ext uri="{BB962C8B-B14F-4D97-AF65-F5344CB8AC3E}">
        <p14:creationId xmlns:p14="http://schemas.microsoft.com/office/powerpoint/2010/main" val="33344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629AB0-5512-49C5-B876-0D82A9D0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KINEMATIKA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DCAAB34-AC40-458B-AD62-B937F9FA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/>
              <a:t>Za pomeraj tela korišćena je </a:t>
            </a:r>
            <a:r>
              <a:rPr lang="sr-Latn-RS" dirty="0" err="1"/>
              <a:t>Ojlerova</a:t>
            </a:r>
            <a:r>
              <a:rPr lang="sr-Latn-RS" dirty="0"/>
              <a:t> metoda za rešavanje jednačine oblika dx/</a:t>
            </a:r>
            <a:r>
              <a:rPr lang="sr-Latn-RS" dirty="0" err="1"/>
              <a:t>dt</a:t>
            </a:r>
            <a:r>
              <a:rPr lang="sr-Latn-RS" dirty="0"/>
              <a:t> = v.</a:t>
            </a:r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r>
              <a:rPr lang="sr-Latn-RS" dirty="0"/>
              <a:t>Za računanje brzine tela korišćena je RK4 metoda za rešavanje jednačine oblika </a:t>
            </a:r>
          </a:p>
          <a:p>
            <a:pPr marL="0" indent="0" algn="ctr">
              <a:buNone/>
            </a:pPr>
            <a:r>
              <a:rPr lang="sr-Latn-RS" dirty="0">
                <a:ea typeface="+mn-lt"/>
                <a:cs typeface="+mn-lt"/>
              </a:rPr>
              <a:t> dv/</a:t>
            </a:r>
            <a:r>
              <a:rPr lang="sr-Latn-RS" dirty="0" err="1">
                <a:ea typeface="+mn-lt"/>
                <a:cs typeface="+mn-lt"/>
              </a:rPr>
              <a:t>dt</a:t>
            </a:r>
            <a:r>
              <a:rPr lang="sr-Latn-RS" dirty="0">
                <a:ea typeface="+mn-lt"/>
                <a:cs typeface="+mn-lt"/>
              </a:rPr>
              <a:t> = F/m.</a:t>
            </a:r>
            <a:endParaRPr lang="sr-Latn-RS" dirty="0"/>
          </a:p>
          <a:p>
            <a:pPr marL="342900" indent="-342900"/>
            <a:r>
              <a:rPr lang="sr-Latn-RS" dirty="0"/>
              <a:t>Za početnu brzinu u rešavanju </a:t>
            </a:r>
            <a:r>
              <a:rPr lang="sr-Latn-RS" dirty="0">
                <a:ea typeface="+mn-lt"/>
                <a:cs typeface="+mn-lt"/>
              </a:rPr>
              <a:t>(druge) </a:t>
            </a:r>
            <a:r>
              <a:rPr lang="sr-Latn-RS" dirty="0"/>
              <a:t>jednačine uzima se vrednost koju korisnik odabere. Sila F predstavljala je silu trenja klizanja i zavisila je od koeficijenta trenja koje korisnik takođe bira: F  = </a:t>
            </a:r>
            <a:r>
              <a:rPr lang="sr-Latn-RS" dirty="0">
                <a:ea typeface="+mn-lt"/>
                <a:cs typeface="+mn-lt"/>
              </a:rPr>
              <a:t>µmg.</a:t>
            </a:r>
            <a:r>
              <a:rPr lang="sr-Latn-RS" dirty="0"/>
              <a:t> </a:t>
            </a:r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15258ED2-5F47-41FD-AAB2-68F1AB48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39" y="2665798"/>
            <a:ext cx="4507282" cy="555635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F7398149-F482-47D7-85A7-47137FF952A5}"/>
              </a:ext>
            </a:extLst>
          </p:cNvPr>
          <p:cNvSpPr txBox="1"/>
          <p:nvPr/>
        </p:nvSpPr>
        <p:spPr>
          <a:xfrm>
            <a:off x="4473879" y="3315222"/>
            <a:ext cx="3244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3: Pomeraj tela po osama.</a:t>
            </a:r>
          </a:p>
        </p:txBody>
      </p:sp>
    </p:spTree>
    <p:extLst>
      <p:ext uri="{BB962C8B-B14F-4D97-AF65-F5344CB8AC3E}">
        <p14:creationId xmlns:p14="http://schemas.microsoft.com/office/powerpoint/2010/main" val="10907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4EB3FE-DCEA-4BCB-AA86-169D89AE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OTKRIVANJE SUDARA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92AD35C-A57B-4E03-BDB1-E8A8FF0A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Kamen i ivice terena uprošćeni su i u projektu predstavljaju geometrijske oblike lopte i duži.</a:t>
            </a:r>
          </a:p>
          <a:p>
            <a:r>
              <a:rPr lang="sr-Latn-RS" dirty="0"/>
              <a:t>Do sudara između lopte (kamena) i duzi (ivice terena) dolazi ukoliko je udaljenost centra lopte i tačke projekcije na duž manja ili jednaka od poluprečnika lopte.</a:t>
            </a:r>
            <a:endParaRPr lang="sr-Latn-RS"/>
          </a:p>
          <a:p>
            <a:pPr lvl="1"/>
            <a:r>
              <a:rPr lang="sr-Latn-RS" dirty="0"/>
              <a:t>U simulaciji su sudari ograničeni isključivo na one po x-osi, dok je u slučaju y-ose moguće izletanje sa terena, baš kao i u pravoj verziji sporta.</a:t>
            </a:r>
          </a:p>
          <a:p>
            <a:r>
              <a:rPr lang="sr-Latn-RS" dirty="0"/>
              <a:t>Do sudara između dve lopte (kamena) dolazi ukoliko je udaljenost centara lopti manja ili jednaka od zbira poluprečnika lopti. </a:t>
            </a:r>
          </a:p>
          <a:p>
            <a:r>
              <a:rPr lang="sr-Latn-RS" dirty="0">
                <a:ea typeface="+mn-lt"/>
                <a:cs typeface="+mn-lt"/>
              </a:rPr>
              <a:t>Sudari su smatrani potpuno elastičnim te nije dolazilo do gubitka kinetičke energije.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118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22A8CDD-4519-4B4B-A345-CD7E369C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sr-Latn-RS" dirty="0"/>
              <a:t>SWEEP AND </a:t>
            </a:r>
            <a:r>
              <a:rPr lang="sr-Latn-RS" dirty="0" err="1"/>
              <a:t>pRUNE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89C647-E398-46C5-81DA-C792B08D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/>
              <a:t>Odabrani mehanizam za prostorno indeksiranje je </a:t>
            </a:r>
            <a:r>
              <a:rPr lang="sr-Latn-RS" sz="2200" err="1"/>
              <a:t>sweep</a:t>
            </a:r>
            <a:r>
              <a:rPr lang="sr-Latn-RS" sz="2200"/>
              <a:t> </a:t>
            </a:r>
            <a:r>
              <a:rPr lang="sr-Latn-RS" sz="2200" err="1"/>
              <a:t>and</a:t>
            </a:r>
            <a:r>
              <a:rPr lang="sr-Latn-RS" sz="2200"/>
              <a:t> </a:t>
            </a:r>
            <a:r>
              <a:rPr lang="sr-Latn-RS" sz="2200" err="1"/>
              <a:t>prune</a:t>
            </a:r>
            <a:r>
              <a:rPr lang="sr-Latn-RS" sz="2200"/>
              <a:t>. </a:t>
            </a:r>
          </a:p>
          <a:p>
            <a:r>
              <a:rPr lang="sr-Latn-RS" sz="2200"/>
              <a:t>Ideja ovog mehanizma je da se ograniči broj provera za otkrivanje sudara dva tela kada to nije potrebno. Ukoliko se u datom trenutku projekcija ose prve ne preklapa sa projekcijom ose druge lopte, nema potrebe za proverom kolizije ta dva objekta.</a:t>
            </a:r>
          </a:p>
          <a:p>
            <a:r>
              <a:rPr lang="sr-Latn-RS" sz="2200"/>
              <a:t>U projektu je poređenje i projektovanje pozicija vršeno isključivo po x osi.</a:t>
            </a:r>
          </a:p>
          <a:p>
            <a:endParaRPr lang="sr-Latn-RS" sz="220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120FB88A-C8AF-454A-A2BF-5F575909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68485"/>
            <a:ext cx="5562600" cy="3991166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60C445D7-4147-4FA6-BBD8-81E5B87F035E}"/>
              </a:ext>
            </a:extLst>
          </p:cNvPr>
          <p:cNvSpPr txBox="1"/>
          <p:nvPr/>
        </p:nvSpPr>
        <p:spPr>
          <a:xfrm>
            <a:off x="7647139" y="1791221"/>
            <a:ext cx="3567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6: Implementacija SAP</a:t>
            </a:r>
          </a:p>
        </p:txBody>
      </p:sp>
    </p:spTree>
    <p:extLst>
      <p:ext uri="{BB962C8B-B14F-4D97-AF65-F5344CB8AC3E}">
        <p14:creationId xmlns:p14="http://schemas.microsoft.com/office/powerpoint/2010/main" val="145634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0A6FC6-82A7-4724-B9FB-36897BAC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OGRANIČENO KRETANJE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43558A4-A27F-4519-AB1F-999007E5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Sudar lopte i duži rezultira u menjaju smera jedne od dve komponente brzine, u zavisnosti od položaja duži sa kojom je došlo do kolizije.</a:t>
            </a:r>
          </a:p>
          <a:p>
            <a:r>
              <a:rPr lang="sr-Latn-RS" dirty="0"/>
              <a:t>Sudar dve lopte rezultira menjanjem smera i pravca kretanja. Ugao između novih pravaca dve lopte jednak je 90°. Intenziteti brzina lopti dobijaju nove vrednosti te je i u ovom slučaju potrebno iskoristiti RK4 metodu za određivanje daljeg kretanja lopti.</a:t>
            </a:r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3779203-14DD-41BB-A991-68FA7BFD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74" y="4132684"/>
            <a:ext cx="6730652" cy="1964222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1D387E6C-CECA-43BC-B916-48CF743FD3F6}"/>
              </a:ext>
            </a:extLst>
          </p:cNvPr>
          <p:cNvSpPr txBox="1"/>
          <p:nvPr/>
        </p:nvSpPr>
        <p:spPr>
          <a:xfrm>
            <a:off x="9317277" y="465133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/>
              <a:t>Slika 7:</a:t>
            </a:r>
          </a:p>
          <a:p>
            <a:pPr algn="ctr"/>
            <a:r>
              <a:rPr lang="sr-Latn-RS" dirty="0"/>
              <a:t>Implementacija rezultata sudara</a:t>
            </a:r>
          </a:p>
        </p:txBody>
      </p:sp>
    </p:spTree>
    <p:extLst>
      <p:ext uri="{BB962C8B-B14F-4D97-AF65-F5344CB8AC3E}">
        <p14:creationId xmlns:p14="http://schemas.microsoft.com/office/powerpoint/2010/main" val="410430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6E3F88-232B-4816-A5A9-9EFD3E1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Određivanje pobednika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8814287-3132-446D-B82B-E9B9403C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Pobednik igre je onaj koji po završetku svih rundi u zbiru ima veći broj poena od svog protivnika.</a:t>
            </a:r>
          </a:p>
          <a:p>
            <a:r>
              <a:rPr lang="sr-Latn-RS" dirty="0"/>
              <a:t>Bodovi se dobijaju na osnovu što manje udaljenosti lopte od centra mete. Što više bližih lopti, to više poena.</a:t>
            </a:r>
          </a:p>
          <a:p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31BC295-DA31-4C8F-AF61-A086BE6E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94" y="3890295"/>
            <a:ext cx="6114788" cy="1760069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F2286C46-94D8-474E-83FF-9EB39577CC51}"/>
              </a:ext>
            </a:extLst>
          </p:cNvPr>
          <p:cNvSpPr txBox="1"/>
          <p:nvPr/>
        </p:nvSpPr>
        <p:spPr>
          <a:xfrm>
            <a:off x="4567824" y="5663852"/>
            <a:ext cx="3787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8: Računanje poena po kraju runde</a:t>
            </a:r>
          </a:p>
        </p:txBody>
      </p:sp>
    </p:spTree>
    <p:extLst>
      <p:ext uri="{BB962C8B-B14F-4D97-AF65-F5344CB8AC3E}">
        <p14:creationId xmlns:p14="http://schemas.microsoft.com/office/powerpoint/2010/main" val="366750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37AF53-30C0-4885-8481-6B6A7F2B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Unos parametara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24161B9-A2AB-4840-AC63-108E9001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r-Latn-RS" dirty="0"/>
              <a:t>Parametri za koje je moguća izmena su:</a:t>
            </a:r>
          </a:p>
          <a:p>
            <a:pPr lvl="1" indent="0"/>
            <a:r>
              <a:rPr lang="sr-Latn-RS" dirty="0"/>
              <a:t>Masa lopte</a:t>
            </a:r>
          </a:p>
          <a:p>
            <a:pPr lvl="1" indent="0"/>
            <a:r>
              <a:rPr lang="sr-Latn-RS" dirty="0"/>
              <a:t>Koeficijent trenja podloge</a:t>
            </a:r>
          </a:p>
          <a:p>
            <a:pPr lvl="1" indent="0"/>
            <a:r>
              <a:rPr lang="sr-Latn-RS" dirty="0"/>
              <a:t>Broj rundi</a:t>
            </a:r>
          </a:p>
          <a:p>
            <a:pPr lvl="1" indent="0"/>
            <a:r>
              <a:rPr lang="sr-Latn-RS" dirty="0"/>
              <a:t>Broj kamenja po timu</a:t>
            </a:r>
          </a:p>
          <a:p>
            <a:r>
              <a:rPr lang="sr-Latn-RS" dirty="0"/>
              <a:t>Za izmenu parametara igre korišćene su korisnički definisani tipovi u okviru biblioteke </a:t>
            </a:r>
            <a:r>
              <a:rPr lang="sr-Latn-RS" dirty="0" err="1"/>
              <a:t>pygame</a:t>
            </a:r>
            <a:r>
              <a:rPr lang="sr-Latn-RS" dirty="0"/>
              <a:t>: </a:t>
            </a:r>
            <a:endParaRPr lang="sr-Latn-RS"/>
          </a:p>
          <a:p>
            <a:pPr lvl="1" indent="0"/>
            <a:r>
              <a:rPr lang="sr-Latn-RS" dirty="0" err="1"/>
              <a:t>class</a:t>
            </a:r>
            <a:r>
              <a:rPr lang="sr-Latn-RS" dirty="0"/>
              <a:t> </a:t>
            </a:r>
            <a:r>
              <a:rPr lang="sr-Latn-RS" dirty="0" err="1"/>
              <a:t>Button</a:t>
            </a:r>
            <a:r>
              <a:rPr lang="sr-Latn-RS" dirty="0"/>
              <a:t> - dugmad za menjanje parametra</a:t>
            </a:r>
          </a:p>
          <a:p>
            <a:pPr lvl="1" indent="0"/>
            <a:r>
              <a:rPr lang="sr-Latn-RS" dirty="0" err="1"/>
              <a:t>class</a:t>
            </a:r>
            <a:r>
              <a:rPr lang="sr-Latn-RS" dirty="0"/>
              <a:t> </a:t>
            </a:r>
            <a:r>
              <a:rPr lang="sr-Latn-RS" dirty="0" err="1"/>
              <a:t>TextArea</a:t>
            </a:r>
            <a:r>
              <a:rPr lang="sr-Latn-RS" dirty="0"/>
              <a:t> - oblast sa zapisom trenutne vrednosti parametra</a:t>
            </a:r>
          </a:p>
          <a:p>
            <a:r>
              <a:rPr lang="sr-Latn-RS" dirty="0">
                <a:ea typeface="+mn-lt"/>
                <a:cs typeface="+mn-lt"/>
              </a:rPr>
              <a:t>Na slici 9 su prikazane početne vrednosti parametara.</a:t>
            </a:r>
          </a:p>
          <a:p>
            <a:r>
              <a:rPr lang="sr-Latn-RS" dirty="0">
                <a:ea typeface="+mn-lt"/>
                <a:cs typeface="+mn-lt"/>
              </a:rPr>
              <a:t>Za odabir brzine kretanja kamena korišćena je biblioteka </a:t>
            </a:r>
            <a:r>
              <a:rPr lang="sr-Latn-RS" dirty="0" err="1">
                <a:ea typeface="+mn-lt"/>
                <a:cs typeface="+mn-lt"/>
              </a:rPr>
              <a:t>PyQt</a:t>
            </a:r>
            <a:r>
              <a:rPr lang="sr-Latn-RS" dirty="0">
                <a:ea typeface="+mn-lt"/>
                <a:cs typeface="+mn-lt"/>
              </a:rPr>
              <a:t>.</a:t>
            </a:r>
          </a:p>
          <a:p>
            <a:pPr lvl="1" indent="0"/>
            <a:r>
              <a:rPr lang="sr-Latn-RS" dirty="0"/>
              <a:t>Početna vrednost intenziteta brzine lopte bira se prevlačenjem </a:t>
            </a:r>
            <a:r>
              <a:rPr lang="sr-Latn-RS" dirty="0" err="1"/>
              <a:t>slider</a:t>
            </a:r>
            <a:r>
              <a:rPr lang="sr-Latn-RS" dirty="0"/>
              <a:t>-a.</a:t>
            </a:r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C3A359F8-A61C-416F-8E22-2802E4D9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8" b="4167"/>
          <a:stretch/>
        </p:blipFill>
        <p:spPr>
          <a:xfrm>
            <a:off x="8732729" y="4429028"/>
            <a:ext cx="2743200" cy="1442400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530270C6-C0D2-4A37-85E1-6598A246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29" y="1487289"/>
            <a:ext cx="2743200" cy="179574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E069D630-9BE8-4DEA-9453-BE175A23B97F}"/>
              </a:ext>
            </a:extLst>
          </p:cNvPr>
          <p:cNvSpPr txBox="1"/>
          <p:nvPr/>
        </p:nvSpPr>
        <p:spPr>
          <a:xfrm>
            <a:off x="8951934" y="10500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Slika 9: Unos parametara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E8FC6F6F-E35C-49B7-A942-7097B2113C44}"/>
              </a:ext>
            </a:extLst>
          </p:cNvPr>
          <p:cNvSpPr txBox="1"/>
          <p:nvPr/>
        </p:nvSpPr>
        <p:spPr>
          <a:xfrm>
            <a:off x="8492647" y="6029194"/>
            <a:ext cx="3212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/>
              <a:t>Slika 10: </a:t>
            </a:r>
            <a:r>
              <a:rPr lang="sr-Latn-RS" dirty="0" err="1"/>
              <a:t>Widget</a:t>
            </a:r>
            <a:r>
              <a:rPr lang="sr-Latn-RS" dirty="0"/>
              <a:t> za određivanje brzine</a:t>
            </a:r>
          </a:p>
        </p:txBody>
      </p:sp>
    </p:spTree>
    <p:extLst>
      <p:ext uri="{BB962C8B-B14F-4D97-AF65-F5344CB8AC3E}">
        <p14:creationId xmlns:p14="http://schemas.microsoft.com/office/powerpoint/2010/main" val="6660514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Široki ekran</PresentationFormat>
  <Paragraphs>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AngleLinesVTI</vt:lpstr>
      <vt:lpstr>SIMULACIJA 2D KARLINGA</vt:lpstr>
      <vt:lpstr>KARLING (CURLING)</vt:lpstr>
      <vt:lpstr>KRATAK opis problema</vt:lpstr>
      <vt:lpstr>KINEMATIKA</vt:lpstr>
      <vt:lpstr>OTKRIVANJE SUDARA</vt:lpstr>
      <vt:lpstr>SWEEP AND pRUNE</vt:lpstr>
      <vt:lpstr>OGRANIČENO KRETANJE</vt:lpstr>
      <vt:lpstr>Određivanje pobednika</vt:lpstr>
      <vt:lpstr>Unos parametara</vt:lpstr>
      <vt:lpstr>Grafički interfejs</vt:lpstr>
      <vt:lpstr>Ograničenja i problemi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607</cp:revision>
  <dcterms:created xsi:type="dcterms:W3CDTF">2022-02-08T22:25:19Z</dcterms:created>
  <dcterms:modified xsi:type="dcterms:W3CDTF">2022-02-09T07:24:19Z</dcterms:modified>
</cp:coreProperties>
</file>