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kadin S. Draskovic" userId="91dcb4c5-dc43-46eb-a12d-1da3698c98ef" providerId="ADAL" clId="{6B79A9D5-9924-4921-AD32-CBC1F778F068}"/>
    <pc:docChg chg="undo custSel addSld modSld modMainMaster">
      <pc:chgData name="Vukadin S. Draskovic" userId="91dcb4c5-dc43-46eb-a12d-1da3698c98ef" providerId="ADAL" clId="{6B79A9D5-9924-4921-AD32-CBC1F778F068}" dt="2024-09-11T08:22:03.584" v="7429" actId="114"/>
      <pc:docMkLst>
        <pc:docMk/>
      </pc:docMkLst>
      <pc:sldChg chg="addSp modSp new mod setBg">
        <pc:chgData name="Vukadin S. Draskovic" userId="91dcb4c5-dc43-46eb-a12d-1da3698c98ef" providerId="ADAL" clId="{6B79A9D5-9924-4921-AD32-CBC1F778F068}" dt="2024-09-11T08:17:15.905" v="7394" actId="113"/>
        <pc:sldMkLst>
          <pc:docMk/>
          <pc:sldMk cId="48341167" sldId="256"/>
        </pc:sldMkLst>
        <pc:spChg chg="mod">
          <ac:chgData name="Vukadin S. Draskovic" userId="91dcb4c5-dc43-46eb-a12d-1da3698c98ef" providerId="ADAL" clId="{6B79A9D5-9924-4921-AD32-CBC1F778F068}" dt="2024-09-11T08:17:15.905" v="7394" actId="113"/>
          <ac:spMkLst>
            <pc:docMk/>
            <pc:sldMk cId="48341167" sldId="256"/>
            <ac:spMk id="2" creationId="{E4FE547D-473C-AD08-A593-49C7C317D92F}"/>
          </ac:spMkLst>
        </pc:spChg>
        <pc:spChg chg="mod">
          <ac:chgData name="Vukadin S. Draskovic" userId="91dcb4c5-dc43-46eb-a12d-1da3698c98ef" providerId="ADAL" clId="{6B79A9D5-9924-4921-AD32-CBC1F778F068}" dt="2024-09-11T06:57:50.616" v="256" actId="21"/>
          <ac:spMkLst>
            <pc:docMk/>
            <pc:sldMk cId="48341167" sldId="256"/>
            <ac:spMk id="3" creationId="{53472C56-99FA-2803-27E4-DDE14E77EB61}"/>
          </ac:spMkLst>
        </pc:spChg>
        <pc:spChg chg="add mod">
          <ac:chgData name="Vukadin S. Draskovic" userId="91dcb4c5-dc43-46eb-a12d-1da3698c98ef" providerId="ADAL" clId="{6B79A9D5-9924-4921-AD32-CBC1F778F068}" dt="2024-09-11T06:58:23.751" v="301" actId="1076"/>
          <ac:spMkLst>
            <pc:docMk/>
            <pc:sldMk cId="48341167" sldId="256"/>
            <ac:spMk id="4" creationId="{884C144C-5519-8021-C631-3EFBC4B98961}"/>
          </ac:spMkLst>
        </pc:spChg>
      </pc:sldChg>
      <pc:sldChg chg="modSp new mod">
        <pc:chgData name="Vukadin S. Draskovic" userId="91dcb4c5-dc43-46eb-a12d-1da3698c98ef" providerId="ADAL" clId="{6B79A9D5-9924-4921-AD32-CBC1F778F068}" dt="2024-09-11T08:17:41.275" v="7401" actId="20577"/>
        <pc:sldMkLst>
          <pc:docMk/>
          <pc:sldMk cId="3667482701" sldId="257"/>
        </pc:sldMkLst>
        <pc:spChg chg="mod">
          <ac:chgData name="Vukadin S. Draskovic" userId="91dcb4c5-dc43-46eb-a12d-1da3698c98ef" providerId="ADAL" clId="{6B79A9D5-9924-4921-AD32-CBC1F778F068}" dt="2024-09-11T06:59:35.466" v="325" actId="20577"/>
          <ac:spMkLst>
            <pc:docMk/>
            <pc:sldMk cId="3667482701" sldId="257"/>
            <ac:spMk id="2" creationId="{F2183A59-3AA0-BC2B-1611-FF548EA4953D}"/>
          </ac:spMkLst>
        </pc:spChg>
        <pc:spChg chg="mod">
          <ac:chgData name="Vukadin S. Draskovic" userId="91dcb4c5-dc43-46eb-a12d-1da3698c98ef" providerId="ADAL" clId="{6B79A9D5-9924-4921-AD32-CBC1F778F068}" dt="2024-09-11T08:17:41.275" v="7401" actId="20577"/>
          <ac:spMkLst>
            <pc:docMk/>
            <pc:sldMk cId="3667482701" sldId="257"/>
            <ac:spMk id="3" creationId="{9923A59E-8C2E-3EF4-1AA3-9A4762803463}"/>
          </ac:spMkLst>
        </pc:spChg>
      </pc:sldChg>
      <pc:sldChg chg="addSp modSp new mod">
        <pc:chgData name="Vukadin S. Draskovic" userId="91dcb4c5-dc43-46eb-a12d-1da3698c98ef" providerId="ADAL" clId="{6B79A9D5-9924-4921-AD32-CBC1F778F068}" dt="2024-09-11T07:11:09.922" v="1231" actId="1076"/>
        <pc:sldMkLst>
          <pc:docMk/>
          <pc:sldMk cId="3764024305" sldId="258"/>
        </pc:sldMkLst>
        <pc:spChg chg="mod">
          <ac:chgData name="Vukadin S. Draskovic" userId="91dcb4c5-dc43-46eb-a12d-1da3698c98ef" providerId="ADAL" clId="{6B79A9D5-9924-4921-AD32-CBC1F778F068}" dt="2024-09-11T07:07:29.682" v="955" actId="20577"/>
          <ac:spMkLst>
            <pc:docMk/>
            <pc:sldMk cId="3764024305" sldId="258"/>
            <ac:spMk id="2" creationId="{E7235FBE-E96F-A16F-D5C8-C062ED6F2CD9}"/>
          </ac:spMkLst>
        </pc:spChg>
        <pc:spChg chg="mod">
          <ac:chgData name="Vukadin S. Draskovic" userId="91dcb4c5-dc43-46eb-a12d-1da3698c98ef" providerId="ADAL" clId="{6B79A9D5-9924-4921-AD32-CBC1F778F068}" dt="2024-09-11T07:11:03.346" v="1228" actId="14100"/>
          <ac:spMkLst>
            <pc:docMk/>
            <pc:sldMk cId="3764024305" sldId="258"/>
            <ac:spMk id="3" creationId="{4A2B3FBE-5F21-0608-4E26-03A3E024B06E}"/>
          </ac:spMkLst>
        </pc:spChg>
        <pc:picChg chg="add mod">
          <ac:chgData name="Vukadin S. Draskovic" userId="91dcb4c5-dc43-46eb-a12d-1da3698c98ef" providerId="ADAL" clId="{6B79A9D5-9924-4921-AD32-CBC1F778F068}" dt="2024-09-11T07:11:09.922" v="1231" actId="1076"/>
          <ac:picMkLst>
            <pc:docMk/>
            <pc:sldMk cId="3764024305" sldId="258"/>
            <ac:picMk id="4" creationId="{A8411DF5-EA41-3771-040C-64585CB77091}"/>
          </ac:picMkLst>
        </pc:picChg>
      </pc:sldChg>
      <pc:sldChg chg="addSp modSp new mod">
        <pc:chgData name="Vukadin S. Draskovic" userId="91dcb4c5-dc43-46eb-a12d-1da3698c98ef" providerId="ADAL" clId="{6B79A9D5-9924-4921-AD32-CBC1F778F068}" dt="2024-09-11T08:18:32.019" v="7402" actId="20577"/>
        <pc:sldMkLst>
          <pc:docMk/>
          <pc:sldMk cId="4052637451" sldId="259"/>
        </pc:sldMkLst>
        <pc:spChg chg="mod">
          <ac:chgData name="Vukadin S. Draskovic" userId="91dcb4c5-dc43-46eb-a12d-1da3698c98ef" providerId="ADAL" clId="{6B79A9D5-9924-4921-AD32-CBC1F778F068}" dt="2024-09-11T07:11:26.119" v="1255" actId="20577"/>
          <ac:spMkLst>
            <pc:docMk/>
            <pc:sldMk cId="4052637451" sldId="259"/>
            <ac:spMk id="2" creationId="{87B9D13D-3EAD-061D-78A0-88C169960257}"/>
          </ac:spMkLst>
        </pc:spChg>
        <pc:spChg chg="mod">
          <ac:chgData name="Vukadin S. Draskovic" userId="91dcb4c5-dc43-46eb-a12d-1da3698c98ef" providerId="ADAL" clId="{6B79A9D5-9924-4921-AD32-CBC1F778F068}" dt="2024-09-11T08:18:32.019" v="7402" actId="20577"/>
          <ac:spMkLst>
            <pc:docMk/>
            <pc:sldMk cId="4052637451" sldId="259"/>
            <ac:spMk id="3" creationId="{46F35AF9-CC79-7A50-6596-A705AA03D58C}"/>
          </ac:spMkLst>
        </pc:spChg>
        <pc:picChg chg="add mod">
          <ac:chgData name="Vukadin S. Draskovic" userId="91dcb4c5-dc43-46eb-a12d-1da3698c98ef" providerId="ADAL" clId="{6B79A9D5-9924-4921-AD32-CBC1F778F068}" dt="2024-09-11T07:14:47.302" v="1700" actId="1076"/>
          <ac:picMkLst>
            <pc:docMk/>
            <pc:sldMk cId="4052637451" sldId="259"/>
            <ac:picMk id="4" creationId="{04E6D570-2D3F-5AAB-7A2C-BE585DB22934}"/>
          </ac:picMkLst>
        </pc:picChg>
      </pc:sldChg>
      <pc:sldChg chg="addSp modSp new mod">
        <pc:chgData name="Vukadin S. Draskovic" userId="91dcb4c5-dc43-46eb-a12d-1da3698c98ef" providerId="ADAL" clId="{6B79A9D5-9924-4921-AD32-CBC1F778F068}" dt="2024-09-11T08:19:01.133" v="7414" actId="20577"/>
        <pc:sldMkLst>
          <pc:docMk/>
          <pc:sldMk cId="747184929" sldId="260"/>
        </pc:sldMkLst>
        <pc:spChg chg="mod">
          <ac:chgData name="Vukadin S. Draskovic" userId="91dcb4c5-dc43-46eb-a12d-1da3698c98ef" providerId="ADAL" clId="{6B79A9D5-9924-4921-AD32-CBC1F778F068}" dt="2024-09-11T07:15:21.275" v="1733" actId="114"/>
          <ac:spMkLst>
            <pc:docMk/>
            <pc:sldMk cId="747184929" sldId="260"/>
            <ac:spMk id="2" creationId="{70785B81-7A12-D9FF-116B-AA686972128B}"/>
          </ac:spMkLst>
        </pc:spChg>
        <pc:spChg chg="mod">
          <ac:chgData name="Vukadin S. Draskovic" userId="91dcb4c5-dc43-46eb-a12d-1da3698c98ef" providerId="ADAL" clId="{6B79A9D5-9924-4921-AD32-CBC1F778F068}" dt="2024-09-11T08:19:01.133" v="7414" actId="20577"/>
          <ac:spMkLst>
            <pc:docMk/>
            <pc:sldMk cId="747184929" sldId="260"/>
            <ac:spMk id="3" creationId="{433B736C-AF0C-205A-98F5-04CD9E4C9A5E}"/>
          </ac:spMkLst>
        </pc:spChg>
        <pc:picChg chg="add mod">
          <ac:chgData name="Vukadin S. Draskovic" userId="91dcb4c5-dc43-46eb-a12d-1da3698c98ef" providerId="ADAL" clId="{6B79A9D5-9924-4921-AD32-CBC1F778F068}" dt="2024-09-11T07:18:54.561" v="2127" actId="1076"/>
          <ac:picMkLst>
            <pc:docMk/>
            <pc:sldMk cId="747184929" sldId="260"/>
            <ac:picMk id="4" creationId="{0E226994-6C27-1D0F-F328-7357A3056B9D}"/>
          </ac:picMkLst>
        </pc:picChg>
      </pc:sldChg>
      <pc:sldChg chg="addSp modSp new mod">
        <pc:chgData name="Vukadin S. Draskovic" userId="91dcb4c5-dc43-46eb-a12d-1da3698c98ef" providerId="ADAL" clId="{6B79A9D5-9924-4921-AD32-CBC1F778F068}" dt="2024-09-11T07:27:21.561" v="2663" actId="1076"/>
        <pc:sldMkLst>
          <pc:docMk/>
          <pc:sldMk cId="123734049" sldId="261"/>
        </pc:sldMkLst>
        <pc:spChg chg="mod">
          <ac:chgData name="Vukadin S. Draskovic" userId="91dcb4c5-dc43-46eb-a12d-1da3698c98ef" providerId="ADAL" clId="{6B79A9D5-9924-4921-AD32-CBC1F778F068}" dt="2024-09-11T07:23:19.641" v="2159" actId="20577"/>
          <ac:spMkLst>
            <pc:docMk/>
            <pc:sldMk cId="123734049" sldId="261"/>
            <ac:spMk id="2" creationId="{7B3070B8-450B-1EC9-13E7-D8949B55C85C}"/>
          </ac:spMkLst>
        </pc:spChg>
        <pc:spChg chg="mod">
          <ac:chgData name="Vukadin S. Draskovic" userId="91dcb4c5-dc43-46eb-a12d-1da3698c98ef" providerId="ADAL" clId="{6B79A9D5-9924-4921-AD32-CBC1F778F068}" dt="2024-09-11T07:27:17.680" v="2662" actId="20577"/>
          <ac:spMkLst>
            <pc:docMk/>
            <pc:sldMk cId="123734049" sldId="261"/>
            <ac:spMk id="3" creationId="{D1776C9E-80AC-4397-F672-04538156EBE0}"/>
          </ac:spMkLst>
        </pc:spChg>
        <pc:picChg chg="add mod">
          <ac:chgData name="Vukadin S. Draskovic" userId="91dcb4c5-dc43-46eb-a12d-1da3698c98ef" providerId="ADAL" clId="{6B79A9D5-9924-4921-AD32-CBC1F778F068}" dt="2024-09-11T07:27:21.561" v="2663" actId="1076"/>
          <ac:picMkLst>
            <pc:docMk/>
            <pc:sldMk cId="123734049" sldId="261"/>
            <ac:picMk id="4" creationId="{AEF897AD-BCF3-54E1-98B2-2EC092797440}"/>
          </ac:picMkLst>
        </pc:picChg>
      </pc:sldChg>
      <pc:sldChg chg="modSp new mod">
        <pc:chgData name="Vukadin S. Draskovic" userId="91dcb4c5-dc43-46eb-a12d-1da3698c98ef" providerId="ADAL" clId="{6B79A9D5-9924-4921-AD32-CBC1F778F068}" dt="2024-09-11T08:19:30.156" v="7416" actId="20577"/>
        <pc:sldMkLst>
          <pc:docMk/>
          <pc:sldMk cId="1019775733" sldId="262"/>
        </pc:sldMkLst>
        <pc:spChg chg="mod">
          <ac:chgData name="Vukadin S. Draskovic" userId="91dcb4c5-dc43-46eb-a12d-1da3698c98ef" providerId="ADAL" clId="{6B79A9D5-9924-4921-AD32-CBC1F778F068}" dt="2024-09-11T07:26:52.367" v="2570" actId="20577"/>
          <ac:spMkLst>
            <pc:docMk/>
            <pc:sldMk cId="1019775733" sldId="262"/>
            <ac:spMk id="2" creationId="{6EEC2B54-0926-AE74-5429-2C602C037CA7}"/>
          </ac:spMkLst>
        </pc:spChg>
        <pc:spChg chg="mod">
          <ac:chgData name="Vukadin S. Draskovic" userId="91dcb4c5-dc43-46eb-a12d-1da3698c98ef" providerId="ADAL" clId="{6B79A9D5-9924-4921-AD32-CBC1F778F068}" dt="2024-09-11T08:19:30.156" v="7416" actId="20577"/>
          <ac:spMkLst>
            <pc:docMk/>
            <pc:sldMk cId="1019775733" sldId="262"/>
            <ac:spMk id="3" creationId="{D63EDE8E-8C6E-BF44-E2FB-50D95AC86D55}"/>
          </ac:spMkLst>
        </pc:spChg>
      </pc:sldChg>
      <pc:sldChg chg="modSp new mod">
        <pc:chgData name="Vukadin S. Draskovic" userId="91dcb4c5-dc43-46eb-a12d-1da3698c98ef" providerId="ADAL" clId="{6B79A9D5-9924-4921-AD32-CBC1F778F068}" dt="2024-09-11T08:20:19.303" v="7428" actId="20577"/>
        <pc:sldMkLst>
          <pc:docMk/>
          <pc:sldMk cId="51135664" sldId="263"/>
        </pc:sldMkLst>
        <pc:spChg chg="mod">
          <ac:chgData name="Vukadin S. Draskovic" userId="91dcb4c5-dc43-46eb-a12d-1da3698c98ef" providerId="ADAL" clId="{6B79A9D5-9924-4921-AD32-CBC1F778F068}" dt="2024-09-11T07:31:02.597" v="2983" actId="20577"/>
          <ac:spMkLst>
            <pc:docMk/>
            <pc:sldMk cId="51135664" sldId="263"/>
            <ac:spMk id="2" creationId="{B077FCC8-D49A-9838-0B4B-7FE6CD8CE1C4}"/>
          </ac:spMkLst>
        </pc:spChg>
        <pc:spChg chg="mod">
          <ac:chgData name="Vukadin S. Draskovic" userId="91dcb4c5-dc43-46eb-a12d-1da3698c98ef" providerId="ADAL" clId="{6B79A9D5-9924-4921-AD32-CBC1F778F068}" dt="2024-09-11T08:20:19.303" v="7428" actId="20577"/>
          <ac:spMkLst>
            <pc:docMk/>
            <pc:sldMk cId="51135664" sldId="263"/>
            <ac:spMk id="3" creationId="{97E16FDE-FA93-6441-8FAB-38175D39C1B2}"/>
          </ac:spMkLst>
        </pc:spChg>
      </pc:sldChg>
      <pc:sldChg chg="addSp modSp new mod">
        <pc:chgData name="Vukadin S. Draskovic" userId="91dcb4c5-dc43-46eb-a12d-1da3698c98ef" providerId="ADAL" clId="{6B79A9D5-9924-4921-AD32-CBC1F778F068}" dt="2024-09-11T07:40:10.579" v="4242" actId="20577"/>
        <pc:sldMkLst>
          <pc:docMk/>
          <pc:sldMk cId="3304750114" sldId="264"/>
        </pc:sldMkLst>
        <pc:spChg chg="mod">
          <ac:chgData name="Vukadin S. Draskovic" userId="91dcb4c5-dc43-46eb-a12d-1da3698c98ef" providerId="ADAL" clId="{6B79A9D5-9924-4921-AD32-CBC1F778F068}" dt="2024-09-11T07:37:12.538" v="3846"/>
          <ac:spMkLst>
            <pc:docMk/>
            <pc:sldMk cId="3304750114" sldId="264"/>
            <ac:spMk id="2" creationId="{0EC74729-84CC-2150-85BF-F0D58A89321D}"/>
          </ac:spMkLst>
        </pc:spChg>
        <pc:spChg chg="mod">
          <ac:chgData name="Vukadin S. Draskovic" userId="91dcb4c5-dc43-46eb-a12d-1da3698c98ef" providerId="ADAL" clId="{6B79A9D5-9924-4921-AD32-CBC1F778F068}" dt="2024-09-11T07:40:10.579" v="4242" actId="20577"/>
          <ac:spMkLst>
            <pc:docMk/>
            <pc:sldMk cId="3304750114" sldId="264"/>
            <ac:spMk id="3" creationId="{CCBB375A-92DC-4644-F2C3-1A9CF655841B}"/>
          </ac:spMkLst>
        </pc:spChg>
        <pc:picChg chg="add mod">
          <ac:chgData name="Vukadin S. Draskovic" userId="91dcb4c5-dc43-46eb-a12d-1da3698c98ef" providerId="ADAL" clId="{6B79A9D5-9924-4921-AD32-CBC1F778F068}" dt="2024-09-11T07:39:55.484" v="4212" actId="1076"/>
          <ac:picMkLst>
            <pc:docMk/>
            <pc:sldMk cId="3304750114" sldId="264"/>
            <ac:picMk id="4" creationId="{44E5B5DA-18BF-0476-DF75-1240D812E9F4}"/>
          </ac:picMkLst>
        </pc:picChg>
      </pc:sldChg>
      <pc:sldChg chg="modSp new mod">
        <pc:chgData name="Vukadin S. Draskovic" userId="91dcb4c5-dc43-46eb-a12d-1da3698c98ef" providerId="ADAL" clId="{6B79A9D5-9924-4921-AD32-CBC1F778F068}" dt="2024-09-11T07:50:34.547" v="5235" actId="27636"/>
        <pc:sldMkLst>
          <pc:docMk/>
          <pc:sldMk cId="3784980101" sldId="265"/>
        </pc:sldMkLst>
        <pc:spChg chg="mod">
          <ac:chgData name="Vukadin S. Draskovic" userId="91dcb4c5-dc43-46eb-a12d-1da3698c98ef" providerId="ADAL" clId="{6B79A9D5-9924-4921-AD32-CBC1F778F068}" dt="2024-09-11T07:40:38.435" v="4269" actId="20577"/>
          <ac:spMkLst>
            <pc:docMk/>
            <pc:sldMk cId="3784980101" sldId="265"/>
            <ac:spMk id="2" creationId="{A0719CA3-20B1-A91A-F6E8-E03C45D00709}"/>
          </ac:spMkLst>
        </pc:spChg>
        <pc:spChg chg="mod">
          <ac:chgData name="Vukadin S. Draskovic" userId="91dcb4c5-dc43-46eb-a12d-1da3698c98ef" providerId="ADAL" clId="{6B79A9D5-9924-4921-AD32-CBC1F778F068}" dt="2024-09-11T07:50:34.547" v="5235" actId="27636"/>
          <ac:spMkLst>
            <pc:docMk/>
            <pc:sldMk cId="3784980101" sldId="265"/>
            <ac:spMk id="3" creationId="{CABC7B24-3730-C7E9-13DA-7BD5DB38F7C3}"/>
          </ac:spMkLst>
        </pc:spChg>
      </pc:sldChg>
      <pc:sldChg chg="addSp modSp new mod">
        <pc:chgData name="Vukadin S. Draskovic" userId="91dcb4c5-dc43-46eb-a12d-1da3698c98ef" providerId="ADAL" clId="{6B79A9D5-9924-4921-AD32-CBC1F778F068}" dt="2024-09-11T07:53:36.495" v="5748" actId="1076"/>
        <pc:sldMkLst>
          <pc:docMk/>
          <pc:sldMk cId="2950272135" sldId="266"/>
        </pc:sldMkLst>
        <pc:spChg chg="mod">
          <ac:chgData name="Vukadin S. Draskovic" userId="91dcb4c5-dc43-46eb-a12d-1da3698c98ef" providerId="ADAL" clId="{6B79A9D5-9924-4921-AD32-CBC1F778F068}" dt="2024-09-11T07:50:43.378" v="5262" actId="20577"/>
          <ac:spMkLst>
            <pc:docMk/>
            <pc:sldMk cId="2950272135" sldId="266"/>
            <ac:spMk id="2" creationId="{5977B8DB-6125-16A9-A0AA-47F1B99BAA54}"/>
          </ac:spMkLst>
        </pc:spChg>
        <pc:spChg chg="mod">
          <ac:chgData name="Vukadin S. Draskovic" userId="91dcb4c5-dc43-46eb-a12d-1da3698c98ef" providerId="ADAL" clId="{6B79A9D5-9924-4921-AD32-CBC1F778F068}" dt="2024-09-11T07:53:23.941" v="5745" actId="255"/>
          <ac:spMkLst>
            <pc:docMk/>
            <pc:sldMk cId="2950272135" sldId="266"/>
            <ac:spMk id="3" creationId="{CB20806D-282C-5F2D-E5FE-40A565FF610A}"/>
          </ac:spMkLst>
        </pc:spChg>
        <pc:picChg chg="add mod">
          <ac:chgData name="Vukadin S. Draskovic" userId="91dcb4c5-dc43-46eb-a12d-1da3698c98ef" providerId="ADAL" clId="{6B79A9D5-9924-4921-AD32-CBC1F778F068}" dt="2024-09-11T07:53:36.495" v="5748" actId="1076"/>
          <ac:picMkLst>
            <pc:docMk/>
            <pc:sldMk cId="2950272135" sldId="266"/>
            <ac:picMk id="4" creationId="{34DF2F71-B866-C0CA-580E-96CAD3977D15}"/>
          </ac:picMkLst>
        </pc:picChg>
      </pc:sldChg>
      <pc:sldChg chg="addSp modSp new mod">
        <pc:chgData name="Vukadin S. Draskovic" userId="91dcb4c5-dc43-46eb-a12d-1da3698c98ef" providerId="ADAL" clId="{6B79A9D5-9924-4921-AD32-CBC1F778F068}" dt="2024-09-11T08:12:56.601" v="6954" actId="20577"/>
        <pc:sldMkLst>
          <pc:docMk/>
          <pc:sldMk cId="1602642376" sldId="267"/>
        </pc:sldMkLst>
        <pc:spChg chg="mod">
          <ac:chgData name="Vukadin S. Draskovic" userId="91dcb4c5-dc43-46eb-a12d-1da3698c98ef" providerId="ADAL" clId="{6B79A9D5-9924-4921-AD32-CBC1F778F068}" dt="2024-09-11T07:53:49.821" v="5778" actId="20577"/>
          <ac:spMkLst>
            <pc:docMk/>
            <pc:sldMk cId="1602642376" sldId="267"/>
            <ac:spMk id="2" creationId="{D7555A66-556D-379E-C7DB-7A49AC30E773}"/>
          </ac:spMkLst>
        </pc:spChg>
        <pc:spChg chg="mod">
          <ac:chgData name="Vukadin S. Draskovic" userId="91dcb4c5-dc43-46eb-a12d-1da3698c98ef" providerId="ADAL" clId="{6B79A9D5-9924-4921-AD32-CBC1F778F068}" dt="2024-09-11T08:12:56.601" v="6954" actId="20577"/>
          <ac:spMkLst>
            <pc:docMk/>
            <pc:sldMk cId="1602642376" sldId="267"/>
            <ac:spMk id="3" creationId="{7E0307A6-F728-165D-D6FD-1868525F434D}"/>
          </ac:spMkLst>
        </pc:spChg>
        <pc:picChg chg="add mod">
          <ac:chgData name="Vukadin S. Draskovic" userId="91dcb4c5-dc43-46eb-a12d-1da3698c98ef" providerId="ADAL" clId="{6B79A9D5-9924-4921-AD32-CBC1F778F068}" dt="2024-09-11T08:01:00.937" v="6340" actId="1076"/>
          <ac:picMkLst>
            <pc:docMk/>
            <pc:sldMk cId="1602642376" sldId="267"/>
            <ac:picMk id="4" creationId="{3CCC2B75-5CD2-0FA7-9904-BAE07C705824}"/>
          </ac:picMkLst>
        </pc:picChg>
      </pc:sldChg>
      <pc:sldChg chg="addSp modSp new mod">
        <pc:chgData name="Vukadin S. Draskovic" userId="91dcb4c5-dc43-46eb-a12d-1da3698c98ef" providerId="ADAL" clId="{6B79A9D5-9924-4921-AD32-CBC1F778F068}" dt="2024-09-11T08:02:02.671" v="6348" actId="14100"/>
        <pc:sldMkLst>
          <pc:docMk/>
          <pc:sldMk cId="2136500129" sldId="268"/>
        </pc:sldMkLst>
        <pc:spChg chg="mod">
          <ac:chgData name="Vukadin S. Draskovic" userId="91dcb4c5-dc43-46eb-a12d-1da3698c98ef" providerId="ADAL" clId="{6B79A9D5-9924-4921-AD32-CBC1F778F068}" dt="2024-09-11T07:59:45.282" v="6212" actId="20577"/>
          <ac:spMkLst>
            <pc:docMk/>
            <pc:sldMk cId="2136500129" sldId="268"/>
            <ac:spMk id="2" creationId="{A605325B-5093-BB4C-311D-F92560DCC3AE}"/>
          </ac:spMkLst>
        </pc:spChg>
        <pc:spChg chg="mod">
          <ac:chgData name="Vukadin S. Draskovic" userId="91dcb4c5-dc43-46eb-a12d-1da3698c98ef" providerId="ADAL" clId="{6B79A9D5-9924-4921-AD32-CBC1F778F068}" dt="2024-09-11T08:01:55.235" v="6345" actId="255"/>
          <ac:spMkLst>
            <pc:docMk/>
            <pc:sldMk cId="2136500129" sldId="268"/>
            <ac:spMk id="3" creationId="{C0661A6F-623D-4723-C997-E9EC588CABD9}"/>
          </ac:spMkLst>
        </pc:spChg>
        <pc:picChg chg="add mod">
          <ac:chgData name="Vukadin S. Draskovic" userId="91dcb4c5-dc43-46eb-a12d-1da3698c98ef" providerId="ADAL" clId="{6B79A9D5-9924-4921-AD32-CBC1F778F068}" dt="2024-09-11T08:01:58.815" v="6346" actId="1076"/>
          <ac:picMkLst>
            <pc:docMk/>
            <pc:sldMk cId="2136500129" sldId="268"/>
            <ac:picMk id="4" creationId="{DB33F7DD-FE1D-6917-DE99-0703B7F19060}"/>
          </ac:picMkLst>
        </pc:picChg>
        <pc:picChg chg="add mod">
          <ac:chgData name="Vukadin S. Draskovic" userId="91dcb4c5-dc43-46eb-a12d-1da3698c98ef" providerId="ADAL" clId="{6B79A9D5-9924-4921-AD32-CBC1F778F068}" dt="2024-09-11T08:02:02.671" v="6348" actId="14100"/>
          <ac:picMkLst>
            <pc:docMk/>
            <pc:sldMk cId="2136500129" sldId="268"/>
            <ac:picMk id="5" creationId="{D457A7DA-3D83-F2A4-5B81-678B6358FD87}"/>
          </ac:picMkLst>
        </pc:picChg>
      </pc:sldChg>
      <pc:sldChg chg="addSp modSp new mod">
        <pc:chgData name="Vukadin S. Draskovic" userId="91dcb4c5-dc43-46eb-a12d-1da3698c98ef" providerId="ADAL" clId="{6B79A9D5-9924-4921-AD32-CBC1F778F068}" dt="2024-09-11T08:22:03.584" v="7429" actId="114"/>
        <pc:sldMkLst>
          <pc:docMk/>
          <pc:sldMk cId="385493712" sldId="269"/>
        </pc:sldMkLst>
        <pc:spChg chg="mod">
          <ac:chgData name="Vukadin S. Draskovic" userId="91dcb4c5-dc43-46eb-a12d-1da3698c98ef" providerId="ADAL" clId="{6B79A9D5-9924-4921-AD32-CBC1F778F068}" dt="2024-09-11T08:02:17.379" v="6350"/>
          <ac:spMkLst>
            <pc:docMk/>
            <pc:sldMk cId="385493712" sldId="269"/>
            <ac:spMk id="2" creationId="{90E4B564-85BF-8D60-6898-0106AABF9B85}"/>
          </ac:spMkLst>
        </pc:spChg>
        <pc:spChg chg="mod">
          <ac:chgData name="Vukadin S. Draskovic" userId="91dcb4c5-dc43-46eb-a12d-1da3698c98ef" providerId="ADAL" clId="{6B79A9D5-9924-4921-AD32-CBC1F778F068}" dt="2024-09-11T08:22:03.584" v="7429" actId="114"/>
          <ac:spMkLst>
            <pc:docMk/>
            <pc:sldMk cId="385493712" sldId="269"/>
            <ac:spMk id="3" creationId="{718B5385-E2A2-9AFF-549A-92663D7D9704}"/>
          </ac:spMkLst>
        </pc:spChg>
        <pc:picChg chg="add mod">
          <ac:chgData name="Vukadin S. Draskovic" userId="91dcb4c5-dc43-46eb-a12d-1da3698c98ef" providerId="ADAL" clId="{6B79A9D5-9924-4921-AD32-CBC1F778F068}" dt="2024-09-11T08:06:17.754" v="6655" actId="1076"/>
          <ac:picMkLst>
            <pc:docMk/>
            <pc:sldMk cId="385493712" sldId="269"/>
            <ac:picMk id="4" creationId="{A8038E77-34E9-2F75-E58C-1EB0A504A71F}"/>
          </ac:picMkLst>
        </pc:picChg>
      </pc:sldChg>
      <pc:sldChg chg="addSp modSp new mod">
        <pc:chgData name="Vukadin S. Draskovic" userId="91dcb4c5-dc43-46eb-a12d-1da3698c98ef" providerId="ADAL" clId="{6B79A9D5-9924-4921-AD32-CBC1F778F068}" dt="2024-09-11T08:07:45.252" v="6763" actId="14100"/>
        <pc:sldMkLst>
          <pc:docMk/>
          <pc:sldMk cId="368195217" sldId="270"/>
        </pc:sldMkLst>
        <pc:spChg chg="mod">
          <ac:chgData name="Vukadin S. Draskovic" userId="91dcb4c5-dc43-46eb-a12d-1da3698c98ef" providerId="ADAL" clId="{6B79A9D5-9924-4921-AD32-CBC1F778F068}" dt="2024-09-11T08:07:02.763" v="6693" actId="20577"/>
          <ac:spMkLst>
            <pc:docMk/>
            <pc:sldMk cId="368195217" sldId="270"/>
            <ac:spMk id="2" creationId="{3AF4B357-BC43-ECB8-FEDD-03A87F274F31}"/>
          </ac:spMkLst>
        </pc:spChg>
        <pc:spChg chg="mod">
          <ac:chgData name="Vukadin S. Draskovic" userId="91dcb4c5-dc43-46eb-a12d-1da3698c98ef" providerId="ADAL" clId="{6B79A9D5-9924-4921-AD32-CBC1F778F068}" dt="2024-09-11T08:07:25.725" v="6758" actId="255"/>
          <ac:spMkLst>
            <pc:docMk/>
            <pc:sldMk cId="368195217" sldId="270"/>
            <ac:spMk id="3" creationId="{748B9601-266C-5A2F-4625-19D342AA4FE9}"/>
          </ac:spMkLst>
        </pc:spChg>
        <pc:picChg chg="add mod">
          <ac:chgData name="Vukadin S. Draskovic" userId="91dcb4c5-dc43-46eb-a12d-1da3698c98ef" providerId="ADAL" clId="{6B79A9D5-9924-4921-AD32-CBC1F778F068}" dt="2024-09-11T08:07:40.520" v="6761" actId="1076"/>
          <ac:picMkLst>
            <pc:docMk/>
            <pc:sldMk cId="368195217" sldId="270"/>
            <ac:picMk id="4" creationId="{A5DCD5C7-4058-74A0-1EDD-88772945EDF2}"/>
          </ac:picMkLst>
        </pc:picChg>
        <pc:picChg chg="add mod">
          <ac:chgData name="Vukadin S. Draskovic" userId="91dcb4c5-dc43-46eb-a12d-1da3698c98ef" providerId="ADAL" clId="{6B79A9D5-9924-4921-AD32-CBC1F778F068}" dt="2024-09-11T08:07:45.252" v="6763" actId="14100"/>
          <ac:picMkLst>
            <pc:docMk/>
            <pc:sldMk cId="368195217" sldId="270"/>
            <ac:picMk id="5" creationId="{4F3509A4-683F-3847-D051-350C8CEA134F}"/>
          </ac:picMkLst>
        </pc:picChg>
      </pc:sldChg>
      <pc:sldChg chg="addSp modSp new mod">
        <pc:chgData name="Vukadin S. Draskovic" userId="91dcb4c5-dc43-46eb-a12d-1da3698c98ef" providerId="ADAL" clId="{6B79A9D5-9924-4921-AD32-CBC1F778F068}" dt="2024-09-11T08:11:58.296" v="6848" actId="1076"/>
        <pc:sldMkLst>
          <pc:docMk/>
          <pc:sldMk cId="3432705653" sldId="271"/>
        </pc:sldMkLst>
        <pc:spChg chg="mod">
          <ac:chgData name="Vukadin S. Draskovic" userId="91dcb4c5-dc43-46eb-a12d-1da3698c98ef" providerId="ADAL" clId="{6B79A9D5-9924-4921-AD32-CBC1F778F068}" dt="2024-09-11T08:11:21.243" v="6765"/>
          <ac:spMkLst>
            <pc:docMk/>
            <pc:sldMk cId="3432705653" sldId="271"/>
            <ac:spMk id="2" creationId="{14692820-8E45-A861-3E84-97BD94F463F6}"/>
          </ac:spMkLst>
        </pc:spChg>
        <pc:spChg chg="mod">
          <ac:chgData name="Vukadin S. Draskovic" userId="91dcb4c5-dc43-46eb-a12d-1da3698c98ef" providerId="ADAL" clId="{6B79A9D5-9924-4921-AD32-CBC1F778F068}" dt="2024-09-11T08:11:42.273" v="6846" actId="255"/>
          <ac:spMkLst>
            <pc:docMk/>
            <pc:sldMk cId="3432705653" sldId="271"/>
            <ac:spMk id="3" creationId="{EE9CFE54-022C-D46C-C4E4-BC6088FD0393}"/>
          </ac:spMkLst>
        </pc:spChg>
        <pc:picChg chg="add mod">
          <ac:chgData name="Vukadin S. Draskovic" userId="91dcb4c5-dc43-46eb-a12d-1da3698c98ef" providerId="ADAL" clId="{6B79A9D5-9924-4921-AD32-CBC1F778F068}" dt="2024-09-11T08:11:58.296" v="6848" actId="1076"/>
          <ac:picMkLst>
            <pc:docMk/>
            <pc:sldMk cId="3432705653" sldId="271"/>
            <ac:picMk id="4" creationId="{C5FEBFC4-CCC4-8D8B-A1AE-DD2A91F04FD5}"/>
          </ac:picMkLst>
        </pc:picChg>
      </pc:sldChg>
      <pc:sldChg chg="modSp new mod">
        <pc:chgData name="Vukadin S. Draskovic" userId="91dcb4c5-dc43-46eb-a12d-1da3698c98ef" providerId="ADAL" clId="{6B79A9D5-9924-4921-AD32-CBC1F778F068}" dt="2024-09-11T08:17:04.732" v="7393" actId="20577"/>
        <pc:sldMkLst>
          <pc:docMk/>
          <pc:sldMk cId="3250374109" sldId="272"/>
        </pc:sldMkLst>
        <pc:spChg chg="mod">
          <ac:chgData name="Vukadin S. Draskovic" userId="91dcb4c5-dc43-46eb-a12d-1da3698c98ef" providerId="ADAL" clId="{6B79A9D5-9924-4921-AD32-CBC1F778F068}" dt="2024-09-11T08:13:16.148" v="6967" actId="20577"/>
          <ac:spMkLst>
            <pc:docMk/>
            <pc:sldMk cId="3250374109" sldId="272"/>
            <ac:spMk id="2" creationId="{AB276E4D-FC51-0B29-C6BD-A1F5B2856E8F}"/>
          </ac:spMkLst>
        </pc:spChg>
        <pc:spChg chg="mod">
          <ac:chgData name="Vukadin S. Draskovic" userId="91dcb4c5-dc43-46eb-a12d-1da3698c98ef" providerId="ADAL" clId="{6B79A9D5-9924-4921-AD32-CBC1F778F068}" dt="2024-09-11T08:17:04.732" v="7393" actId="20577"/>
          <ac:spMkLst>
            <pc:docMk/>
            <pc:sldMk cId="3250374109" sldId="272"/>
            <ac:spMk id="3" creationId="{9FFFACC3-A239-3F8D-1E84-C88C51319F65}"/>
          </ac:spMkLst>
        </pc:spChg>
      </pc:sldChg>
      <pc:sldChg chg="delSp modSp new mod">
        <pc:chgData name="Vukadin S. Draskovic" userId="91dcb4c5-dc43-46eb-a12d-1da3698c98ef" providerId="ADAL" clId="{6B79A9D5-9924-4921-AD32-CBC1F778F068}" dt="2024-09-11T08:16:01.868" v="7380" actId="122"/>
        <pc:sldMkLst>
          <pc:docMk/>
          <pc:sldMk cId="3053088469" sldId="273"/>
        </pc:sldMkLst>
        <pc:spChg chg="mod">
          <ac:chgData name="Vukadin S. Draskovic" userId="91dcb4c5-dc43-46eb-a12d-1da3698c98ef" providerId="ADAL" clId="{6B79A9D5-9924-4921-AD32-CBC1F778F068}" dt="2024-09-11T08:16:01.868" v="7380" actId="122"/>
          <ac:spMkLst>
            <pc:docMk/>
            <pc:sldMk cId="3053088469" sldId="273"/>
            <ac:spMk id="2" creationId="{2F6F7F75-9388-2F76-7C6C-6E6098B75466}"/>
          </ac:spMkLst>
        </pc:spChg>
        <pc:spChg chg="del">
          <ac:chgData name="Vukadin S. Draskovic" userId="91dcb4c5-dc43-46eb-a12d-1da3698c98ef" providerId="ADAL" clId="{6B79A9D5-9924-4921-AD32-CBC1F778F068}" dt="2024-09-11T08:15:50.382" v="7360" actId="478"/>
          <ac:spMkLst>
            <pc:docMk/>
            <pc:sldMk cId="3053088469" sldId="273"/>
            <ac:spMk id="3" creationId="{745F6A61-5A6C-2C72-5DD5-A5CCDCAD95DA}"/>
          </ac:spMkLst>
        </pc:spChg>
      </pc:sldChg>
      <pc:sldMasterChg chg="setBg modSldLayout">
        <pc:chgData name="Vukadin S. Draskovic" userId="91dcb4c5-dc43-46eb-a12d-1da3698c98ef" providerId="ADAL" clId="{6B79A9D5-9924-4921-AD32-CBC1F778F068}" dt="2024-09-11T06:59:17.362" v="308"/>
        <pc:sldMasterMkLst>
          <pc:docMk/>
          <pc:sldMasterMk cId="2744294295" sldId="2147483648"/>
        </pc:sldMasterMkLst>
        <pc:sldLayoutChg chg="setBg">
          <pc:chgData name="Vukadin S. Draskovic" userId="91dcb4c5-dc43-46eb-a12d-1da3698c98ef" providerId="ADAL" clId="{6B79A9D5-9924-4921-AD32-CBC1F778F068}" dt="2024-09-11T06:59:17.362" v="308"/>
          <pc:sldLayoutMkLst>
            <pc:docMk/>
            <pc:sldMasterMk cId="2744294295" sldId="2147483648"/>
            <pc:sldLayoutMk cId="3150732032" sldId="2147483649"/>
          </pc:sldLayoutMkLst>
        </pc:sldLayoutChg>
        <pc:sldLayoutChg chg="setBg">
          <pc:chgData name="Vukadin S. Draskovic" userId="91dcb4c5-dc43-46eb-a12d-1da3698c98ef" providerId="ADAL" clId="{6B79A9D5-9924-4921-AD32-CBC1F778F068}" dt="2024-09-11T06:59:17.362" v="308"/>
          <pc:sldLayoutMkLst>
            <pc:docMk/>
            <pc:sldMasterMk cId="2744294295" sldId="2147483648"/>
            <pc:sldLayoutMk cId="2904718571" sldId="2147483650"/>
          </pc:sldLayoutMkLst>
        </pc:sldLayoutChg>
        <pc:sldLayoutChg chg="setBg">
          <pc:chgData name="Vukadin S. Draskovic" userId="91dcb4c5-dc43-46eb-a12d-1da3698c98ef" providerId="ADAL" clId="{6B79A9D5-9924-4921-AD32-CBC1F778F068}" dt="2024-09-11T06:59:17.362" v="308"/>
          <pc:sldLayoutMkLst>
            <pc:docMk/>
            <pc:sldMasterMk cId="2744294295" sldId="2147483648"/>
            <pc:sldLayoutMk cId="3322842853" sldId="2147483651"/>
          </pc:sldLayoutMkLst>
        </pc:sldLayoutChg>
        <pc:sldLayoutChg chg="setBg">
          <pc:chgData name="Vukadin S. Draskovic" userId="91dcb4c5-dc43-46eb-a12d-1da3698c98ef" providerId="ADAL" clId="{6B79A9D5-9924-4921-AD32-CBC1F778F068}" dt="2024-09-11T06:59:17.362" v="308"/>
          <pc:sldLayoutMkLst>
            <pc:docMk/>
            <pc:sldMasterMk cId="2744294295" sldId="2147483648"/>
            <pc:sldLayoutMk cId="798997082" sldId="2147483652"/>
          </pc:sldLayoutMkLst>
        </pc:sldLayoutChg>
        <pc:sldLayoutChg chg="setBg">
          <pc:chgData name="Vukadin S. Draskovic" userId="91dcb4c5-dc43-46eb-a12d-1da3698c98ef" providerId="ADAL" clId="{6B79A9D5-9924-4921-AD32-CBC1F778F068}" dt="2024-09-11T06:59:17.362" v="308"/>
          <pc:sldLayoutMkLst>
            <pc:docMk/>
            <pc:sldMasterMk cId="2744294295" sldId="2147483648"/>
            <pc:sldLayoutMk cId="3889496312" sldId="2147483653"/>
          </pc:sldLayoutMkLst>
        </pc:sldLayoutChg>
        <pc:sldLayoutChg chg="setBg">
          <pc:chgData name="Vukadin S. Draskovic" userId="91dcb4c5-dc43-46eb-a12d-1da3698c98ef" providerId="ADAL" clId="{6B79A9D5-9924-4921-AD32-CBC1F778F068}" dt="2024-09-11T06:59:17.362" v="308"/>
          <pc:sldLayoutMkLst>
            <pc:docMk/>
            <pc:sldMasterMk cId="2744294295" sldId="2147483648"/>
            <pc:sldLayoutMk cId="1002962503" sldId="2147483654"/>
          </pc:sldLayoutMkLst>
        </pc:sldLayoutChg>
        <pc:sldLayoutChg chg="setBg">
          <pc:chgData name="Vukadin S. Draskovic" userId="91dcb4c5-dc43-46eb-a12d-1da3698c98ef" providerId="ADAL" clId="{6B79A9D5-9924-4921-AD32-CBC1F778F068}" dt="2024-09-11T06:59:17.362" v="308"/>
          <pc:sldLayoutMkLst>
            <pc:docMk/>
            <pc:sldMasterMk cId="2744294295" sldId="2147483648"/>
            <pc:sldLayoutMk cId="3083815797" sldId="2147483655"/>
          </pc:sldLayoutMkLst>
        </pc:sldLayoutChg>
        <pc:sldLayoutChg chg="setBg">
          <pc:chgData name="Vukadin S. Draskovic" userId="91dcb4c5-dc43-46eb-a12d-1da3698c98ef" providerId="ADAL" clId="{6B79A9D5-9924-4921-AD32-CBC1F778F068}" dt="2024-09-11T06:59:17.362" v="308"/>
          <pc:sldLayoutMkLst>
            <pc:docMk/>
            <pc:sldMasterMk cId="2744294295" sldId="2147483648"/>
            <pc:sldLayoutMk cId="3234465771" sldId="2147483656"/>
          </pc:sldLayoutMkLst>
        </pc:sldLayoutChg>
        <pc:sldLayoutChg chg="setBg">
          <pc:chgData name="Vukadin S. Draskovic" userId="91dcb4c5-dc43-46eb-a12d-1da3698c98ef" providerId="ADAL" clId="{6B79A9D5-9924-4921-AD32-CBC1F778F068}" dt="2024-09-11T06:59:17.362" v="308"/>
          <pc:sldLayoutMkLst>
            <pc:docMk/>
            <pc:sldMasterMk cId="2744294295" sldId="2147483648"/>
            <pc:sldLayoutMk cId="1444054065" sldId="2147483657"/>
          </pc:sldLayoutMkLst>
        </pc:sldLayoutChg>
        <pc:sldLayoutChg chg="setBg">
          <pc:chgData name="Vukadin S. Draskovic" userId="91dcb4c5-dc43-46eb-a12d-1da3698c98ef" providerId="ADAL" clId="{6B79A9D5-9924-4921-AD32-CBC1F778F068}" dt="2024-09-11T06:59:17.362" v="308"/>
          <pc:sldLayoutMkLst>
            <pc:docMk/>
            <pc:sldMasterMk cId="2744294295" sldId="2147483648"/>
            <pc:sldLayoutMk cId="1056714193" sldId="2147483658"/>
          </pc:sldLayoutMkLst>
        </pc:sldLayoutChg>
        <pc:sldLayoutChg chg="setBg">
          <pc:chgData name="Vukadin S. Draskovic" userId="91dcb4c5-dc43-46eb-a12d-1da3698c98ef" providerId="ADAL" clId="{6B79A9D5-9924-4921-AD32-CBC1F778F068}" dt="2024-09-11T06:59:17.362" v="308"/>
          <pc:sldLayoutMkLst>
            <pc:docMk/>
            <pc:sldMasterMk cId="2744294295" sldId="2147483648"/>
            <pc:sldLayoutMk cId="113004937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D912-2D06-ED16-5775-F0ABEB640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F855D-9914-7D59-3E18-DCAC2FFF0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F7FC0-62B9-14FE-403A-46C912CC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FB02-87E0-4A95-8C69-054D878E6E27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C25BB-2894-2679-DBC0-48521A00D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71815-1B7B-D9F7-9A3E-76B2ABFC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6746-B4F9-4748-9757-C2E29A39E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3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16F0-D484-0D2A-45AD-ED0907B3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1CC95-3619-36F2-97F3-69945E339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2C78C-4E60-C23C-B2B5-7D8A206E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FB02-87E0-4A95-8C69-054D878E6E27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31A0C-A9AF-3C3E-6678-B283C58F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133AA-B353-788A-1BCC-36A7E493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6746-B4F9-4748-9757-C2E29A39E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1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E3EE43-5601-8659-AFF9-3EA07010A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DB25A-856D-B734-18F0-4060559E9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8948B-F2CE-35E4-95F2-3FE46C60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FB02-87E0-4A95-8C69-054D878E6E27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AD835-36AE-DF31-F662-8052B73E2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C5FD-CA04-1E42-A459-1884E3EB4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6746-B4F9-4748-9757-C2E29A39E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DD03-95EB-88D0-AAB7-BCD5D295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0534-FE22-B16E-C6BC-1E9384189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04D2B-D16A-2060-3737-4A740EC9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FB02-87E0-4A95-8C69-054D878E6E27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621F7-5BD6-B2E4-01BA-79CB8E06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269B9-2B43-7C9A-B350-2B47CC3D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6746-B4F9-4748-9757-C2E29A39E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1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AABE-D6D0-7808-1035-A2723AF0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EE441-61B5-A218-381A-0F74C8FCA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ED4A8-9A28-0582-8212-1EAEC951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FB02-87E0-4A95-8C69-054D878E6E27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BE329-80EB-4F15-84FA-7DA0D48D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3F010-D647-0E64-DE77-465A84A65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6746-B4F9-4748-9757-C2E29A39E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4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629C-F8AF-DF3D-726A-6E8F77CE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0C20C-5CA5-4A28-CE50-5748FB272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069C8-A0DB-7271-3874-1A3DC55B9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B7DF2-A596-B4AB-16F6-E65999A7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FB02-87E0-4A95-8C69-054D878E6E27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73C4A-A9A7-DC98-D2ED-82E7E1F1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CB3F0-65B6-5EE2-A51D-6A33DA66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6746-B4F9-4748-9757-C2E29A39E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9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A22A-CE2F-4E05-F285-FF097964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67BF3-5DDA-0573-719D-D5D7CAAF0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B30E1-7718-C8B0-4064-0D9BF06D7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3A104-743A-10F1-A926-48495A406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A219DD-4270-85C7-D06B-C03D55B7C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AC8FA1-FDCA-3605-B6CE-D09A8884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FB02-87E0-4A95-8C69-054D878E6E27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D5B26-CBBA-8AA0-3B77-13A9794E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1DBD2-D374-97B0-C14A-7B28AD8B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6746-B4F9-4748-9757-C2E29A39E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9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DEBC-0F4F-22D1-7641-E6A934A9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2390FE-F84B-817D-25B8-BDEC65DF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FB02-87E0-4A95-8C69-054D878E6E27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CF976-6275-74D7-75D2-DDFC9E206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AFC1B-CB18-36B9-6366-7CB77968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6746-B4F9-4748-9757-C2E29A39E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6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541DC-99C6-A227-89CE-AEE1B241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FB02-87E0-4A95-8C69-054D878E6E27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0D39E-7FF7-196A-D324-B3C82BD9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32889-61F2-3FC2-F7F6-056397E6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6746-B4F9-4748-9757-C2E29A39E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1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3564A-B0ED-113C-3ED1-8B55747E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B9F5D-EA89-F1B7-9A5B-A335BD5C4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71768-709B-6AE0-6CBD-83CDC781F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7A2A8-C4C5-05B1-93F1-C2D0A908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FB02-87E0-4A95-8C69-054D878E6E27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57792-C0F2-F99C-66B0-D2172569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03D83-78B2-A766-597A-15CA44AD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6746-B4F9-4748-9757-C2E29A39E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D953-CC7E-EB64-ABC5-8CD7C4AE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2D45AD-4AFA-C82A-EC48-B51064AFE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F214B-FF33-E7BA-4224-B5A65B04B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C2756-958A-FB3D-7E8A-3BE0A333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FB02-87E0-4A95-8C69-054D878E6E27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7C7D4-FF2D-E83D-D4F6-2BCF059E6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B36AE-3ED9-1BD5-90B2-755A14D8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6746-B4F9-4748-9757-C2E29A39E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5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2">
                <a:lumMod val="20000"/>
                <a:lumOff val="80000"/>
              </a:schemeClr>
            </a:gs>
            <a:gs pos="83000">
              <a:schemeClr val="accent2">
                <a:lumMod val="20000"/>
                <a:lumOff val="8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852C7E-05A5-CA46-118D-495015C60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3E78A-5EB4-886E-5E4F-041C108C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57E8F-37E8-3B4E-1DF2-34782E397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9FB02-87E0-4A95-8C69-054D878E6E27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2DC0F-7B79-FAC1-6F16-97CEDCF25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1C1A6-262C-21BC-0D64-E54F5FBBA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76746-B4F9-4748-9757-C2E29A39E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9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vukadindraskovic/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547D-473C-AD08-A593-49C7C317D9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sr-Latn-RS" sz="3000" b="1" dirty="0"/>
              <a:t>Forenzika </a:t>
            </a:r>
            <a:r>
              <a:rPr lang="sr-Latn-RS" sz="3000" b="1" i="1" dirty="0"/>
              <a:t>storage</a:t>
            </a:r>
            <a:r>
              <a:rPr lang="sr-Latn-RS" sz="3000" b="1" dirty="0"/>
              <a:t> medijuma – sakrivanje particije diska</a:t>
            </a:r>
            <a:br>
              <a:rPr lang="sr-Latn-RS" sz="3000" dirty="0"/>
            </a:br>
            <a:r>
              <a:rPr lang="sr-Latn-RS" sz="3000" i="1" dirty="0"/>
              <a:t>Prezentacija seminarskog rada</a:t>
            </a:r>
            <a:endParaRPr lang="en-US" sz="30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72C56-99FA-2803-27E4-DDE14E77EB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Digitalna forenzika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4C144C-5519-8021-C631-3EFBC4B98961}"/>
              </a:ext>
            </a:extLst>
          </p:cNvPr>
          <p:cNvSpPr txBox="1"/>
          <p:nvPr/>
        </p:nvSpPr>
        <p:spPr>
          <a:xfrm>
            <a:off x="1524000" y="5665695"/>
            <a:ext cx="351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Vukadin Drašković, br. indeksa 1613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1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9CA3-20B1-A91A-F6E8-E03C45D0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3.2. Particionisanje diska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C7B24-3730-C7E9-13DA-7BD5DB38F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200" dirty="0"/>
              <a:t>16 bajtova zapisa u tabeli particija označavaju sledeće:</a:t>
            </a:r>
          </a:p>
          <a:p>
            <a:pPr lvl="1"/>
            <a:r>
              <a:rPr lang="sr-Latn-RS" sz="1800" dirty="0"/>
              <a:t>Indeks 0 – označava da li je particija aktivna</a:t>
            </a:r>
          </a:p>
          <a:p>
            <a:pPr lvl="1"/>
            <a:r>
              <a:rPr lang="sr-Latn-RS" sz="1800" dirty="0"/>
              <a:t>Indeksi 1, 2 i 3 – početna CHS (Cylinder Head Sector) adresa particije</a:t>
            </a:r>
          </a:p>
          <a:p>
            <a:pPr lvl="1"/>
            <a:r>
              <a:rPr lang="sr-Latn-RS" sz="1800" dirty="0"/>
              <a:t>Indeks 4 – tip particije koji označava format particije</a:t>
            </a:r>
          </a:p>
          <a:p>
            <a:pPr lvl="1"/>
            <a:r>
              <a:rPr lang="sr-Latn-RS" sz="1800" dirty="0"/>
              <a:t>Indeksi 5, 6 i 7 – krajnja CHS adres particije</a:t>
            </a:r>
          </a:p>
          <a:p>
            <a:pPr lvl="1"/>
            <a:r>
              <a:rPr lang="sr-Latn-RS" sz="1800" dirty="0"/>
              <a:t>Indeksi 8, 9, 10, 11 – relativni sektor</a:t>
            </a:r>
          </a:p>
          <a:p>
            <a:pPr lvl="1"/>
            <a:r>
              <a:rPr lang="sr-Latn-RS" sz="1800" dirty="0"/>
              <a:t>Indeksi 12, 13, 14, 15 – veličina particije izražena u sektorima</a:t>
            </a:r>
          </a:p>
          <a:p>
            <a:r>
              <a:rPr lang="sr-Latn-RS" sz="2200" dirty="0"/>
              <a:t>Mane MBR zapisa:</a:t>
            </a:r>
          </a:p>
          <a:p>
            <a:pPr lvl="1"/>
            <a:r>
              <a:rPr lang="sr-Latn-RS" sz="1800" dirty="0"/>
              <a:t>Maksimalno 4 particije na disku</a:t>
            </a:r>
          </a:p>
          <a:p>
            <a:pPr lvl="1"/>
            <a:r>
              <a:rPr lang="sr-Latn-RS" sz="1800" dirty="0"/>
              <a:t>Ne može se koristiti za diskove veće od 2TB</a:t>
            </a:r>
          </a:p>
          <a:p>
            <a:r>
              <a:rPr lang="sr-Latn-RS" sz="2200" dirty="0"/>
              <a:t>Glavna prednost – jednostavnost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80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B8DB-6125-16A9-A0AA-47F1B99BA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3.2. Particionisanje diska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0806D-282C-5F2D-E5FE-40A565FF6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200" dirty="0"/>
              <a:t>GPT format znatno kompleksniji od MBR-a</a:t>
            </a:r>
          </a:p>
          <a:p>
            <a:pPr lvl="1"/>
            <a:r>
              <a:rPr lang="sr-Latn-RS" sz="1800" dirty="0"/>
              <a:t>Baziran na GUID</a:t>
            </a:r>
          </a:p>
          <a:p>
            <a:pPr lvl="1"/>
            <a:r>
              <a:rPr lang="sr-Latn-RS" sz="1800" dirty="0"/>
              <a:t>Koristi LBA (Logical Block Addressing) umeto CHS adresiranja</a:t>
            </a:r>
          </a:p>
          <a:p>
            <a:pPr lvl="1"/>
            <a:r>
              <a:rPr lang="sr-Latn-RS" sz="1800" dirty="0"/>
              <a:t>LBA 0 – Protective MBR</a:t>
            </a:r>
          </a:p>
          <a:p>
            <a:pPr lvl="1"/>
            <a:r>
              <a:rPr lang="sr-Latn-RS" sz="1800" dirty="0"/>
              <a:t>LBA 1 – Zaglavlje GPT-a koje ukazuje na tabelu particija u LBA 2</a:t>
            </a:r>
          </a:p>
          <a:p>
            <a:pPr lvl="1"/>
            <a:r>
              <a:rPr lang="sr-Latn-RS" sz="1800" dirty="0"/>
              <a:t>U tabeli particija se može naći 128 particija, pri čemu svaki zapis zauzima 128 bajtova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F2F71-B866-C0CA-580E-96CAD3977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495" y="4001294"/>
            <a:ext cx="4779010" cy="20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72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5A66-556D-379E-C7DB-7A49AC30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4. Sakrivanje particije diska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307A6-F728-165D-D6FD-1868525F4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3909" cy="4351338"/>
          </a:xfrm>
        </p:spPr>
        <p:txBody>
          <a:bodyPr>
            <a:normAutofit/>
          </a:bodyPr>
          <a:lstStyle/>
          <a:p>
            <a:r>
              <a:rPr lang="sr-Latn-RS" sz="2200" dirty="0"/>
              <a:t>Sakrivanje particije na primeru MBR zapisa</a:t>
            </a:r>
          </a:p>
          <a:p>
            <a:r>
              <a:rPr lang="sr-Latn-RS" sz="2200" dirty="0"/>
              <a:t>Korišćena </a:t>
            </a:r>
            <a:r>
              <a:rPr lang="sr-Latn-RS" sz="2200" i="1" dirty="0"/>
              <a:t>Xubuntu</a:t>
            </a:r>
            <a:r>
              <a:rPr lang="sr-Latn-RS" sz="2200" dirty="0"/>
              <a:t> distribucija Linux OS-a koja je pokrenuta kao VM iz </a:t>
            </a:r>
            <a:r>
              <a:rPr lang="sr-Latn-RS" sz="2200" i="1" dirty="0"/>
              <a:t>Virtual Box</a:t>
            </a:r>
            <a:r>
              <a:rPr lang="sr-Latn-RS" sz="2200" dirty="0"/>
              <a:t>-a</a:t>
            </a:r>
          </a:p>
          <a:p>
            <a:r>
              <a:rPr lang="sr-Latn-RS" sz="2200" dirty="0"/>
              <a:t>Prikazana dva načina sakrivanja particije</a:t>
            </a:r>
          </a:p>
          <a:p>
            <a:pPr lvl="1"/>
            <a:r>
              <a:rPr lang="sr-Latn-RS" sz="1800" dirty="0"/>
              <a:t>Skripte napisane programskim jezikom </a:t>
            </a:r>
            <a:r>
              <a:rPr lang="sr-Latn-RS" sz="1800" i="1" dirty="0"/>
              <a:t>Python</a:t>
            </a:r>
            <a:r>
              <a:rPr lang="sr-Latn-RS" sz="1800" dirty="0"/>
              <a:t> korišćenjem </a:t>
            </a:r>
            <a:r>
              <a:rPr lang="sr-Latn-RS" sz="1800" i="1" dirty="0"/>
              <a:t>os</a:t>
            </a:r>
            <a:r>
              <a:rPr lang="sr-Latn-RS" sz="1800" dirty="0"/>
              <a:t> biblioteke</a:t>
            </a:r>
          </a:p>
          <a:p>
            <a:r>
              <a:rPr lang="sr-Latn-RS" sz="2200" dirty="0"/>
              <a:t>Kod skripti postavljen na javni GitHub repozitorijum</a:t>
            </a:r>
          </a:p>
          <a:p>
            <a:pPr lvl="1"/>
            <a:r>
              <a:rPr lang="sr-Latn-R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https://github.com/vukadindraskovic/DF</a:t>
            </a:r>
            <a:endParaRPr lang="sr-Latn-R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r-Latn-RS" sz="2200" dirty="0"/>
              <a:t>Skripte se mogu koristiti kako za sakrivanje, tako i za otkrivanje particija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CC2B75-5CD2-0FA7-9904-BAE07C705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109" y="1888403"/>
            <a:ext cx="5447550" cy="422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4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5325B-5093-BB4C-311D-F92560DC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4. Sakrivanje particije diska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61A6F-623D-4723-C997-E9EC588CA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200" dirty="0"/>
              <a:t>Prvi način – promena tipa particije u particionom zapisu particije koja treba biti sakrivena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3F7DD-FE1D-6917-DE99-0703B7F19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42" y="2725579"/>
            <a:ext cx="5880100" cy="25514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57A7DA-3D83-F2A4-5B81-678B6358F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042" y="2401872"/>
            <a:ext cx="4856016" cy="338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00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B564-85BF-8D60-6898-0106AABF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4. Sakrivanje particije diska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B5385-E2A2-9AFF-549A-92663D7D9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200" dirty="0"/>
              <a:t>Particija nije vidljiva u </a:t>
            </a:r>
            <a:r>
              <a:rPr lang="sr-Latn-RS" sz="2200" i="1" dirty="0"/>
              <a:t>file explorer</a:t>
            </a:r>
            <a:r>
              <a:rPr lang="sr-Latn-RS" sz="2200" dirty="0"/>
              <a:t>-u, ali je vidljiva prilikom izvršenja </a:t>
            </a:r>
            <a:r>
              <a:rPr lang="sr-Latn-RS" sz="2200" i="1" dirty="0"/>
              <a:t>fdisk</a:t>
            </a:r>
            <a:r>
              <a:rPr lang="sr-Latn-RS" sz="2200" dirty="0"/>
              <a:t> komande</a:t>
            </a:r>
          </a:p>
          <a:p>
            <a:r>
              <a:rPr lang="sr-Latn-RS" sz="2200" dirty="0"/>
              <a:t>Razlog – informacije o veličini particije obrađene od strane OS-a, tip particije sugeriše samo da nije moguće </a:t>
            </a:r>
            <a:r>
              <a:rPr lang="sr-Latn-RS" sz="2200" i="1" dirty="0"/>
              <a:t>mount-</a:t>
            </a:r>
            <a:r>
              <a:rPr lang="sr-Latn-RS" sz="2200" dirty="0"/>
              <a:t>ovati particiju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038E77-34E9-2F75-E58C-1EB0A504A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363" y="2925750"/>
            <a:ext cx="5403273" cy="35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3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B357-BC43-ECB8-FEDD-03A87F27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4. Sakrivanje particije diska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B9601-266C-5A2F-4625-19D342AA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200" dirty="0"/>
              <a:t>Drugi način – anuliranje celog particionog zapisa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CD5C7-4058-74A0-1EDD-88772945E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460799"/>
            <a:ext cx="5943600" cy="3469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3509A4-683F-3847-D051-350C8CEA1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799" y="2460799"/>
            <a:ext cx="4981507" cy="346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5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2820-8E45-A861-3E84-97BD94F4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4. Sakrivanje particije diska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CFE54-022C-D46C-C4E4-BC6088FD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200" dirty="0"/>
              <a:t>Rezultat – particija sakrivena u potpunosti (nije vidljiva ni </a:t>
            </a:r>
            <a:r>
              <a:rPr lang="sr-Latn-RS" sz="2200" i="1" dirty="0"/>
              <a:t>fdisk</a:t>
            </a:r>
            <a:r>
              <a:rPr lang="sr-Latn-RS" sz="2200" dirty="0"/>
              <a:t> komandi)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FEBFC4-CCC4-8D8B-A1AE-DD2A91F04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230" y="2456007"/>
            <a:ext cx="5209540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05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6E4D-FC51-0B29-C6BD-A1F5B285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5. 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FACC3-A239-3F8D-1E84-C88C51319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200" dirty="0"/>
              <a:t>Digitalna forenzika zahteva poznavanje rada komponenti i uređaja na sistemskom nivou</a:t>
            </a:r>
          </a:p>
          <a:p>
            <a:r>
              <a:rPr lang="sr-Latn-RS" sz="2200" dirty="0"/>
              <a:t>Veliki deo rada posvećen teorijskim konceptima</a:t>
            </a:r>
          </a:p>
          <a:p>
            <a:r>
              <a:rPr lang="sr-Latn-RS" sz="2200" dirty="0"/>
              <a:t>Prikazana dva pristupa sakrivanja particije</a:t>
            </a:r>
          </a:p>
          <a:p>
            <a:endParaRPr lang="sr-Latn-RS" sz="2200" dirty="0"/>
          </a:p>
          <a:p>
            <a:r>
              <a:rPr lang="sr-Latn-RS" sz="2200" dirty="0"/>
              <a:t>Rad se može proširiti detaljnijim opisom GPT formata i sakrivanjem diska particionisanog GPT formatom</a:t>
            </a:r>
          </a:p>
          <a:p>
            <a:r>
              <a:rPr lang="sr-Latn-RS" sz="2200" dirty="0"/>
              <a:t>Ispitati postojanje alata za ove namene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50374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7F75-9388-2F76-7C6C-6E6098B75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r-Latn-RS" dirty="0"/>
              <a:t>Hvala na pažnji!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8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3A59-3AA0-BC2B-1611-FF548EA4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1. Uvod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A59E-8C2E-3EF4-1AA3-9A4762803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200" dirty="0"/>
              <a:t>Osetljive i skupe informacije se čuvaju u digitalnom obliku što može biti velika motivacija za sajber kriminalce</a:t>
            </a:r>
          </a:p>
          <a:p>
            <a:r>
              <a:rPr lang="sr-Latn-RS" sz="2200" dirty="0"/>
              <a:t>Digitalna forenzika – disciplina koja se bavi rekonstrukcijom događaja koji su se desili na digitalnim uređajima</a:t>
            </a:r>
          </a:p>
          <a:p>
            <a:r>
              <a:rPr lang="sr-Latn-RS" sz="2200" dirty="0"/>
              <a:t>Sadržaj rada: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sz="1800" dirty="0"/>
              <a:t>Uvod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sz="1800" dirty="0"/>
              <a:t>Digitalna forenzika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sz="1800" dirty="0"/>
              <a:t>Forenzika </a:t>
            </a:r>
            <a:r>
              <a:rPr lang="sr-Latn-RS" sz="1800" i="1" dirty="0"/>
              <a:t>storage</a:t>
            </a:r>
            <a:r>
              <a:rPr lang="sr-Latn-RS" sz="1800" dirty="0"/>
              <a:t> medijuma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sz="1800" dirty="0"/>
              <a:t>Sakrivanje particije diska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sz="1800" dirty="0"/>
              <a:t>Zaključak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sz="1800" dirty="0"/>
              <a:t>Literatura </a:t>
            </a:r>
          </a:p>
        </p:txBody>
      </p:sp>
    </p:spTree>
    <p:extLst>
      <p:ext uri="{BB962C8B-B14F-4D97-AF65-F5344CB8AC3E}">
        <p14:creationId xmlns:p14="http://schemas.microsoft.com/office/powerpoint/2010/main" val="366748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35FBE-E96F-A16F-D5C8-C062ED6F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2. Digitalna forenzika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B3FBE-5F21-0608-4E26-03A3E024B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6527" cy="4351338"/>
          </a:xfrm>
        </p:spPr>
        <p:txBody>
          <a:bodyPr/>
          <a:lstStyle/>
          <a:p>
            <a:r>
              <a:rPr lang="sr-Latn-RS" sz="2200" dirty="0"/>
              <a:t>Defincija data 2001. godine na prvoj radionici za izučavanje digitalne forenzike:</a:t>
            </a:r>
          </a:p>
          <a:p>
            <a:pPr lvl="1"/>
            <a:r>
              <a:rPr lang="sr-Latn-RS" sz="1800" dirty="0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Digitalna forenzika predstavlja upotrebu naučno izvedenih i dokazanih metoda za očuvanje, prikupljanje, validaciju, indetifikaciju, analizu, tumačenje, dokumentovanje i prezentaciju digitalnih dokaza izvedenih iz digitalnih izvora u svrhu olakšavanja ili unapređivanja rekonstrukcije događaja za koje je utvrđeno da su kriminalni, ili pomaže u predviđanju neovlašćenih radnji za koje se pokazalo da remete planirane operacije.</a:t>
            </a:r>
          </a:p>
          <a:p>
            <a:r>
              <a:rPr lang="sr-Latn-RS" sz="2200" dirty="0"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Izvor podataka su digitalni uređaji</a:t>
            </a:r>
          </a:p>
          <a:p>
            <a:r>
              <a:rPr lang="sr-Latn-RS" sz="2200" dirty="0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Faze </a:t>
            </a:r>
            <a:r>
              <a:rPr lang="sr-Latn-RS" sz="2200" dirty="0"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u procesu digitalne forenzike</a:t>
            </a:r>
          </a:p>
          <a:p>
            <a:r>
              <a:rPr lang="sr-Latn-RS" sz="2200" dirty="0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Neke od faza se mogu izvršiti vi</a:t>
            </a:r>
            <a:r>
              <a:rPr lang="sr-Latn-RS" sz="2200" dirty="0"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še puta</a:t>
            </a:r>
            <a:endParaRPr lang="sr-Latn-RS" sz="2200" dirty="0">
              <a:effectLst/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A8411DF5-EA41-3771-040C-64585CB77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304" y="1235402"/>
            <a:ext cx="2096915" cy="438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2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D13D-3EAD-061D-78A0-88C16996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2. Digitalna forenzika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35AF9-CC79-7A50-6596-A705AA03D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200" dirty="0"/>
              <a:t>Podela digitalne forenzike prema tipu podataka koji se analizira:</a:t>
            </a:r>
          </a:p>
          <a:p>
            <a:pPr lvl="1"/>
            <a:r>
              <a:rPr lang="sr-Latn-RS" sz="1800" dirty="0"/>
              <a:t>Forenzika </a:t>
            </a:r>
            <a:r>
              <a:rPr lang="sr-Latn-RS" sz="1800" i="1" dirty="0"/>
              <a:t>storage</a:t>
            </a:r>
            <a:r>
              <a:rPr lang="sr-Latn-RS" sz="1800" dirty="0"/>
              <a:t> medijuma</a:t>
            </a:r>
          </a:p>
          <a:p>
            <a:pPr lvl="1"/>
            <a:r>
              <a:rPr lang="sr-Latn-RS" sz="1800" dirty="0"/>
              <a:t>Forenzika fajl sistema</a:t>
            </a:r>
          </a:p>
          <a:p>
            <a:pPr lvl="1"/>
            <a:r>
              <a:rPr lang="sr-Latn-RS" sz="1800" dirty="0"/>
              <a:t>Forenzika mobilnih uređaja</a:t>
            </a:r>
          </a:p>
          <a:p>
            <a:pPr lvl="1"/>
            <a:r>
              <a:rPr lang="sr-Latn-RS" sz="1800" dirty="0"/>
              <a:t>Forenzika mrežnog saobraćaja</a:t>
            </a:r>
          </a:p>
          <a:p>
            <a:pPr lvl="1"/>
            <a:r>
              <a:rPr lang="sr-Latn-RS" sz="1800" dirty="0"/>
              <a:t>Forenzika socijalnih mreža i </a:t>
            </a:r>
            <a:r>
              <a:rPr lang="sr-Latn-RS" sz="1800" i="1" dirty="0"/>
              <a:t>email</a:t>
            </a:r>
            <a:r>
              <a:rPr lang="sr-Latn-RS" sz="1800" dirty="0"/>
              <a:t> saobraćaja</a:t>
            </a:r>
          </a:p>
          <a:p>
            <a:pPr lvl="1"/>
            <a:r>
              <a:rPr lang="sr-Latn-RS" sz="1800" dirty="0"/>
              <a:t>Forenzika rasterskih slika (steganografija)</a:t>
            </a:r>
          </a:p>
          <a:p>
            <a:r>
              <a:rPr lang="sr-Latn-RS" sz="2200" dirty="0"/>
              <a:t>Postojanje alata specijalne namene za digitalnu forenziku</a:t>
            </a:r>
          </a:p>
          <a:p>
            <a:pPr lvl="1"/>
            <a:r>
              <a:rPr lang="sr-Latn-RS" sz="1800" dirty="0"/>
              <a:t>Neki alati podazumevano dolaze na </a:t>
            </a:r>
            <a:r>
              <a:rPr lang="sr-Latn-RS" sz="1800" i="1" dirty="0"/>
              <a:t>Kali Linux</a:t>
            </a:r>
            <a:r>
              <a:rPr lang="sr-Latn-RS" sz="1800" dirty="0"/>
              <a:t>-u</a:t>
            </a:r>
          </a:p>
          <a:p>
            <a:pPr lvl="1"/>
            <a:endParaRPr lang="en-US" dirty="0"/>
          </a:p>
        </p:txBody>
      </p:sp>
      <p:pic>
        <p:nvPicPr>
          <p:cNvPr id="4" name="Picture 3" descr="Steganography Layer (Embedding Process) | Download Scientific Diagram">
            <a:extLst>
              <a:ext uri="{FF2B5EF4-FFF2-40B4-BE49-F238E27FC236}">
                <a16:creationId xmlns:a16="http://schemas.microsoft.com/office/drawing/2014/main" id="{04E6D570-2D3F-5AAB-7A2C-BE585DB22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011" y="2566526"/>
            <a:ext cx="3400511" cy="2869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263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5B81-7A12-D9FF-116B-AA6869721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3. Forenzika </a:t>
            </a:r>
            <a:r>
              <a:rPr lang="sr-Latn-RS" i="1" dirty="0"/>
              <a:t>storage</a:t>
            </a:r>
            <a:r>
              <a:rPr lang="sr-Latn-RS" dirty="0"/>
              <a:t> medijuma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B736C-AF0C-205A-98F5-04CD9E4C9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200" dirty="0"/>
              <a:t>Odnosi se na oporavak podataka sa hard diskova, SSD drajvova, fleš memorija, optičkih diskova, itd.</a:t>
            </a:r>
          </a:p>
          <a:p>
            <a:r>
              <a:rPr lang="sr-Latn-RS" sz="2200" dirty="0"/>
              <a:t>Perzistentni medijum je hardverska komponenta koja se deli na particije, na kojima se može naći fajl sistem </a:t>
            </a:r>
          </a:p>
          <a:p>
            <a:r>
              <a:rPr lang="sr-Latn-RS" sz="2200" dirty="0"/>
              <a:t>Ukoliko operativni sistem može pristupiti fajl sistemu na particiji, onda se ona naziva </a:t>
            </a:r>
            <a:r>
              <a:rPr lang="sr-Latn-RS" sz="2200" i="1" dirty="0"/>
              <a:t>volume</a:t>
            </a:r>
          </a:p>
          <a:p>
            <a:endParaRPr lang="en-US" dirty="0"/>
          </a:p>
        </p:txBody>
      </p:sp>
      <p:pic>
        <p:nvPicPr>
          <p:cNvPr id="4" name="Picture 3" descr="A computer hardware software processing&#10;&#10;Description automatically generated with low confidence">
            <a:extLst>
              <a:ext uri="{FF2B5EF4-FFF2-40B4-BE49-F238E27FC236}">
                <a16:creationId xmlns:a16="http://schemas.microsoft.com/office/drawing/2014/main" id="{0E226994-6C27-1D0F-F328-7357A3056B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835" y="3922279"/>
            <a:ext cx="5942330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8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70B8-450B-1EC9-13E7-D8949B55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3.1. Organizacija hard diska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76C9E-80AC-4397-F672-04538156E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200" dirty="0"/>
              <a:t>Hard disk se sastoji iz više ploča, gde svaka ploča ima svoju glavu koja vrši konverziju digitalnih signala u analogne, i obrnuto</a:t>
            </a:r>
          </a:p>
          <a:p>
            <a:r>
              <a:rPr lang="sr-Latn-RS" sz="2200" dirty="0"/>
              <a:t>Ploča se sastoji iz koncentričnih staza</a:t>
            </a:r>
          </a:p>
          <a:p>
            <a:r>
              <a:rPr lang="sr-Latn-RS" sz="2200" dirty="0"/>
              <a:t>Sve staze na pločama koje su na istom rastojanju se nazivaju cilindrom</a:t>
            </a:r>
          </a:p>
          <a:p>
            <a:r>
              <a:rPr lang="sr-Latn-RS" sz="2200" dirty="0"/>
              <a:t>Na stazi se nalazi više sektora (svaki cilindar ima različit broj staza)</a:t>
            </a:r>
          </a:p>
          <a:p>
            <a:r>
              <a:rPr lang="sr-Latn-RS" sz="2200" dirty="0"/>
              <a:t>Sektor je uglavnom veličine 512 bajtova i predstavlja najmanju jedinicu kojoj se može pristupiti na disku</a:t>
            </a:r>
          </a:p>
        </p:txBody>
      </p:sp>
      <p:pic>
        <p:nvPicPr>
          <p:cNvPr id="4" name="Graphic 5">
            <a:extLst>
              <a:ext uri="{FF2B5EF4-FFF2-40B4-BE49-F238E27FC236}">
                <a16:creationId xmlns:a16="http://schemas.microsoft.com/office/drawing/2014/main" id="{AEF897AD-BCF3-54E1-98B2-2EC092797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2695" y="4451350"/>
            <a:ext cx="4626610" cy="186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4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2B54-0926-AE74-5429-2C602C03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3.1. Organizacija hard diska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EDE8E-8C6E-BF44-E2FB-50D95AC86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200" dirty="0"/>
              <a:t>SSD je kompletno digitalni medijum</a:t>
            </a:r>
          </a:p>
          <a:p>
            <a:r>
              <a:rPr lang="sr-Latn-RS" sz="2200" dirty="0"/>
              <a:t>Kontroler pristupa memorijskim lokacijama za potrebe čitanja u upisa</a:t>
            </a:r>
          </a:p>
          <a:p>
            <a:r>
              <a:rPr lang="sr-Latn-RS" sz="2200" dirty="0"/>
              <a:t>Brži od hard diska, jednostavniji, otporniji na fizička oštećenja</a:t>
            </a:r>
          </a:p>
          <a:p>
            <a:r>
              <a:rPr lang="sr-Latn-RS" sz="2200" dirty="0"/>
              <a:t>Mana je viša cena</a:t>
            </a:r>
          </a:p>
        </p:txBody>
      </p:sp>
    </p:spTree>
    <p:extLst>
      <p:ext uri="{BB962C8B-B14F-4D97-AF65-F5344CB8AC3E}">
        <p14:creationId xmlns:p14="http://schemas.microsoft.com/office/powerpoint/2010/main" val="101977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FCC8-D49A-9838-0B4B-7FE6CD8C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3.2. Particionisanje diska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16FDE-FA93-6441-8FAB-38175D39C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Praćenje particija na disku moguće pomoću tabele particija</a:t>
            </a:r>
          </a:p>
          <a:p>
            <a:r>
              <a:rPr lang="sr-Latn-RS" sz="2400" dirty="0"/>
              <a:t>Dva formata particionisanja:</a:t>
            </a:r>
          </a:p>
          <a:p>
            <a:pPr lvl="1"/>
            <a:r>
              <a:rPr lang="sr-Latn-RS" sz="1800" dirty="0"/>
              <a:t>MBR (eng. </a:t>
            </a:r>
            <a:r>
              <a:rPr lang="sr-Latn-RS" sz="1800" i="1" dirty="0"/>
              <a:t>Master Boot Record</a:t>
            </a:r>
            <a:r>
              <a:rPr lang="sr-Latn-RS" sz="1800" dirty="0"/>
              <a:t>)</a:t>
            </a:r>
          </a:p>
          <a:p>
            <a:pPr lvl="1"/>
            <a:r>
              <a:rPr lang="sr-Latn-RS" sz="1800" dirty="0"/>
              <a:t>GPT (eng. </a:t>
            </a:r>
            <a:r>
              <a:rPr lang="sr-Latn-RS" sz="1800" i="1" dirty="0"/>
              <a:t>GUID Partition Table</a:t>
            </a:r>
            <a:r>
              <a:rPr lang="sr-Latn-RS" sz="1800" dirty="0"/>
              <a:t>)</a:t>
            </a:r>
          </a:p>
          <a:p>
            <a:r>
              <a:rPr lang="sr-Latn-RS" sz="2400" dirty="0"/>
              <a:t>Adresa MBR-a: cilindar 0, glava 0, sektor 1</a:t>
            </a:r>
          </a:p>
          <a:p>
            <a:r>
              <a:rPr lang="sr-Latn-RS" sz="2400" dirty="0"/>
              <a:t>MBR zauzima 1 sektor –</a:t>
            </a:r>
            <a:r>
              <a:rPr lang="en-US" sz="2400" dirty="0"/>
              <a:t>&gt;</a:t>
            </a:r>
            <a:r>
              <a:rPr lang="sr-Latn-RS" sz="2400" dirty="0"/>
              <a:t> veličina je 512 bajt</a:t>
            </a:r>
            <a:r>
              <a:rPr lang="en-US" sz="2400" dirty="0"/>
              <a:t>a</a:t>
            </a:r>
            <a:endParaRPr lang="sr-Latn-RS" sz="2400" dirty="0"/>
          </a:p>
          <a:p>
            <a:r>
              <a:rPr lang="sr-Latn-RS" sz="2400" dirty="0"/>
              <a:t>Sastoji se iz tri dela:</a:t>
            </a:r>
          </a:p>
          <a:p>
            <a:pPr lvl="1"/>
            <a:r>
              <a:rPr lang="sr-Latn-RS" sz="1800" dirty="0"/>
              <a:t>Master Boot Code (MBC) – zauzima 446 bajtova. Sadrži program za lociranje OS-a</a:t>
            </a:r>
          </a:p>
          <a:p>
            <a:pPr lvl="1"/>
            <a:r>
              <a:rPr lang="sr-Latn-RS" sz="1800" dirty="0"/>
              <a:t>Tabela particija – zauzima naredna 64 bajta. U tabeli particija može stati 4 particije, gde se za svaku particiju koristi 16 bajtova</a:t>
            </a:r>
          </a:p>
          <a:p>
            <a:pPr lvl="1"/>
            <a:r>
              <a:rPr lang="sr-Latn-RS" sz="1800" dirty="0"/>
              <a:t>Identifikacioni kod – dva bajta čija je vrednost 0x55AA koji identifikuju MBR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74729-84CC-2150-85BF-F0D58A89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3.2. Particionisanje diska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375A-92DC-4644-F2C3-1A9CF6558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200" dirty="0"/>
              <a:t>Butovanje računara:</a:t>
            </a:r>
          </a:p>
          <a:p>
            <a:pPr lvl="1"/>
            <a:r>
              <a:rPr lang="sr-Latn-RS" sz="1800" dirty="0"/>
              <a:t>Pokretanje BIOS-a sa ROM čipa na matičnoj ploči</a:t>
            </a:r>
          </a:p>
          <a:p>
            <a:pPr lvl="1"/>
            <a:r>
              <a:rPr lang="sr-Latn-RS" sz="1800" dirty="0"/>
              <a:t>Lociranje MBR na uređaju označenom kao BOOT</a:t>
            </a:r>
          </a:p>
          <a:p>
            <a:pPr lvl="1"/>
            <a:r>
              <a:rPr lang="sr-Latn-RS" sz="1800" dirty="0"/>
              <a:t>MBR locira aktivnu particiju na disku koja označava da se na njoj nalazi program za pokretanje OS-a</a:t>
            </a:r>
          </a:p>
          <a:p>
            <a:pPr lvl="1"/>
            <a:r>
              <a:rPr lang="sr-Latn-RS" sz="1800" dirty="0"/>
              <a:t>Učitavanje particije u glavnu memoriju pri čemu se izvršenje prepušta OS-u </a:t>
            </a:r>
            <a:endParaRPr lang="en-US" sz="1800" dirty="0"/>
          </a:p>
        </p:txBody>
      </p:sp>
      <p:pic>
        <p:nvPicPr>
          <p:cNvPr id="4" name="Picture 3" descr="A diagram of a number of tables&#10;&#10;Description automatically generated with medium confidence">
            <a:extLst>
              <a:ext uri="{FF2B5EF4-FFF2-40B4-BE49-F238E27FC236}">
                <a16:creationId xmlns:a16="http://schemas.microsoft.com/office/drawing/2014/main" id="{44E5B5DA-18BF-0476-DF75-1240D812E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133" y="3836122"/>
            <a:ext cx="5541733" cy="199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50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914</Words>
  <Application>Microsoft Office PowerPoint</Application>
  <PresentationFormat>Widescreen</PresentationFormat>
  <Paragraphs>105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(Body)</vt:lpstr>
      <vt:lpstr>Calibri Light</vt:lpstr>
      <vt:lpstr>Office Theme</vt:lpstr>
      <vt:lpstr>Forenzika storage medijuma – sakrivanje particije diska Prezentacija seminarskog rada</vt:lpstr>
      <vt:lpstr>1. Uvod</vt:lpstr>
      <vt:lpstr>2. Digitalna forenzika</vt:lpstr>
      <vt:lpstr>2. Digitalna forenzika</vt:lpstr>
      <vt:lpstr>3. Forenzika storage medijuma</vt:lpstr>
      <vt:lpstr>3.1. Organizacija hard diska</vt:lpstr>
      <vt:lpstr>3.1. Organizacija hard diska</vt:lpstr>
      <vt:lpstr>3.2. Particionisanje diska</vt:lpstr>
      <vt:lpstr>3.2. Particionisanje diska</vt:lpstr>
      <vt:lpstr>3.2. Particionisanje diska</vt:lpstr>
      <vt:lpstr>3.2. Particionisanje diska</vt:lpstr>
      <vt:lpstr>4. Sakrivanje particije diska</vt:lpstr>
      <vt:lpstr>4. Sakrivanje particije diska</vt:lpstr>
      <vt:lpstr>4. Sakrivanje particije diska</vt:lpstr>
      <vt:lpstr>4. Sakrivanje particije diska</vt:lpstr>
      <vt:lpstr>4. Sakrivanje particije diska</vt:lpstr>
      <vt:lpstr>5. Zaključak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Vukadin S. Draskovic</dc:creator>
  <cp:lastModifiedBy>Vukadin S. Draskovic</cp:lastModifiedBy>
  <cp:revision>1</cp:revision>
  <dcterms:created xsi:type="dcterms:W3CDTF">2024-09-11T06:54:52Z</dcterms:created>
  <dcterms:modified xsi:type="dcterms:W3CDTF">2024-09-11T08:22:46Z</dcterms:modified>
</cp:coreProperties>
</file>