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68E5-2AB8-4131-ED81-F108E2E8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01F4A-385D-869A-CC39-6CCFAC30D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0782-7D6B-866D-E5E0-A9024B1C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2829-A9BC-190A-CED8-A264F4E2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21E3-4CD8-AF11-0A67-8870C25D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3039-D45E-CB0F-1ACD-8856E49C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05232-2370-5644-4BA3-EFFA5E58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F442-9FCA-76C6-B471-970AB67C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A6C1-55C2-5C38-9A75-50FA8E2C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EE60-0B2A-298A-2144-DCC28D1E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3636A-F162-87CA-925F-978E57BCC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4755F-4517-B0D3-9BE8-0DFB6063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9797-BACE-B9EB-D12E-DC0220CA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A716-0380-6E97-8DFD-1E1B8FC1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299F-5A2B-7252-4029-2D2B848F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E548-3A3A-ECED-1B3A-C07836B9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32EE-1581-3099-0055-6A35E8BF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C31C-4B8D-1487-BE10-7C29F15D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B65F-198B-C388-89E6-B7F7BB63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CD0E-7334-EB91-8C5C-85D42719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3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A04E-A07E-0EED-0080-C9D13494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90132-8423-E959-C18C-E5D826AA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2F572-E66D-117E-3EEB-DC600AE0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46E1-7417-85DB-4BF5-B4284607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1FF2-2795-FE72-EAA5-83D8C00D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4873-2BB7-8019-F1FA-B28BA60D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25A4-E511-27EB-EAA3-EC174910E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96015-1FF6-D0C7-3656-737DFEE4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D271E-CE9B-359E-EE10-9CF68277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D7C64-CC99-D075-D5A1-5ECEC853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5306-93E8-A7BE-37D8-82B7ED34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785B-D6F5-CCD8-1674-BF5925B7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59C32-5F45-DF8D-888A-B1B31053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56525-9A74-916C-7EB3-28542D94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A1B1B-A037-C1FA-5F69-01CA54831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34465-97EA-0E10-4AD7-AC235AFBA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5355A-6EE3-3694-7351-DFE18E10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03377-B7EB-C7E6-39FC-81A45F2D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4856B-B782-EE7F-CC01-3EB407AC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B9D1-1B98-022D-C96C-0A976A18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F3443-7C0A-67BA-E474-A11E84CC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E5D7A-A5EC-FFD2-40FD-1AD8DB22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8B7D9-1481-9306-63D9-5CFCE4C3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C9773-C038-0E11-D574-C9A47551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35B9F-E755-C983-2649-CACF3C9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99790-F196-F4DC-22D3-3E2E2FEE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8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8C39-136F-25B6-68C0-11AD9FB2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F83D-39BA-8652-BF65-5A9A16B2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B0469-1EDB-A9D4-F451-212F53E1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08FA-3926-99B9-66E1-752FEA93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7FEE9-D281-1681-64AB-E089714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F3BD6-71CF-1D71-9E15-6FF1B4E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C332-E951-7FB4-009F-6DFC22DB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4ADD5-A1D4-1FAB-ED7F-8EABEC25F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99C6C-399E-BA02-3C38-284519D1F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4F0E5-6C92-941F-2598-3AE989D9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1505-2993-4CEA-6917-D9B203A4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6AF7B-9418-B46B-E591-B1FD7981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7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6ACD9-E92D-9D48-F774-045637C5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BDDC4-C796-5C70-DBAD-F939D81BC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B66E-B833-0255-B537-48968E170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A697-A4FF-47A8-B2D9-8D87E706DC0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20A6-5BF9-F350-71BF-DCEA04260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B39B-C2E5-F8E4-9E48-0657BEBB3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B873-D9A8-4D1C-B9F4-CD2796E6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7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edium.com/dvt-engineering/how-to-write-your-first-linux-kernel-module-cf284408bee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s.oracle.com/linux/post/task-priority#:~:text=static_prio%20and%20rt_priority%20reflect%20scheduling,uses%20in%20its%20scheduling%20decisions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F7CC-CB9B-E32E-98EC-C7F15CCE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234" y="609601"/>
            <a:ext cx="9384766" cy="3200400"/>
          </a:xfrm>
        </p:spPr>
        <p:txBody>
          <a:bodyPr>
            <a:norm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Napredni operativni sistemi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C46EB-FE64-D958-52EC-62FDC19FC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3176"/>
            <a:ext cx="9144000" cy="2986462"/>
          </a:xfrm>
        </p:spPr>
        <p:txBody>
          <a:bodyPr anchor="t">
            <a:normAutofit/>
          </a:bodyPr>
          <a:lstStyle/>
          <a:p>
            <a:r>
              <a:rPr 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Projekat 1</a:t>
            </a:r>
          </a:p>
          <a:p>
            <a:r>
              <a:rPr 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Modifikacija i rebuild-ovanje Linux kernela </a:t>
            </a:r>
          </a:p>
          <a:p>
            <a:pPr algn="l"/>
            <a:endParaRPr lang="sr-Latn-R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sr-Latn-R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Vukadin Dra</a:t>
            </a:r>
            <a:r>
              <a:rPr 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šković 1613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5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ovanje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kernela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CE103-9211-EB95-7A67-6E3137F46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24" y="1690688"/>
            <a:ext cx="575407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7010400" y="1766047"/>
            <a:ext cx="4751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Izvrš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avanjem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komand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sudo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nano 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/default/grub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će se otvoriti konfiguracija GRUB boot loader-a.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Neophodno je zakometarisati liniju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GRUB_TIMEOUT_STYLE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=hidden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postaviti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GRUB_TIMEOUT=10 (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nakon koga će se pokrenuti podrazumevana verzija kernela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1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Pokretanje Linux kernela (1)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7010400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Nakon restartovanja računara, potrebno je odabrati opciju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Advanced options for Ubuntu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24FAFC1-3612-526B-0A1F-1B99FA5EF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390" y="1690688"/>
            <a:ext cx="5455340" cy="4753335"/>
          </a:xfrm>
        </p:spPr>
      </p:pic>
    </p:spTree>
    <p:extLst>
      <p:ext uri="{BB962C8B-B14F-4D97-AF65-F5344CB8AC3E}">
        <p14:creationId xmlns:p14="http://schemas.microsoft.com/office/powerpoint/2010/main" val="127133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Pokretanje Linux kernela (2)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A zatim odabrati verziju kernela koju želimo da pokrenemo.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8460-BE55-44C9-E51A-5BBD5FF8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0" y="1690688"/>
            <a:ext cx="5334630" cy="46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7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Testiranje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sistemskog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poziva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Neophodno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kreirati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fajl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.c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(sadržaj fajla je prikazan na slici)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čijim se kompajliranjem naredbom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gcc test.c –o test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dobija izvršni fajl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4F06-BA3F-2AF7-E6D9-889CADA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4" y="1766047"/>
            <a:ext cx="6025740" cy="45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5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sistemskog poziva (2)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Prilikom pokretanja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programa, neophodno je da se kao argument prosledi pid procesa čije stablo želimo da prikažemo.</a:t>
            </a: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Sistemski poziv vraća 1 prilikom testiranja za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=100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proces sa navedenim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ne postoji u sistemu.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bismo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videli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kernela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neophodno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je da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izvršimo komandu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dmesg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20D6C-EBC9-C46B-739E-61D98703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3" y="1690688"/>
            <a:ext cx="6112931" cy="4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sistemskog poziva (3)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Rezultat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EED54-0FA6-5E2F-DFB0-C20E75A1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6" y="1690688"/>
            <a:ext cx="6143534" cy="46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sistemskog poziva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Rezultat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=3.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02397-9104-A3D1-0FC5-FF44E9C9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60" y="1766047"/>
            <a:ext cx="6039334" cy="45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sistemskog poziva (5)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Rezultat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90298-808E-FE17-7135-A4207315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79755" cy="440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kernel modula (1)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Neophodno je kreirati fajl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mnos.c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koji će sadržati kod našeg kernel modula koji je prikazan na slici.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Kernel modul poziva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depth_first_search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funkciju iz fajla sistemskog poziva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nos.c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 koji smo ranije kreirali.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Fajl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mnos.c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se nalazi 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folderu gde smo smestili kod linux kernela nakon preuzimanja komandom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DC301-F680-6CBD-447D-3E7A67F6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95" y="1690688"/>
            <a:ext cx="5861899" cy="46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38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kernel modula (2)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U istom folderu u kom smo kreirali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mnos.c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se treba kreirati fajl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, koji će sadržati instrukcije za build-ovanje našeg modula prikazane na slici.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Sadržaj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-a je preuzet sa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linka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F715C-96FC-5B8A-D677-61514FDF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7" y="1690688"/>
            <a:ext cx="6151137" cy="4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9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CBF7-8116-D30E-970F-1A1247BB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Preuzimanje izvornog koda Linux kernela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C8ADAF-4707-C076-0F3C-F504989C9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42" y="1690688"/>
            <a:ext cx="5801784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37FB7-9FE6-4CB0-7FEE-43BDA960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45" y="2551931"/>
            <a:ext cx="3752850" cy="137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79C179-1AC3-06C9-1037-FC6F6E1E875D}"/>
              </a:ext>
            </a:extLst>
          </p:cNvPr>
          <p:cNvSpPr txBox="1"/>
          <p:nvPr/>
        </p:nvSpPr>
        <p:spPr>
          <a:xfrm>
            <a:off x="6965576" y="1690688"/>
            <a:ext cx="4524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Kreiran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folder u koji je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preuzet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izvorni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Nakon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komande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wget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neophodno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izvršiti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komandu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xf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kako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bismo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dekompresovali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preuzeti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fajl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dobili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izvorni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folderu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linux-6.5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7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Build-ovanje kernel modula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32494" y="1766047"/>
            <a:ext cx="475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Komandom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u folderu gde se nalazi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pokrećemo build-ovanje našeg modula.</a:t>
            </a:r>
            <a:b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Nakon build-a smo dobili fajl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mnos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koji predstavlja naš modul.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9741-3B51-DC9C-F1B7-162E866E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8" y="1690688"/>
            <a:ext cx="6050539" cy="45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2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kernel modula (1)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41459" y="1766047"/>
            <a:ext cx="47512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Najpre je neophodno učitati modul komandom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sudo insmod mnos.ko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 Tada postavljamo parametar pid na pid procesa za koji želimo da prikažemo stablo.</a:t>
            </a:r>
          </a:p>
          <a:p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Da bismo se uverili da je naš modul zaista učitan, možemo izvršiti komandu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lsmod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Uklanjanje modula iz kernela se vrši komandom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rmmod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mnos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Da bismo se uverili da je naš modul zaista uklonjen, opet možemo izvršiti komandu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lsmod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D44690-56FC-4B5E-48A4-AC5081154A41}"/>
              </a:ext>
            </a:extLst>
          </p:cNvPr>
          <p:cNvGrpSpPr/>
          <p:nvPr/>
        </p:nvGrpSpPr>
        <p:grpSpPr>
          <a:xfrm>
            <a:off x="605691" y="1690688"/>
            <a:ext cx="6043013" cy="4530378"/>
            <a:chOff x="605691" y="1690688"/>
            <a:chExt cx="6043013" cy="45303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E69D5B-6336-0C7B-7877-BEF63660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691" y="1690688"/>
              <a:ext cx="6043013" cy="453037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500BD4-E6BC-2D12-6537-794B52930F38}"/>
                </a:ext>
              </a:extLst>
            </p:cNvPr>
            <p:cNvSpPr/>
            <p:nvPr/>
          </p:nvSpPr>
          <p:spPr>
            <a:xfrm>
              <a:off x="1147482" y="2268071"/>
              <a:ext cx="3630706" cy="40341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507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kernel modula (2)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41459" y="1766047"/>
            <a:ext cx="475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Naš modul je prilikom učitavanja prikazao stablo procesa, a prikaz možemo videti tako što ćemo pogledati log kernela komandom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dmesg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. Rezultat pokretnja modula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C9842-4EC2-3FDC-2254-645AD04E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5" y="1690688"/>
            <a:ext cx="6158753" cy="46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kernel modula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41459" y="1766047"/>
            <a:ext cx="475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Rezultat pokretnja modula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=3.</a:t>
            </a: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5D4EA-6A49-DD95-9139-D32631E0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8" y="1766047"/>
            <a:ext cx="6120581" cy="46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Testiranje kernel modula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767B-B2C9-6C6D-A0F7-1729C83E7CF8}"/>
              </a:ext>
            </a:extLst>
          </p:cNvPr>
          <p:cNvSpPr txBox="1"/>
          <p:nvPr/>
        </p:nvSpPr>
        <p:spPr>
          <a:xfrm>
            <a:off x="6741459" y="1766047"/>
            <a:ext cx="475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Rezultat pokretnja modula za 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=100.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Ispisuje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poruka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process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=100 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postoji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25E5A-38CA-6089-18B5-5E943F18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6" y="1690688"/>
            <a:ext cx="6177963" cy="46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8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64FD-46D7-FF0B-7B73-E7EDE67A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071"/>
            <a:ext cx="10515600" cy="54328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HVALA NA </a:t>
            </a:r>
            <a:r>
              <a:rPr lang="sr-Latn-RS" sz="4400" b="1" dirty="0"/>
              <a:t>PAŽNJI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144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AE7A-54E8-ADAB-6366-93E33936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novog sistemskog poziva (1)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4639-C38A-EAFF-8C75-E147613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023" y="1684438"/>
            <a:ext cx="4066803" cy="4608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Kreiranje fajla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nos.c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 koji će sadržati kod sistemskog poziva.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CE6B9-B3C8-80E8-1E5D-57CBE0D0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35941" cy="45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AE7A-54E8-ADAB-6366-93E33936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novog sistemskog poziva (1)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4639-C38A-EAFF-8C75-E147613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399" y="1690688"/>
            <a:ext cx="4162427" cy="4997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Na slici je prikazan kod sistemskog poziva. </a:t>
            </a:r>
            <a:b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Kreirana funkcija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depth_first_search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 je export-ovana kako bi mogla da se koristi iz modula koji ćemo kreirati kasnije.</a:t>
            </a:r>
            <a:b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Računanje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nice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 vrednosti procesa je preuzeto sa 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linka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Zauzeće memorije procesa se računa tako što se broj stranica koje proces drži pomnoži sa veličinom stranice u sistemu.</a:t>
            </a:r>
            <a:b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Postoji provera kod prikazivanja zauzetosti memorije da li task uopšte sadrži alociranu promenljivu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 (struktura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mm_struct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), jer je neki procesi nisu sadržali prilikom testiranja (konkretno proces sa pid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Sistemski poziv zahteva jedan parametar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 tipa </a:t>
            </a: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pid_t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04582-D9A9-DD00-1C62-85D8FD8C6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69" y="1569607"/>
            <a:ext cx="6175372" cy="511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3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FB8D-B3AA-6A86-A78D-1169179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novog sistemskog poziva (2)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15F2A-7AD0-FCDB-BE3D-A842C0AE1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50" y="1817158"/>
            <a:ext cx="579696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836EF-53D9-5054-56FD-480AC59DE05C}"/>
              </a:ext>
            </a:extLst>
          </p:cNvPr>
          <p:cNvSpPr txBox="1"/>
          <p:nvPr/>
        </p:nvSpPr>
        <p:spPr>
          <a:xfrm>
            <a:off x="7103533" y="1817158"/>
            <a:ext cx="425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nos.o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fajla 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obj-y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listu u fajlu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/linux-6.5/kernel/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91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FB8D-B3AA-6A86-A78D-1169179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novog sistemskog poziva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836EF-53D9-5054-56FD-480AC59DE05C}"/>
              </a:ext>
            </a:extLst>
          </p:cNvPr>
          <p:cNvSpPr txBox="1"/>
          <p:nvPr/>
        </p:nvSpPr>
        <p:spPr>
          <a:xfrm>
            <a:off x="7103533" y="1817158"/>
            <a:ext cx="425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deklaracije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funkcije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šeg sistemskog poziva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kraju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/linux-6.5/include/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syscalls.h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03B07-4BB5-B9AC-4D1C-0E761C5B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7157"/>
            <a:ext cx="5994400" cy="45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7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FB8D-B3AA-6A86-A78D-1169179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novog sistemskog poziva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836EF-53D9-5054-56FD-480AC59DE05C}"/>
              </a:ext>
            </a:extLst>
          </p:cNvPr>
          <p:cNvSpPr txBox="1"/>
          <p:nvPr/>
        </p:nvSpPr>
        <p:spPr>
          <a:xfrm>
            <a:off x="6671733" y="1817158"/>
            <a:ext cx="5350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Dodavanje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sistemskog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poziva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tabelu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sistemskih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poziva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našu arhitekturu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x86_64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fajlu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/linux-6.5/arch/x86/entry/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syscalls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/syscall_64.tbl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Sistemski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poziv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sys_nos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broj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335.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20454B-6EE7-F396-7302-E8744110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02" y="1817158"/>
            <a:ext cx="5689031" cy="42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7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FB8D-B3AA-6A86-A78D-1169179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ovanje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kernela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836EF-53D9-5054-56FD-480AC59DE05C}"/>
              </a:ext>
            </a:extLst>
          </p:cNvPr>
          <p:cNvSpPr txBox="1"/>
          <p:nvPr/>
        </p:nvSpPr>
        <p:spPr>
          <a:xfrm>
            <a:off x="6671733" y="1817158"/>
            <a:ext cx="535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Postaviti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Extraversion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željenu vrednost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slici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nos1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sr-Latn-RS" i="1" dirty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/linux-6.5/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00A61-D8DA-15B4-45BB-5BA7AC9C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09" y="1817158"/>
            <a:ext cx="5963524" cy="44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1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4519-9D5E-373C-3C04-E8A9D78E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ovanje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kernela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E15F-36A1-6102-DF5D-DD0B74EA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/linux-6.5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neophodno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zvršiti sledeće komande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linux-6.5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folderu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make defconfig 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(kreiranje podrazumevane konfiguracije)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make –j8 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(kompajliranje kelnera izvršava 8 procesa)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make modules 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(kompajliranje modula)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make modules_install 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(instaliranje modula)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sz="1800" i="1" dirty="0">
                <a:latin typeface="Arial" panose="020B0604020202020204" pitchFamily="34" charset="0"/>
                <a:cs typeface="Arial" panose="020B0604020202020204" pitchFamily="34" charset="0"/>
              </a:rPr>
              <a:t>make install</a:t>
            </a:r>
            <a:r>
              <a:rPr lang="sr-Latn-RS" sz="1800" dirty="0">
                <a:latin typeface="Arial" panose="020B0604020202020204" pitchFamily="34" charset="0"/>
                <a:cs typeface="Arial" panose="020B0604020202020204" pitchFamily="34" charset="0"/>
              </a:rPr>
              <a:t> (instaliranje kernela)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914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Napredni operativni sistemi </vt:lpstr>
      <vt:lpstr>Preuzimanje izvornog koda Linux kernela</vt:lpstr>
      <vt:lpstr>Dodavanje novog sistemskog poziva (1)</vt:lpstr>
      <vt:lpstr>Dodavanje novog sistemskog poziva (1)</vt:lpstr>
      <vt:lpstr>Dodavanje novog sistemskog poziva (2)</vt:lpstr>
      <vt:lpstr>Dodavanje novog sistemskog poziva (3)</vt:lpstr>
      <vt:lpstr>Dodavanje novog sistemskog poziva (4)</vt:lpstr>
      <vt:lpstr>Build-ovanje Linux kernela (1)</vt:lpstr>
      <vt:lpstr>Build-ovanje Linux kernela (2)</vt:lpstr>
      <vt:lpstr>Build-ovanje Linux kernela (3)</vt:lpstr>
      <vt:lpstr>Pokretanje Linux kernela (1)</vt:lpstr>
      <vt:lpstr>Pokretanje Linux kernela (2)</vt:lpstr>
      <vt:lpstr>Testiranje sistemskog poziva (1)</vt:lpstr>
      <vt:lpstr>Testiranje sistemskog poziva (2)</vt:lpstr>
      <vt:lpstr>Testiranje sistemskog poziva (3)</vt:lpstr>
      <vt:lpstr>Testiranje sistemskog poziva (4)</vt:lpstr>
      <vt:lpstr>Testiranje sistemskog poziva (5)</vt:lpstr>
      <vt:lpstr>Dodavanje kernel modula (1)</vt:lpstr>
      <vt:lpstr>Dodavanje kernel modula (2)</vt:lpstr>
      <vt:lpstr>Build-ovanje kernel modula</vt:lpstr>
      <vt:lpstr>Testiranje kernel modula (1)</vt:lpstr>
      <vt:lpstr>Testiranje kernel modula (2)</vt:lpstr>
      <vt:lpstr>Testiranje kernel modula (3)</vt:lpstr>
      <vt:lpstr>Testiranje kernel modula (4)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operativni sistemi </dc:title>
  <dc:creator>Vukadin S. Draskovic</dc:creator>
  <cp:lastModifiedBy>Vukadin S. Draskovic</cp:lastModifiedBy>
  <cp:revision>35</cp:revision>
  <dcterms:created xsi:type="dcterms:W3CDTF">2024-03-10T17:56:27Z</dcterms:created>
  <dcterms:modified xsi:type="dcterms:W3CDTF">2024-03-11T17:32:13Z</dcterms:modified>
</cp:coreProperties>
</file>