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6CD3-7F43-86AD-BD1E-AF489430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16D65-8AFC-BCE3-81FF-0B33FE9F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81F3-B16A-9826-6654-E8A1B27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AA2E-FCA0-D8B4-4FE8-F3124230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A507-9BFD-30C2-4A87-EC877428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149A-AC8E-6A35-AE82-B9F2510D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93965-A79C-22ED-E146-E02B7A97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95CA-EE44-5D0D-5614-27AD0BEB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3DEB-AEE6-6F3C-65EF-0F62535E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2410-E64B-D958-9972-369BBE2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FAAC0-27B3-96C5-CC68-32BEFA8B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9020-20D4-08BD-7129-5187329B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3771-3DF8-A6A2-81B3-AC5DACF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9CF1-8A89-0F4D-0166-0BD7914A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117E-E42F-EF62-D214-F00D7127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FC9-281E-760F-12A9-2ED2AAB8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4A24-3A8C-2EEB-A940-CECFCBE5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8F95-496F-C140-E04D-2DEDC33B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7F14-F09B-3E33-0EF7-2C728EE2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1434-897E-AFCE-3E48-180CDD0D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4D75-C823-44CD-1BC8-C57A6D51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4047-8140-5C08-5469-5811A879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B2EB-2478-FC04-8924-03D4D98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C673-4A95-E0D6-D7ED-CD89D97E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DDD2-0B8F-BB9B-4D0C-B32056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61FB-1542-B5FE-0411-B82F7925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2A11-FCC6-904C-ED07-F610551A2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EE68-D500-8774-A7E8-2D155FB3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8F47-BAFC-9DD7-FC7B-1E07837D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0B34-ABED-116B-57BD-5BA5DCB6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6F6B-FEA6-2D4F-6A4A-4F7C9F47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C3A-4FD0-A5CC-B76D-2EEC0AB3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C78B-2162-BF6B-8787-FA30F376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7D03-91D2-72E2-FFDC-F8874919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3998C-22F4-193B-8E47-C321AD2C2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09C01-3C74-CE60-B284-F9A0D3D03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96080-2AA2-917B-DBC9-A7E8AD1B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D67F1-CEB9-762C-3DBA-C7E1DFC8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DC1A1-1DF1-3654-5960-090C0641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5837-A676-A1F1-7DB5-3CD9C676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6B70-BCC3-CC4C-42E4-50AEA861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362A6-FD74-446B-DEC9-2AD5776B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95768-DBD3-55D8-73DE-C25280C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46E83-59EF-842F-4A4A-2A2D77DA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6DB2E-2DF9-3384-7A4C-7911499A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D53D-B679-04BB-FCB3-4F972319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429-888F-1F78-D28E-38097905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329-A4C3-C25D-166B-019B4FD2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9AD35-28F3-F675-F574-4C82A36C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9BB9-E6E9-4EBB-92FA-3ACF3A39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22CD-9274-6E58-734A-9D3A9F01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D3AE-827B-9BE9-7294-E2107D3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13F-19E5-E1B5-1189-A1725721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1DAD3-572B-F931-3D56-AC443628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B46C3-5038-87F2-DC16-76630CA8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32B3-096F-E1FD-550A-D3439836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8D2B-272A-CE8B-1A06-2FC175D8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6835-80E3-89CD-325B-19A40A3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670">
              <a:srgbClr val="F5A266">
                <a:alpha val="52000"/>
              </a:srgbClr>
            </a:gs>
            <a:gs pos="0">
              <a:srgbClr val="92D050">
                <a:alpha val="47000"/>
              </a:srgbClr>
            </a:gs>
            <a:gs pos="54000">
              <a:schemeClr val="accent1">
                <a:lumMod val="45000"/>
                <a:lumOff val="55000"/>
                <a:alpha val="39000"/>
              </a:schemeClr>
            </a:gs>
            <a:gs pos="100000">
              <a:srgbClr val="FFFF00">
                <a:alpha val="44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ED4D1-5FDC-DDCB-070B-3870976B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E17F-36AF-10B2-E6F8-3511DFEF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B58A-9433-E1B4-C36F-EED20247C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A98A-1A02-467F-9717-7FEE20DFADB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BF35-BADE-2730-17A2-5146E1505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03DC-0292-CABC-073F-494E0BC2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DD2-A1E0-4652-BC38-C77055B5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edgeimpulse.com/studio/42543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627DF-5434-7AF1-2CD3-9E3ABE7D9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Impulse and </a:t>
            </a:r>
            <a:r>
              <a:rPr lang="en-US" dirty="0" err="1"/>
              <a:t>Arudino</a:t>
            </a:r>
            <a:r>
              <a:rPr lang="en-US" dirty="0"/>
              <a:t> Nano 33 BLE Sense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88742-C601-016E-1D60-B26036E5D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  <a:p>
            <a:r>
              <a:rPr lang="sr-Latn-RS" dirty="0"/>
              <a:t>Sveprisutno računarstvo – Projekat </a:t>
            </a:r>
            <a:r>
              <a:rPr lang="en-US" dirty="0"/>
              <a:t>2</a:t>
            </a:r>
            <a:endParaRPr lang="sr-Latn-RS" dirty="0"/>
          </a:p>
          <a:p>
            <a:r>
              <a:rPr lang="sr-Latn-RS" dirty="0"/>
              <a:t>Vukadin Drašković 1613</a:t>
            </a:r>
          </a:p>
        </p:txBody>
      </p:sp>
    </p:spTree>
    <p:extLst>
      <p:ext uri="{BB962C8B-B14F-4D97-AF65-F5344CB8AC3E}">
        <p14:creationId xmlns:p14="http://schemas.microsoft.com/office/powerpoint/2010/main" val="327846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5AB7-2945-02F8-F55D-1D42CFFE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templejta za razvoj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DDF3B-12A1-1EE8-42B9-C0847A640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851" y="1825625"/>
            <a:ext cx="8198297" cy="4351338"/>
          </a:xfrm>
        </p:spPr>
      </p:pic>
    </p:spTree>
    <p:extLst>
      <p:ext uri="{BB962C8B-B14F-4D97-AF65-F5344CB8AC3E}">
        <p14:creationId xmlns:p14="http://schemas.microsoft.com/office/powerpoint/2010/main" val="2851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7CA9-4679-2885-00AF-03888A0C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Templejt za razvoj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07499-2BA7-AA39-30F6-07A743643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74" y="1825625"/>
            <a:ext cx="8190251" cy="4351338"/>
          </a:xfrm>
        </p:spPr>
      </p:pic>
    </p:spTree>
    <p:extLst>
      <p:ext uri="{BB962C8B-B14F-4D97-AF65-F5344CB8AC3E}">
        <p14:creationId xmlns:p14="http://schemas.microsoft.com/office/powerpoint/2010/main" val="294169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E96-0EDE-B4E3-D546-B10A75A7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23CA-9B61-3ABB-DAC3-AFEC096D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Arduino program se sastoji iz setup i loop funkcija</a:t>
            </a:r>
          </a:p>
          <a:p>
            <a:r>
              <a:rPr lang="sr-Latn-RS" dirty="0"/>
              <a:t>Setup funkcija služi za inicijalizaciju mikrokontrolera – u njoj je konfigurisano korišćenje mikorofona, konfigurisani su pinovi LED dioda i barometra za merenje pritiska</a:t>
            </a:r>
          </a:p>
          <a:p>
            <a:r>
              <a:rPr lang="sr-Latn-RS" dirty="0"/>
              <a:t>Loop funkcija predstavlja funkcije koja će se neprekidne izvršavati na mikrokontroleru nakon setup-a – može se zamisliti kao </a:t>
            </a:r>
            <a:r>
              <a:rPr lang="sr-Latn-RS" i="1" dirty="0"/>
              <a:t>while (true) </a:t>
            </a:r>
            <a:r>
              <a:rPr lang="sr-Latn-RS" dirty="0"/>
              <a:t>petlja</a:t>
            </a:r>
          </a:p>
          <a:p>
            <a:r>
              <a:rPr lang="sr-Latn-RS" dirty="0"/>
              <a:t>Potrebno je instalirati biblioteku </a:t>
            </a:r>
            <a:r>
              <a:rPr lang="sr-Latn-RS" i="1" dirty="0"/>
              <a:t>Arduino</a:t>
            </a:r>
            <a:r>
              <a:rPr lang="en-US" i="1" dirty="0"/>
              <a:t>_LPS22HB.h </a:t>
            </a:r>
            <a:r>
              <a:rPr lang="sr-Latn-RS" dirty="0"/>
              <a:t>kako bi mogao da se koristi barometar senzor</a:t>
            </a:r>
            <a:endParaRPr lang="en-US" b="0" dirty="0">
              <a:solidFill>
                <a:srgbClr val="DAE3E3"/>
              </a:solidFill>
              <a:effectLst/>
              <a:highlight>
                <a:srgbClr val="1F272A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9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DA7F-0D30-EB71-FF0C-8CE6F501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setup funkcija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96C6-4A0A-CA68-6E30-97A939D83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02" y="1825625"/>
            <a:ext cx="10362195" cy="4351338"/>
          </a:xfrm>
        </p:spPr>
      </p:pic>
    </p:spTree>
    <p:extLst>
      <p:ext uri="{BB962C8B-B14F-4D97-AF65-F5344CB8AC3E}">
        <p14:creationId xmlns:p14="http://schemas.microsoft.com/office/powerpoint/2010/main" val="75669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C17-E05C-CC04-AEB4-C1283AE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loop funkcija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DE6A3-3107-C55C-CC24-D1EB6235E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22" y="1825625"/>
            <a:ext cx="4817755" cy="4351338"/>
          </a:xfrm>
        </p:spPr>
      </p:pic>
    </p:spTree>
    <p:extLst>
      <p:ext uri="{BB962C8B-B14F-4D97-AF65-F5344CB8AC3E}">
        <p14:creationId xmlns:p14="http://schemas.microsoft.com/office/powerpoint/2010/main" val="333070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E5C-6A3A-3D3D-9136-9B55861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loop funkcija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9DF04-07FE-892E-4694-448A7844C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628" y="1825625"/>
            <a:ext cx="4256743" cy="4351338"/>
          </a:xfrm>
        </p:spPr>
      </p:pic>
    </p:spTree>
    <p:extLst>
      <p:ext uri="{BB962C8B-B14F-4D97-AF65-F5344CB8AC3E}">
        <p14:creationId xmlns:p14="http://schemas.microsoft.com/office/powerpoint/2010/main" val="319502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D579-74F5-70EC-983D-D469885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loop funkcija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E05E3-ACE5-DB0F-F330-62065016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048" y="2862897"/>
            <a:ext cx="6115904" cy="2276793"/>
          </a:xfrm>
        </p:spPr>
      </p:pic>
    </p:spTree>
    <p:extLst>
      <p:ext uri="{BB962C8B-B14F-4D97-AF65-F5344CB8AC3E}">
        <p14:creationId xmlns:p14="http://schemas.microsoft.com/office/powerpoint/2010/main" val="66821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6102-74E2-B08D-3664-44734A1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mikrokontrolera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0F995-FCC6-26EB-4524-125D117B5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145" y="1825625"/>
            <a:ext cx="8181710" cy="4351338"/>
          </a:xfrm>
        </p:spPr>
      </p:pic>
    </p:spTree>
    <p:extLst>
      <p:ext uri="{BB962C8B-B14F-4D97-AF65-F5344CB8AC3E}">
        <p14:creationId xmlns:p14="http://schemas.microsoft.com/office/powerpoint/2010/main" val="179827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0E69-FB83-9A8F-D763-C5A8C1FF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Upload aplikacije na mikrokontroler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147C2-43A0-36EE-D6AD-72DF7333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370049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FCBB-DF9D-B230-6A08-B036D504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None komande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6C27C-3C0F-279C-30B4-D10D9004F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443" y="2367528"/>
            <a:ext cx="5287113" cy="3267531"/>
          </a:xfrm>
        </p:spPr>
      </p:pic>
    </p:spTree>
    <p:extLst>
      <p:ext uri="{BB962C8B-B14F-4D97-AF65-F5344CB8AC3E}">
        <p14:creationId xmlns:p14="http://schemas.microsoft.com/office/powerpoint/2010/main" val="21227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BC7-12FE-9368-5D98-C4861EA4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B8C6-3C08-23CC-7ACD-C0842D8F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Kreirati</a:t>
            </a:r>
            <a:r>
              <a:rPr lang="en-US" dirty="0"/>
              <a:t> model za </a:t>
            </a:r>
            <a:r>
              <a:rPr lang="sr-Latn-RS" noProof="1"/>
              <a:t>detektovanje</a:t>
            </a:r>
            <a:r>
              <a:rPr lang="en-US" dirty="0"/>
              <a:t> </a:t>
            </a:r>
            <a:r>
              <a:rPr lang="sr-Latn-RS" dirty="0"/>
              <a:t>glasovnih</a:t>
            </a:r>
            <a:r>
              <a:rPr lang="en-US" dirty="0"/>
              <a:t> </a:t>
            </a:r>
            <a:r>
              <a:rPr lang="sr-Latn-RS" dirty="0"/>
              <a:t>komandi</a:t>
            </a:r>
            <a:r>
              <a:rPr lang="en-US" dirty="0"/>
              <a:t> (GO </a:t>
            </a:r>
            <a:r>
              <a:rPr lang="sr-Latn-RS" dirty="0"/>
              <a:t>i </a:t>
            </a:r>
            <a:r>
              <a:rPr lang="en-US" dirty="0"/>
              <a:t>STOP)</a:t>
            </a:r>
            <a:r>
              <a:rPr lang="sr-Latn-RS" dirty="0"/>
              <a:t> i iskoristiti ga na Arduino Nano 33 BLE Sense mikrokontroleru</a:t>
            </a:r>
          </a:p>
          <a:p>
            <a:r>
              <a:rPr lang="sr-Latn-RS" dirty="0"/>
              <a:t>Prilikom detektovanja komande GO, počinje očitavanje sa barometar senzora</a:t>
            </a:r>
          </a:p>
          <a:p>
            <a:r>
              <a:rPr lang="sr-Latn-RS" dirty="0"/>
              <a:t>Ukoliko se detektuje pritisak, uključuje se crvena LED dioda, u suprotnom je uključena zelena LED dioda</a:t>
            </a:r>
          </a:p>
          <a:p>
            <a:r>
              <a:rPr lang="sr-Latn-RS" dirty="0"/>
              <a:t>Komandom STOP se prekida očitavanje barometar senzora i LED dioda svetli plavo – simbolika za FREEZE</a:t>
            </a:r>
          </a:p>
        </p:txBody>
      </p:sp>
    </p:spTree>
    <p:extLst>
      <p:ext uri="{BB962C8B-B14F-4D97-AF65-F5344CB8AC3E}">
        <p14:creationId xmlns:p14="http://schemas.microsoft.com/office/powerpoint/2010/main" val="303623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31C8-1570-3143-CA26-9852AFE2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GO komande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D984B-6589-F1B5-6DD0-E57B6D5A6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54" y="2438976"/>
            <a:ext cx="5315692" cy="3124636"/>
          </a:xfrm>
        </p:spPr>
      </p:pic>
    </p:spTree>
    <p:extLst>
      <p:ext uri="{BB962C8B-B14F-4D97-AF65-F5344CB8AC3E}">
        <p14:creationId xmlns:p14="http://schemas.microsoft.com/office/powerpoint/2010/main" val="250476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4389-7282-00B8-5C13-C4734EDE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Promena boje diode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C65EE8-2EF1-9D5D-DC0E-F1597853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803" y="1768456"/>
            <a:ext cx="3822186" cy="425340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E8756-2112-85F5-2657-90005B7A7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65" y="1768455"/>
            <a:ext cx="3190055" cy="4253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EB70F-3DCD-B515-51F1-F98C8D33A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97" y="1768455"/>
            <a:ext cx="3190055" cy="42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3555-33EF-4992-F6E8-B8235AE4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STOP komande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89539-9337-CFC9-257E-FEDD171D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9594"/>
            <a:ext cx="5496692" cy="3458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0C0426-5906-C915-33B0-B61740EF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73" y="1420037"/>
            <a:ext cx="3537879" cy="4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5258-E66E-84A7-7A7F-09625E2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1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E5DA-3E1A-EC8E-AEF5-022FA266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EdgeImpulse repozitorijum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CFE6-5379-26BF-44C4-045D56D5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Link EdgeImpulse repozitorijuma projekta: </a:t>
            </a:r>
            <a:r>
              <a:rPr lang="sr-Latn-RS" dirty="0">
                <a:hlinkClick r:id="rId2"/>
              </a:rPr>
              <a:t>https://studio.edgeimpulse.com/studio/425431</a:t>
            </a:r>
            <a:endParaRPr lang="sr-Latn-RS" dirty="0"/>
          </a:p>
          <a:p>
            <a:r>
              <a:rPr lang="sr-Latn-RS" dirty="0"/>
              <a:t>EdgeImpulse je platforma koja autmatizuje proces kreiranja modela za mašinsko učenje na IoT uređajima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A34-B4F0-2E3C-7948-25FEC66D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Prikupljanje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56918-9803-D4D2-7674-473EE407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19" y="1825625"/>
            <a:ext cx="8621762" cy="4351338"/>
          </a:xfrm>
        </p:spPr>
      </p:pic>
    </p:spTree>
    <p:extLst>
      <p:ext uri="{BB962C8B-B14F-4D97-AF65-F5344CB8AC3E}">
        <p14:creationId xmlns:p14="http://schemas.microsoft.com/office/powerpoint/2010/main" val="402312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193F-8F46-885D-F295-B269C3C3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Prikupljanje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224E-4841-37C1-768B-61806824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Postojanje 3 tipa komandi: GO, STOP i NONE</a:t>
            </a:r>
          </a:p>
          <a:p>
            <a:r>
              <a:rPr lang="sr-Latn-RS" dirty="0"/>
              <a:t>Za svaku od komandi je snimljeno po 20 semplova, s tim što je po 16 iskorišćeno za treniranje modela, i po 4 za njegovo testiranje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5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2302-4695-6515-42F2-F1E98628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modela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D6B631-CF9A-61DD-B7B2-393826CC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250" y="1825625"/>
            <a:ext cx="8599499" cy="4351338"/>
          </a:xfrm>
        </p:spPr>
      </p:pic>
    </p:spTree>
    <p:extLst>
      <p:ext uri="{BB962C8B-B14F-4D97-AF65-F5344CB8AC3E}">
        <p14:creationId xmlns:p14="http://schemas.microsoft.com/office/powerpoint/2010/main" val="42195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D7B8-5E71-FFFC-6212-122D4FA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Deployment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0FEB-8C49-ACA3-EB38-CDAB9BB9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 je moguće eksportovati u obliku .ZIP biblioteke koja se može koristiti u Arduino IDE okruženju za razvoj aplikacije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EB738-2699-EFDD-C0E7-4644EC0D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17" y="2752165"/>
            <a:ext cx="7405365" cy="38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2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8193-EA85-D253-A24E-1532207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Uključenje biblioteke u Arduino IDE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E3A3F-2136-F3E0-9F47-328E8C82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280" y="1825625"/>
            <a:ext cx="8177440" cy="4351338"/>
          </a:xfrm>
        </p:spPr>
      </p:pic>
    </p:spTree>
    <p:extLst>
      <p:ext uri="{BB962C8B-B14F-4D97-AF65-F5344CB8AC3E}">
        <p14:creationId xmlns:p14="http://schemas.microsoft.com/office/powerpoint/2010/main" val="192895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2B49-F251-FDD8-D526-CF8BB2D3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Uključenje biblioteke u Arduino IDE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FB8AF-414E-9A8E-C711-9EB2368AC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415" y="1825625"/>
            <a:ext cx="8173170" cy="4351338"/>
          </a:xfrm>
        </p:spPr>
      </p:pic>
    </p:spTree>
    <p:extLst>
      <p:ext uri="{BB962C8B-B14F-4D97-AF65-F5344CB8AC3E}">
        <p14:creationId xmlns:p14="http://schemas.microsoft.com/office/powerpoint/2010/main" val="28910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303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Edge Impulse and Arudino Nano 33 BLE Sense</vt:lpstr>
      <vt:lpstr>Uvod</vt:lpstr>
      <vt:lpstr>EdgeImpulse repozitorijum</vt:lpstr>
      <vt:lpstr>Prikupljanje podataka</vt:lpstr>
      <vt:lpstr>Prikupljanje podataka</vt:lpstr>
      <vt:lpstr>Kreiranje modela</vt:lpstr>
      <vt:lpstr>Deployment modela</vt:lpstr>
      <vt:lpstr>Uključenje biblioteke u Arduino IDE</vt:lpstr>
      <vt:lpstr>Uključenje biblioteke u Arduino IDE</vt:lpstr>
      <vt:lpstr>Kreiranje templejta za razvoj aplikacije</vt:lpstr>
      <vt:lpstr>Templejt za razvoj aplikacije</vt:lpstr>
      <vt:lpstr>Arduino IDE</vt:lpstr>
      <vt:lpstr>setup funkcija</vt:lpstr>
      <vt:lpstr>loop funkcija</vt:lpstr>
      <vt:lpstr>loop funkcija</vt:lpstr>
      <vt:lpstr>loop funkcija</vt:lpstr>
      <vt:lpstr>Povezivanje mikrokontrolera</vt:lpstr>
      <vt:lpstr>Upload aplikacije na mikrokontroler</vt:lpstr>
      <vt:lpstr>Detekcija None komande</vt:lpstr>
      <vt:lpstr>Detekcija GO komande</vt:lpstr>
      <vt:lpstr>Promena boje diode</vt:lpstr>
      <vt:lpstr>Detekcija STOP komande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OpenRemote IoT platforma</dc:title>
  <dc:creator>Vukadin S. Draskovic</dc:creator>
  <cp:lastModifiedBy>Vukadin S. Draskovic</cp:lastModifiedBy>
  <cp:revision>11</cp:revision>
  <dcterms:created xsi:type="dcterms:W3CDTF">2024-05-30T08:31:09Z</dcterms:created>
  <dcterms:modified xsi:type="dcterms:W3CDTF">2024-06-16T08:31:42Z</dcterms:modified>
</cp:coreProperties>
</file>