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660"/>
  </p:normalViewPr>
  <p:slideViewPr>
    <p:cSldViewPr snapToGrid="0">
      <p:cViewPr>
        <p:scale>
          <a:sx n="66" d="100"/>
          <a:sy n="66" d="100"/>
        </p:scale>
        <p:origin x="1422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ccftech.com/android-apps-material-design" TargetMode="External"/><Relationship Id="rId1" Type="http://schemas.openxmlformats.org/officeDocument/2006/relationships/image" Target="../media/image8.png"/><Relationship Id="rId4" Type="http://schemas.openxmlformats.org/officeDocument/2006/relationships/hyperlink" Target="http://www.tomstardust.com/la-risoluzione-giusta-per-un-sito-web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ccftech.com/android-apps-material-design" TargetMode="External"/><Relationship Id="rId1" Type="http://schemas.openxmlformats.org/officeDocument/2006/relationships/image" Target="../media/image8.png"/><Relationship Id="rId4" Type="http://schemas.openxmlformats.org/officeDocument/2006/relationships/hyperlink" Target="http://www.tomstardust.com/la-risoluzione-giusta-per-un-sito-web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C0320-D754-40CC-90C1-A5651906B51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</dgm:pt>
    <dgm:pt modelId="{BF383E15-3AA6-48A4-BB39-735CEC6FB987}">
      <dgm:prSet phldrT="[Text]"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735383D8-6913-4D91-8C07-C0CE48D80AD5}" type="parTrans" cxnId="{53EEEFEC-D7F8-4B6B-A660-F1ECBF48EEC2}">
      <dgm:prSet/>
      <dgm:spPr/>
      <dgm:t>
        <a:bodyPr/>
        <a:lstStyle/>
        <a:p>
          <a:endParaRPr lang="en-US"/>
        </a:p>
      </dgm:t>
    </dgm:pt>
    <dgm:pt modelId="{C4DE5B9A-CF2B-4647-9FBD-5E47C0942E65}" type="sibTrans" cxnId="{53EEEFEC-D7F8-4B6B-A660-F1ECBF48EEC2}">
      <dgm:prSet/>
      <dgm:spPr/>
      <dgm:t>
        <a:bodyPr/>
        <a:lstStyle/>
        <a:p>
          <a:endParaRPr lang="en-US"/>
        </a:p>
      </dgm:t>
    </dgm:pt>
    <dgm:pt modelId="{4F81D386-37BC-4C87-BC66-9892BF97C468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</a:t>
          </a:r>
          <a:r>
            <a:rPr lang="en-US" dirty="0" err="1"/>
            <a:t>tảng</a:t>
          </a:r>
          <a:endParaRPr lang="en-US" dirty="0"/>
        </a:p>
      </dgm:t>
    </dgm:pt>
    <dgm:pt modelId="{BFB3DDB5-2508-44D5-9249-D86B409C680C}" type="parTrans" cxnId="{97DBACBF-FC20-4C26-A7D4-3BFC52628E33}">
      <dgm:prSet/>
      <dgm:spPr/>
      <dgm:t>
        <a:bodyPr/>
        <a:lstStyle/>
        <a:p>
          <a:endParaRPr lang="en-US"/>
        </a:p>
      </dgm:t>
    </dgm:pt>
    <dgm:pt modelId="{DFDEB072-B663-4508-970E-C2DC17C4B194}" type="sibTrans" cxnId="{97DBACBF-FC20-4C26-A7D4-3BFC52628E33}">
      <dgm:prSet/>
      <dgm:spPr/>
      <dgm:t>
        <a:bodyPr/>
        <a:lstStyle/>
        <a:p>
          <a:endParaRPr lang="en-US"/>
        </a:p>
      </dgm:t>
    </dgm:pt>
    <dgm:pt modelId="{DAC39663-CDD1-4010-A3D8-A15699331CD9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BB1D7C77-68AA-41F6-B2D5-CEFE31A8DCA8}" type="parTrans" cxnId="{F1ABF585-0381-4F90-8504-736295A94369}">
      <dgm:prSet/>
      <dgm:spPr/>
      <dgm:t>
        <a:bodyPr/>
        <a:lstStyle/>
        <a:p>
          <a:endParaRPr lang="en-US"/>
        </a:p>
      </dgm:t>
    </dgm:pt>
    <dgm:pt modelId="{D159AC72-D021-4F9A-A269-01B56F7151D0}" type="sibTrans" cxnId="{F1ABF585-0381-4F90-8504-736295A94369}">
      <dgm:prSet/>
      <dgm:spPr/>
      <dgm:t>
        <a:bodyPr/>
        <a:lstStyle/>
        <a:p>
          <a:endParaRPr lang="en-US"/>
        </a:p>
      </dgm:t>
    </dgm:pt>
    <dgm:pt modelId="{06571335-4EB8-44CB-8D6F-8F851A3E2F89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chương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31B06AC9-070F-4B71-85C3-D2DF716F0C2B}" type="parTrans" cxnId="{D100C700-7868-48DC-8184-159009D43A84}">
      <dgm:prSet/>
      <dgm:spPr/>
      <dgm:t>
        <a:bodyPr/>
        <a:lstStyle/>
        <a:p>
          <a:endParaRPr lang="en-US"/>
        </a:p>
      </dgm:t>
    </dgm:pt>
    <dgm:pt modelId="{92DFE92A-552F-4824-B5DC-510721321482}" type="sibTrans" cxnId="{D100C700-7868-48DC-8184-159009D43A84}">
      <dgm:prSet/>
      <dgm:spPr/>
      <dgm:t>
        <a:bodyPr/>
        <a:lstStyle/>
        <a:p>
          <a:endParaRPr lang="en-US"/>
        </a:p>
      </dgm:t>
    </dgm:pt>
    <dgm:pt modelId="{47D22438-0FEE-44FD-A0F2-EA97DB3E78BD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endParaRPr lang="en-US" dirty="0"/>
        </a:p>
      </dgm:t>
    </dgm:pt>
    <dgm:pt modelId="{642B9305-C7EF-4278-9747-1DF9AD641AB5}" type="parTrans" cxnId="{22777044-DCD8-4472-B319-42FF4FC7FE6A}">
      <dgm:prSet/>
      <dgm:spPr/>
      <dgm:t>
        <a:bodyPr/>
        <a:lstStyle/>
        <a:p>
          <a:endParaRPr lang="en-US"/>
        </a:p>
      </dgm:t>
    </dgm:pt>
    <dgm:pt modelId="{C29796D1-EE02-43C3-B136-C38ED4978F66}" type="sibTrans" cxnId="{22777044-DCD8-4472-B319-42FF4FC7FE6A}">
      <dgm:prSet/>
      <dgm:spPr/>
      <dgm:t>
        <a:bodyPr/>
        <a:lstStyle/>
        <a:p>
          <a:endParaRPr lang="en-US"/>
        </a:p>
      </dgm:t>
    </dgm:pt>
    <dgm:pt modelId="{F2A95345-DE95-48BF-9507-AA23FDEA9B1D}" type="pres">
      <dgm:prSet presAssocID="{C75C0320-D754-40CC-90C1-A5651906B51A}" presName="linear" presStyleCnt="0">
        <dgm:presLayoutVars>
          <dgm:dir/>
          <dgm:animLvl val="lvl"/>
          <dgm:resizeHandles val="exact"/>
        </dgm:presLayoutVars>
      </dgm:prSet>
      <dgm:spPr/>
    </dgm:pt>
    <dgm:pt modelId="{E002AAE6-EC56-424C-BA8C-BD60C6237ABE}" type="pres">
      <dgm:prSet presAssocID="{BF383E15-3AA6-48A4-BB39-735CEC6FB987}" presName="parentLin" presStyleCnt="0"/>
      <dgm:spPr/>
    </dgm:pt>
    <dgm:pt modelId="{E324DACB-96AD-48A8-ADA3-2D996C6C14D9}" type="pres">
      <dgm:prSet presAssocID="{BF383E15-3AA6-48A4-BB39-735CEC6FB987}" presName="parentLeftMargin" presStyleLbl="node1" presStyleIdx="0" presStyleCnt="5"/>
      <dgm:spPr/>
    </dgm:pt>
    <dgm:pt modelId="{CEF319D4-B3DD-4024-BE00-77A269FB0CD7}" type="pres">
      <dgm:prSet presAssocID="{BF383E15-3AA6-48A4-BB39-735CEC6FB9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4C272B-77AB-4497-AED3-8E462B6C8790}" type="pres">
      <dgm:prSet presAssocID="{BF383E15-3AA6-48A4-BB39-735CEC6FB987}" presName="negativeSpace" presStyleCnt="0"/>
      <dgm:spPr/>
    </dgm:pt>
    <dgm:pt modelId="{D380AEC3-0657-4F44-92CC-59F79F79D2DA}" type="pres">
      <dgm:prSet presAssocID="{BF383E15-3AA6-48A4-BB39-735CEC6FB987}" presName="childText" presStyleLbl="conFgAcc1" presStyleIdx="0" presStyleCnt="5">
        <dgm:presLayoutVars>
          <dgm:bulletEnabled val="1"/>
        </dgm:presLayoutVars>
      </dgm:prSet>
      <dgm:spPr/>
    </dgm:pt>
    <dgm:pt modelId="{6894EBF7-B15A-4F40-96ED-5F1B1DDB82C2}" type="pres">
      <dgm:prSet presAssocID="{C4DE5B9A-CF2B-4647-9FBD-5E47C0942E65}" presName="spaceBetweenRectangles" presStyleCnt="0"/>
      <dgm:spPr/>
    </dgm:pt>
    <dgm:pt modelId="{688140FB-2C7B-4CDB-B77F-9E53CB28AFDA}" type="pres">
      <dgm:prSet presAssocID="{4F81D386-37BC-4C87-BC66-9892BF97C468}" presName="parentLin" presStyleCnt="0"/>
      <dgm:spPr/>
    </dgm:pt>
    <dgm:pt modelId="{958F1C5B-A7CD-47A1-B5C9-236E3044215A}" type="pres">
      <dgm:prSet presAssocID="{4F81D386-37BC-4C87-BC66-9892BF97C468}" presName="parentLeftMargin" presStyleLbl="node1" presStyleIdx="0" presStyleCnt="5"/>
      <dgm:spPr/>
    </dgm:pt>
    <dgm:pt modelId="{FC3AF06F-DC30-46A0-902F-1478DC648481}" type="pres">
      <dgm:prSet presAssocID="{4F81D386-37BC-4C87-BC66-9892BF97C4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5246EE-E75E-4DA3-80BD-55FB0A556CC9}" type="pres">
      <dgm:prSet presAssocID="{4F81D386-37BC-4C87-BC66-9892BF97C468}" presName="negativeSpace" presStyleCnt="0"/>
      <dgm:spPr/>
    </dgm:pt>
    <dgm:pt modelId="{DFD7CC22-5806-4E5B-BADF-B60C9741FE15}" type="pres">
      <dgm:prSet presAssocID="{4F81D386-37BC-4C87-BC66-9892BF97C468}" presName="childText" presStyleLbl="conFgAcc1" presStyleIdx="1" presStyleCnt="5">
        <dgm:presLayoutVars>
          <dgm:bulletEnabled val="1"/>
        </dgm:presLayoutVars>
      </dgm:prSet>
      <dgm:spPr/>
    </dgm:pt>
    <dgm:pt modelId="{A8C8FDA1-B5E8-4EFE-95B0-9270E3C9074A}" type="pres">
      <dgm:prSet presAssocID="{DFDEB072-B663-4508-970E-C2DC17C4B194}" presName="spaceBetweenRectangles" presStyleCnt="0"/>
      <dgm:spPr/>
    </dgm:pt>
    <dgm:pt modelId="{C37E6351-C305-4DD8-8BCC-C4611ABFBC6A}" type="pres">
      <dgm:prSet presAssocID="{DAC39663-CDD1-4010-A3D8-A15699331CD9}" presName="parentLin" presStyleCnt="0"/>
      <dgm:spPr/>
    </dgm:pt>
    <dgm:pt modelId="{6DF05A36-DD87-4498-8D57-A52C67511CC7}" type="pres">
      <dgm:prSet presAssocID="{DAC39663-CDD1-4010-A3D8-A15699331CD9}" presName="parentLeftMargin" presStyleLbl="node1" presStyleIdx="1" presStyleCnt="5"/>
      <dgm:spPr/>
    </dgm:pt>
    <dgm:pt modelId="{4BB79F06-79EF-4664-BA32-01BCD7FB54BB}" type="pres">
      <dgm:prSet presAssocID="{DAC39663-CDD1-4010-A3D8-A15699331C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CA4895-E2D5-43D5-AAD5-DC89CD87A6A6}" type="pres">
      <dgm:prSet presAssocID="{DAC39663-CDD1-4010-A3D8-A15699331CD9}" presName="negativeSpace" presStyleCnt="0"/>
      <dgm:spPr/>
    </dgm:pt>
    <dgm:pt modelId="{80AC1828-2647-4B80-86FB-3974C2E39D25}" type="pres">
      <dgm:prSet presAssocID="{DAC39663-CDD1-4010-A3D8-A15699331CD9}" presName="childText" presStyleLbl="conFgAcc1" presStyleIdx="2" presStyleCnt="5">
        <dgm:presLayoutVars>
          <dgm:bulletEnabled val="1"/>
        </dgm:presLayoutVars>
      </dgm:prSet>
      <dgm:spPr/>
    </dgm:pt>
    <dgm:pt modelId="{6178F18B-F908-4921-822D-4BC7C6ED4CB6}" type="pres">
      <dgm:prSet presAssocID="{D159AC72-D021-4F9A-A269-01B56F7151D0}" presName="spaceBetweenRectangles" presStyleCnt="0"/>
      <dgm:spPr/>
    </dgm:pt>
    <dgm:pt modelId="{FD747C76-338A-40FC-959C-53BD35C61FA6}" type="pres">
      <dgm:prSet presAssocID="{06571335-4EB8-44CB-8D6F-8F851A3E2F89}" presName="parentLin" presStyleCnt="0"/>
      <dgm:spPr/>
    </dgm:pt>
    <dgm:pt modelId="{393544C7-88CE-4149-8C57-56D2CE1F0927}" type="pres">
      <dgm:prSet presAssocID="{06571335-4EB8-44CB-8D6F-8F851A3E2F89}" presName="parentLeftMargin" presStyleLbl="node1" presStyleIdx="2" presStyleCnt="5"/>
      <dgm:spPr/>
    </dgm:pt>
    <dgm:pt modelId="{6B03F8A8-F596-44F7-99F5-2C18AF5F7C7B}" type="pres">
      <dgm:prSet presAssocID="{06571335-4EB8-44CB-8D6F-8F851A3E2F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19A53E-383A-41AA-A73E-7C049C5816FB}" type="pres">
      <dgm:prSet presAssocID="{06571335-4EB8-44CB-8D6F-8F851A3E2F89}" presName="negativeSpace" presStyleCnt="0"/>
      <dgm:spPr/>
    </dgm:pt>
    <dgm:pt modelId="{1FF415BB-2998-4B38-AE15-FDA20E745DA2}" type="pres">
      <dgm:prSet presAssocID="{06571335-4EB8-44CB-8D6F-8F851A3E2F89}" presName="childText" presStyleLbl="conFgAcc1" presStyleIdx="3" presStyleCnt="5">
        <dgm:presLayoutVars>
          <dgm:bulletEnabled val="1"/>
        </dgm:presLayoutVars>
      </dgm:prSet>
      <dgm:spPr/>
    </dgm:pt>
    <dgm:pt modelId="{C695409C-2D8F-404D-B6C9-6C01874DD005}" type="pres">
      <dgm:prSet presAssocID="{92DFE92A-552F-4824-B5DC-510721321482}" presName="spaceBetweenRectangles" presStyleCnt="0"/>
      <dgm:spPr/>
    </dgm:pt>
    <dgm:pt modelId="{A50D79E9-A075-4249-BBB9-0E5107DDF7B8}" type="pres">
      <dgm:prSet presAssocID="{47D22438-0FEE-44FD-A0F2-EA97DB3E78BD}" presName="parentLin" presStyleCnt="0"/>
      <dgm:spPr/>
    </dgm:pt>
    <dgm:pt modelId="{5E7CF606-9253-4725-BD57-CAF16E6EE24D}" type="pres">
      <dgm:prSet presAssocID="{47D22438-0FEE-44FD-A0F2-EA97DB3E78BD}" presName="parentLeftMargin" presStyleLbl="node1" presStyleIdx="3" presStyleCnt="5"/>
      <dgm:spPr/>
    </dgm:pt>
    <dgm:pt modelId="{7667F214-1C8A-4C84-BFB2-15BAE43024DD}" type="pres">
      <dgm:prSet presAssocID="{47D22438-0FEE-44FD-A0F2-EA97DB3E78B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CDD9702-46E6-42EE-9D54-DB95BA7D6374}" type="pres">
      <dgm:prSet presAssocID="{47D22438-0FEE-44FD-A0F2-EA97DB3E78BD}" presName="negativeSpace" presStyleCnt="0"/>
      <dgm:spPr/>
    </dgm:pt>
    <dgm:pt modelId="{5662029D-DFBD-4944-9D26-E2B90B0A9CEE}" type="pres">
      <dgm:prSet presAssocID="{47D22438-0FEE-44FD-A0F2-EA97DB3E78B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00C700-7868-48DC-8184-159009D43A84}" srcId="{C75C0320-D754-40CC-90C1-A5651906B51A}" destId="{06571335-4EB8-44CB-8D6F-8F851A3E2F89}" srcOrd="3" destOrd="0" parTransId="{31B06AC9-070F-4B71-85C3-D2DF716F0C2B}" sibTransId="{92DFE92A-552F-4824-B5DC-510721321482}"/>
    <dgm:cxn modelId="{0C88D337-7185-402A-B91C-ED8A56E3F06E}" type="presOf" srcId="{BF383E15-3AA6-48A4-BB39-735CEC6FB987}" destId="{E324DACB-96AD-48A8-ADA3-2D996C6C14D9}" srcOrd="0" destOrd="0" presId="urn:microsoft.com/office/officeart/2005/8/layout/list1"/>
    <dgm:cxn modelId="{22777044-DCD8-4472-B319-42FF4FC7FE6A}" srcId="{C75C0320-D754-40CC-90C1-A5651906B51A}" destId="{47D22438-0FEE-44FD-A0F2-EA97DB3E78BD}" srcOrd="4" destOrd="0" parTransId="{642B9305-C7EF-4278-9747-1DF9AD641AB5}" sibTransId="{C29796D1-EE02-43C3-B136-C38ED4978F66}"/>
    <dgm:cxn modelId="{4B49394E-6F8D-41B2-A083-1FC411A92A25}" type="presOf" srcId="{47D22438-0FEE-44FD-A0F2-EA97DB3E78BD}" destId="{5E7CF606-9253-4725-BD57-CAF16E6EE24D}" srcOrd="0" destOrd="0" presId="urn:microsoft.com/office/officeart/2005/8/layout/list1"/>
    <dgm:cxn modelId="{51420D52-8A29-4C39-9FA3-110C8C883C1D}" type="presOf" srcId="{DAC39663-CDD1-4010-A3D8-A15699331CD9}" destId="{4BB79F06-79EF-4664-BA32-01BCD7FB54BB}" srcOrd="1" destOrd="0" presId="urn:microsoft.com/office/officeart/2005/8/layout/list1"/>
    <dgm:cxn modelId="{5C285256-DA2E-48F7-B398-F580D6627656}" type="presOf" srcId="{DAC39663-CDD1-4010-A3D8-A15699331CD9}" destId="{6DF05A36-DD87-4498-8D57-A52C67511CC7}" srcOrd="0" destOrd="0" presId="urn:microsoft.com/office/officeart/2005/8/layout/list1"/>
    <dgm:cxn modelId="{5EF6257E-190C-45CE-A775-A6CF9092FE57}" type="presOf" srcId="{C75C0320-D754-40CC-90C1-A5651906B51A}" destId="{F2A95345-DE95-48BF-9507-AA23FDEA9B1D}" srcOrd="0" destOrd="0" presId="urn:microsoft.com/office/officeart/2005/8/layout/list1"/>
    <dgm:cxn modelId="{F1ABF585-0381-4F90-8504-736295A94369}" srcId="{C75C0320-D754-40CC-90C1-A5651906B51A}" destId="{DAC39663-CDD1-4010-A3D8-A15699331CD9}" srcOrd="2" destOrd="0" parTransId="{BB1D7C77-68AA-41F6-B2D5-CEFE31A8DCA8}" sibTransId="{D159AC72-D021-4F9A-A269-01B56F7151D0}"/>
    <dgm:cxn modelId="{75D2D38A-1B60-408E-90B2-A8019CB0D2C8}" type="presOf" srcId="{47D22438-0FEE-44FD-A0F2-EA97DB3E78BD}" destId="{7667F214-1C8A-4C84-BFB2-15BAE43024DD}" srcOrd="1" destOrd="0" presId="urn:microsoft.com/office/officeart/2005/8/layout/list1"/>
    <dgm:cxn modelId="{D4A0378D-1749-4F3C-AB41-3C254DD9FD73}" type="presOf" srcId="{06571335-4EB8-44CB-8D6F-8F851A3E2F89}" destId="{6B03F8A8-F596-44F7-99F5-2C18AF5F7C7B}" srcOrd="1" destOrd="0" presId="urn:microsoft.com/office/officeart/2005/8/layout/list1"/>
    <dgm:cxn modelId="{41CC7A96-7857-4F55-9243-05ACE7FBFE52}" type="presOf" srcId="{06571335-4EB8-44CB-8D6F-8F851A3E2F89}" destId="{393544C7-88CE-4149-8C57-56D2CE1F0927}" srcOrd="0" destOrd="0" presId="urn:microsoft.com/office/officeart/2005/8/layout/list1"/>
    <dgm:cxn modelId="{97DBACBF-FC20-4C26-A7D4-3BFC52628E33}" srcId="{C75C0320-D754-40CC-90C1-A5651906B51A}" destId="{4F81D386-37BC-4C87-BC66-9892BF97C468}" srcOrd="1" destOrd="0" parTransId="{BFB3DDB5-2508-44D5-9249-D86B409C680C}" sibTransId="{DFDEB072-B663-4508-970E-C2DC17C4B194}"/>
    <dgm:cxn modelId="{D1D8E9C2-0039-4802-97FD-7B69B1AF2B8E}" type="presOf" srcId="{4F81D386-37BC-4C87-BC66-9892BF97C468}" destId="{958F1C5B-A7CD-47A1-B5C9-236E3044215A}" srcOrd="0" destOrd="0" presId="urn:microsoft.com/office/officeart/2005/8/layout/list1"/>
    <dgm:cxn modelId="{A486EFDB-F45B-49F7-9F06-7B9C1E0B7F9F}" type="presOf" srcId="{4F81D386-37BC-4C87-BC66-9892BF97C468}" destId="{FC3AF06F-DC30-46A0-902F-1478DC648481}" srcOrd="1" destOrd="0" presId="urn:microsoft.com/office/officeart/2005/8/layout/list1"/>
    <dgm:cxn modelId="{53EEEFEC-D7F8-4B6B-A660-F1ECBF48EEC2}" srcId="{C75C0320-D754-40CC-90C1-A5651906B51A}" destId="{BF383E15-3AA6-48A4-BB39-735CEC6FB987}" srcOrd="0" destOrd="0" parTransId="{735383D8-6913-4D91-8C07-C0CE48D80AD5}" sibTransId="{C4DE5B9A-CF2B-4647-9FBD-5E47C0942E65}"/>
    <dgm:cxn modelId="{EF1471EE-30C3-48AA-A58D-3BC07818858C}" type="presOf" srcId="{BF383E15-3AA6-48A4-BB39-735CEC6FB987}" destId="{CEF319D4-B3DD-4024-BE00-77A269FB0CD7}" srcOrd="1" destOrd="0" presId="urn:microsoft.com/office/officeart/2005/8/layout/list1"/>
    <dgm:cxn modelId="{4BAB8CD7-33EA-4A0E-9357-A7882BA44FAF}" type="presParOf" srcId="{F2A95345-DE95-48BF-9507-AA23FDEA9B1D}" destId="{E002AAE6-EC56-424C-BA8C-BD60C6237ABE}" srcOrd="0" destOrd="0" presId="urn:microsoft.com/office/officeart/2005/8/layout/list1"/>
    <dgm:cxn modelId="{9621245B-C26B-454E-96CB-B037D908B5E4}" type="presParOf" srcId="{E002AAE6-EC56-424C-BA8C-BD60C6237ABE}" destId="{E324DACB-96AD-48A8-ADA3-2D996C6C14D9}" srcOrd="0" destOrd="0" presId="urn:microsoft.com/office/officeart/2005/8/layout/list1"/>
    <dgm:cxn modelId="{B6797975-B7E1-4FFD-8E96-E1EB1B265EF6}" type="presParOf" srcId="{E002AAE6-EC56-424C-BA8C-BD60C6237ABE}" destId="{CEF319D4-B3DD-4024-BE00-77A269FB0CD7}" srcOrd="1" destOrd="0" presId="urn:microsoft.com/office/officeart/2005/8/layout/list1"/>
    <dgm:cxn modelId="{C325B3BC-9281-4540-A39F-4953C6E0E137}" type="presParOf" srcId="{F2A95345-DE95-48BF-9507-AA23FDEA9B1D}" destId="{904C272B-77AB-4497-AED3-8E462B6C8790}" srcOrd="1" destOrd="0" presId="urn:microsoft.com/office/officeart/2005/8/layout/list1"/>
    <dgm:cxn modelId="{B2CB2C31-B73E-4225-851E-0490B20DA022}" type="presParOf" srcId="{F2A95345-DE95-48BF-9507-AA23FDEA9B1D}" destId="{D380AEC3-0657-4F44-92CC-59F79F79D2DA}" srcOrd="2" destOrd="0" presId="urn:microsoft.com/office/officeart/2005/8/layout/list1"/>
    <dgm:cxn modelId="{DBC57B14-84D8-48E7-8A6A-BC9FFF437001}" type="presParOf" srcId="{F2A95345-DE95-48BF-9507-AA23FDEA9B1D}" destId="{6894EBF7-B15A-4F40-96ED-5F1B1DDB82C2}" srcOrd="3" destOrd="0" presId="urn:microsoft.com/office/officeart/2005/8/layout/list1"/>
    <dgm:cxn modelId="{83A2C4DF-08DC-4658-9F2A-F4B1D6CC9985}" type="presParOf" srcId="{F2A95345-DE95-48BF-9507-AA23FDEA9B1D}" destId="{688140FB-2C7B-4CDB-B77F-9E53CB28AFDA}" srcOrd="4" destOrd="0" presId="urn:microsoft.com/office/officeart/2005/8/layout/list1"/>
    <dgm:cxn modelId="{6364A426-4A78-42EC-9B2A-325A0112F9B6}" type="presParOf" srcId="{688140FB-2C7B-4CDB-B77F-9E53CB28AFDA}" destId="{958F1C5B-A7CD-47A1-B5C9-236E3044215A}" srcOrd="0" destOrd="0" presId="urn:microsoft.com/office/officeart/2005/8/layout/list1"/>
    <dgm:cxn modelId="{815927F9-0DB7-4D3E-8D6C-35674EE5BAC5}" type="presParOf" srcId="{688140FB-2C7B-4CDB-B77F-9E53CB28AFDA}" destId="{FC3AF06F-DC30-46A0-902F-1478DC648481}" srcOrd="1" destOrd="0" presId="urn:microsoft.com/office/officeart/2005/8/layout/list1"/>
    <dgm:cxn modelId="{03CC926F-4E4B-4146-BDD0-D9EF9D804F8D}" type="presParOf" srcId="{F2A95345-DE95-48BF-9507-AA23FDEA9B1D}" destId="{135246EE-E75E-4DA3-80BD-55FB0A556CC9}" srcOrd="5" destOrd="0" presId="urn:microsoft.com/office/officeart/2005/8/layout/list1"/>
    <dgm:cxn modelId="{0F100634-9818-4551-9522-9541364F1563}" type="presParOf" srcId="{F2A95345-DE95-48BF-9507-AA23FDEA9B1D}" destId="{DFD7CC22-5806-4E5B-BADF-B60C9741FE15}" srcOrd="6" destOrd="0" presId="urn:microsoft.com/office/officeart/2005/8/layout/list1"/>
    <dgm:cxn modelId="{A34FF0A6-03EE-45F9-BDD8-11BA031D423A}" type="presParOf" srcId="{F2A95345-DE95-48BF-9507-AA23FDEA9B1D}" destId="{A8C8FDA1-B5E8-4EFE-95B0-9270E3C9074A}" srcOrd="7" destOrd="0" presId="urn:microsoft.com/office/officeart/2005/8/layout/list1"/>
    <dgm:cxn modelId="{6BA84348-6FE8-4C1D-9B32-F0F9ACF46D61}" type="presParOf" srcId="{F2A95345-DE95-48BF-9507-AA23FDEA9B1D}" destId="{C37E6351-C305-4DD8-8BCC-C4611ABFBC6A}" srcOrd="8" destOrd="0" presId="urn:microsoft.com/office/officeart/2005/8/layout/list1"/>
    <dgm:cxn modelId="{802EE13E-D29D-4B11-83A3-FABF3AD0ED2D}" type="presParOf" srcId="{C37E6351-C305-4DD8-8BCC-C4611ABFBC6A}" destId="{6DF05A36-DD87-4498-8D57-A52C67511CC7}" srcOrd="0" destOrd="0" presId="urn:microsoft.com/office/officeart/2005/8/layout/list1"/>
    <dgm:cxn modelId="{D2F03A82-369F-46EE-A1E0-E2DBB1E216F6}" type="presParOf" srcId="{C37E6351-C305-4DD8-8BCC-C4611ABFBC6A}" destId="{4BB79F06-79EF-4664-BA32-01BCD7FB54BB}" srcOrd="1" destOrd="0" presId="urn:microsoft.com/office/officeart/2005/8/layout/list1"/>
    <dgm:cxn modelId="{D923590E-84EC-498F-8F20-0E5B1BDEBE25}" type="presParOf" srcId="{F2A95345-DE95-48BF-9507-AA23FDEA9B1D}" destId="{FCCA4895-E2D5-43D5-AAD5-DC89CD87A6A6}" srcOrd="9" destOrd="0" presId="urn:microsoft.com/office/officeart/2005/8/layout/list1"/>
    <dgm:cxn modelId="{72297F22-CA46-477F-94A4-B84CF03DD831}" type="presParOf" srcId="{F2A95345-DE95-48BF-9507-AA23FDEA9B1D}" destId="{80AC1828-2647-4B80-86FB-3974C2E39D25}" srcOrd="10" destOrd="0" presId="urn:microsoft.com/office/officeart/2005/8/layout/list1"/>
    <dgm:cxn modelId="{2DFAC271-30F9-479A-B53B-91AD270CDB15}" type="presParOf" srcId="{F2A95345-DE95-48BF-9507-AA23FDEA9B1D}" destId="{6178F18B-F908-4921-822D-4BC7C6ED4CB6}" srcOrd="11" destOrd="0" presId="urn:microsoft.com/office/officeart/2005/8/layout/list1"/>
    <dgm:cxn modelId="{BED062EA-8002-4D70-8FAE-FFC572749663}" type="presParOf" srcId="{F2A95345-DE95-48BF-9507-AA23FDEA9B1D}" destId="{FD747C76-338A-40FC-959C-53BD35C61FA6}" srcOrd="12" destOrd="0" presId="urn:microsoft.com/office/officeart/2005/8/layout/list1"/>
    <dgm:cxn modelId="{D034654D-E767-450C-B2F7-B310ED78908D}" type="presParOf" srcId="{FD747C76-338A-40FC-959C-53BD35C61FA6}" destId="{393544C7-88CE-4149-8C57-56D2CE1F0927}" srcOrd="0" destOrd="0" presId="urn:microsoft.com/office/officeart/2005/8/layout/list1"/>
    <dgm:cxn modelId="{408DA763-75D5-4433-81EC-7FBB31546B9A}" type="presParOf" srcId="{FD747C76-338A-40FC-959C-53BD35C61FA6}" destId="{6B03F8A8-F596-44F7-99F5-2C18AF5F7C7B}" srcOrd="1" destOrd="0" presId="urn:microsoft.com/office/officeart/2005/8/layout/list1"/>
    <dgm:cxn modelId="{3FBE7765-25E7-48B5-B09A-90D2964287AA}" type="presParOf" srcId="{F2A95345-DE95-48BF-9507-AA23FDEA9B1D}" destId="{1919A53E-383A-41AA-A73E-7C049C5816FB}" srcOrd="13" destOrd="0" presId="urn:microsoft.com/office/officeart/2005/8/layout/list1"/>
    <dgm:cxn modelId="{61B05428-281C-4A64-8988-D40593391EC8}" type="presParOf" srcId="{F2A95345-DE95-48BF-9507-AA23FDEA9B1D}" destId="{1FF415BB-2998-4B38-AE15-FDA20E745DA2}" srcOrd="14" destOrd="0" presId="urn:microsoft.com/office/officeart/2005/8/layout/list1"/>
    <dgm:cxn modelId="{0769A211-1B50-46F0-BEBD-3F6B224C7E26}" type="presParOf" srcId="{F2A95345-DE95-48BF-9507-AA23FDEA9B1D}" destId="{C695409C-2D8F-404D-B6C9-6C01874DD005}" srcOrd="15" destOrd="0" presId="urn:microsoft.com/office/officeart/2005/8/layout/list1"/>
    <dgm:cxn modelId="{E3DCC3DB-28C3-4E03-A973-31618CBF12BA}" type="presParOf" srcId="{F2A95345-DE95-48BF-9507-AA23FDEA9B1D}" destId="{A50D79E9-A075-4249-BBB9-0E5107DDF7B8}" srcOrd="16" destOrd="0" presId="urn:microsoft.com/office/officeart/2005/8/layout/list1"/>
    <dgm:cxn modelId="{5E99FF4A-36B1-4D6F-8A2F-B72463735205}" type="presParOf" srcId="{A50D79E9-A075-4249-BBB9-0E5107DDF7B8}" destId="{5E7CF606-9253-4725-BD57-CAF16E6EE24D}" srcOrd="0" destOrd="0" presId="urn:microsoft.com/office/officeart/2005/8/layout/list1"/>
    <dgm:cxn modelId="{A4F2A2C5-6BF7-440B-A0BD-E0C8E340F017}" type="presParOf" srcId="{A50D79E9-A075-4249-BBB9-0E5107DDF7B8}" destId="{7667F214-1C8A-4C84-BFB2-15BAE43024DD}" srcOrd="1" destOrd="0" presId="urn:microsoft.com/office/officeart/2005/8/layout/list1"/>
    <dgm:cxn modelId="{F165D6B3-BDDA-4D2C-9078-3EF2732D0CDA}" type="presParOf" srcId="{F2A95345-DE95-48BF-9507-AA23FDEA9B1D}" destId="{7CDD9702-46E6-42EE-9D54-DB95BA7D6374}" srcOrd="17" destOrd="0" presId="urn:microsoft.com/office/officeart/2005/8/layout/list1"/>
    <dgm:cxn modelId="{F14B4C7B-EC8E-435A-930F-C7649F116282}" type="presParOf" srcId="{F2A95345-DE95-48BF-9507-AA23FDEA9B1D}" destId="{5662029D-DFBD-4944-9D26-E2B90B0A9C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80C43C-1D1A-4385-BBA0-98CFBC15AB94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D2CAB84-4250-4861-8DA2-FD26356C1E2F}">
      <dgm:prSet phldrT="[Text]"/>
      <dgm:spPr/>
      <dgm:t>
        <a:bodyPr/>
        <a:lstStyle/>
        <a:p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</a:t>
          </a:r>
          <a:r>
            <a:rPr lang="en-US" dirty="0" err="1"/>
            <a:t>bán</a:t>
          </a:r>
          <a:r>
            <a:rPr lang="en-US" dirty="0"/>
            <a:t> </a:t>
          </a:r>
          <a:r>
            <a:rPr lang="en-US" dirty="0" err="1"/>
            <a:t>vé</a:t>
          </a:r>
          <a:endParaRPr lang="en-US" dirty="0"/>
        </a:p>
      </dgm:t>
    </dgm:pt>
    <dgm:pt modelId="{CD310173-830E-4D2F-AB84-CB0B11CE3990}" type="parTrans" cxnId="{422987A8-A676-4AF1-B9B4-82129852D6EE}">
      <dgm:prSet/>
      <dgm:spPr/>
      <dgm:t>
        <a:bodyPr/>
        <a:lstStyle/>
        <a:p>
          <a:endParaRPr lang="en-US"/>
        </a:p>
      </dgm:t>
    </dgm:pt>
    <dgm:pt modelId="{9A65A391-7F10-4191-9102-4ACDCAEEC7E2}" type="sibTrans" cxnId="{422987A8-A676-4AF1-B9B4-82129852D6EE}">
      <dgm:prSet/>
      <dgm:spPr/>
      <dgm:t>
        <a:bodyPr/>
        <a:lstStyle/>
        <a:p>
          <a:endParaRPr lang="en-US"/>
        </a:p>
      </dgm:t>
    </dgm:pt>
    <dgm:pt modelId="{36DF0678-CB78-420A-B64D-EE6EF0B22F10}">
      <dgm:prSet phldrT="[Text]"/>
      <dgm:spPr/>
      <dgm:t>
        <a:bodyPr/>
        <a:lstStyle/>
        <a:p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đại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 </a:t>
          </a:r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xe</a:t>
          </a:r>
          <a:endParaRPr lang="en-US" dirty="0"/>
        </a:p>
      </dgm:t>
    </dgm:pt>
    <dgm:pt modelId="{E2C43AA3-7AC2-4FF3-9A95-4C1CC73D622B}" type="parTrans" cxnId="{55E9AF8D-0D39-4E95-9684-C5A208E5A1E8}">
      <dgm:prSet/>
      <dgm:spPr/>
      <dgm:t>
        <a:bodyPr/>
        <a:lstStyle/>
        <a:p>
          <a:endParaRPr lang="en-US"/>
        </a:p>
      </dgm:t>
    </dgm:pt>
    <dgm:pt modelId="{D25D5721-062F-4AC4-AE43-F71836F60E9B}" type="sibTrans" cxnId="{55E9AF8D-0D39-4E95-9684-C5A208E5A1E8}">
      <dgm:prSet/>
      <dgm:spPr/>
      <dgm:t>
        <a:bodyPr/>
        <a:lstStyle/>
        <a:p>
          <a:endParaRPr lang="en-US"/>
        </a:p>
      </dgm:t>
    </dgm:pt>
    <dgm:pt modelId="{E9610982-81B8-40DA-8CEC-9EAD1A2CD578}">
      <dgm:prSet phldrT="[Text]"/>
      <dgm:spPr/>
      <dgm:t>
        <a:bodyPr/>
        <a:lstStyle/>
        <a:p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hành</a:t>
          </a:r>
          <a:r>
            <a:rPr lang="en-US" dirty="0"/>
            <a:t> </a:t>
          </a:r>
          <a:r>
            <a:rPr lang="en-US" dirty="0" err="1"/>
            <a:t>khách</a:t>
          </a:r>
          <a:endParaRPr lang="en-US" dirty="0"/>
        </a:p>
      </dgm:t>
    </dgm:pt>
    <dgm:pt modelId="{53CEE53A-AA06-4D58-811C-DA022B2AC11B}" type="parTrans" cxnId="{CE1E607F-CCEE-45F0-8962-68550FE7E89D}">
      <dgm:prSet/>
      <dgm:spPr/>
      <dgm:t>
        <a:bodyPr/>
        <a:lstStyle/>
        <a:p>
          <a:endParaRPr lang="en-US"/>
        </a:p>
      </dgm:t>
    </dgm:pt>
    <dgm:pt modelId="{24C42B3D-2381-4A1A-9FAA-DB3E1C6376A1}" type="sibTrans" cxnId="{CE1E607F-CCEE-45F0-8962-68550FE7E89D}">
      <dgm:prSet/>
      <dgm:spPr/>
      <dgm:t>
        <a:bodyPr/>
        <a:lstStyle/>
        <a:p>
          <a:endParaRPr lang="en-US"/>
        </a:p>
      </dgm:t>
    </dgm:pt>
    <dgm:pt modelId="{EC37B6FA-8B7C-4B0C-A8CE-1D8B3BB302C9}" type="pres">
      <dgm:prSet presAssocID="{F580C43C-1D1A-4385-BBA0-98CFBC15AB94}" presName="linear" presStyleCnt="0">
        <dgm:presLayoutVars>
          <dgm:animLvl val="lvl"/>
          <dgm:resizeHandles val="exact"/>
        </dgm:presLayoutVars>
      </dgm:prSet>
      <dgm:spPr/>
    </dgm:pt>
    <dgm:pt modelId="{87921DD1-3700-445E-986E-82601A9341B0}" type="pres">
      <dgm:prSet presAssocID="{BD2CAB84-4250-4861-8DA2-FD26356C1E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844458-A6D2-4CEF-8E0C-D5ABBC29E189}" type="pres">
      <dgm:prSet presAssocID="{9A65A391-7F10-4191-9102-4ACDCAEEC7E2}" presName="spacer" presStyleCnt="0"/>
      <dgm:spPr/>
    </dgm:pt>
    <dgm:pt modelId="{48A9A0B0-5A6C-45DA-8C4E-98B69DC3D28D}" type="pres">
      <dgm:prSet presAssocID="{36DF0678-CB78-420A-B64D-EE6EF0B22F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9BBDDF-44DB-43FF-9E82-C132A4E382B6}" type="pres">
      <dgm:prSet presAssocID="{D25D5721-062F-4AC4-AE43-F71836F60E9B}" presName="spacer" presStyleCnt="0"/>
      <dgm:spPr/>
    </dgm:pt>
    <dgm:pt modelId="{5D2774D9-66BF-43E1-9EC0-F7DE446DDE20}" type="pres">
      <dgm:prSet presAssocID="{E9610982-81B8-40DA-8CEC-9EAD1A2CD5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8ACF0C-5BA7-4DA0-931B-8C170326B165}" type="presOf" srcId="{BD2CAB84-4250-4861-8DA2-FD26356C1E2F}" destId="{87921DD1-3700-445E-986E-82601A9341B0}" srcOrd="0" destOrd="0" presId="urn:microsoft.com/office/officeart/2005/8/layout/vList2"/>
    <dgm:cxn modelId="{0A8C6D77-0989-4599-93E7-F6AD565C8C08}" type="presOf" srcId="{E9610982-81B8-40DA-8CEC-9EAD1A2CD578}" destId="{5D2774D9-66BF-43E1-9EC0-F7DE446DDE20}" srcOrd="0" destOrd="0" presId="urn:microsoft.com/office/officeart/2005/8/layout/vList2"/>
    <dgm:cxn modelId="{CE1E607F-CCEE-45F0-8962-68550FE7E89D}" srcId="{F580C43C-1D1A-4385-BBA0-98CFBC15AB94}" destId="{E9610982-81B8-40DA-8CEC-9EAD1A2CD578}" srcOrd="2" destOrd="0" parTransId="{53CEE53A-AA06-4D58-811C-DA022B2AC11B}" sibTransId="{24C42B3D-2381-4A1A-9FAA-DB3E1C6376A1}"/>
    <dgm:cxn modelId="{55E9AF8D-0D39-4E95-9684-C5A208E5A1E8}" srcId="{F580C43C-1D1A-4385-BBA0-98CFBC15AB94}" destId="{36DF0678-CB78-420A-B64D-EE6EF0B22F10}" srcOrd="1" destOrd="0" parTransId="{E2C43AA3-7AC2-4FF3-9A95-4C1CC73D622B}" sibTransId="{D25D5721-062F-4AC4-AE43-F71836F60E9B}"/>
    <dgm:cxn modelId="{422987A8-A676-4AF1-B9B4-82129852D6EE}" srcId="{F580C43C-1D1A-4385-BBA0-98CFBC15AB94}" destId="{BD2CAB84-4250-4861-8DA2-FD26356C1E2F}" srcOrd="0" destOrd="0" parTransId="{CD310173-830E-4D2F-AB84-CB0B11CE3990}" sibTransId="{9A65A391-7F10-4191-9102-4ACDCAEEC7E2}"/>
    <dgm:cxn modelId="{6A878FD1-D195-4ACD-BC7D-4FCDE363FD4F}" type="presOf" srcId="{36DF0678-CB78-420A-B64D-EE6EF0B22F10}" destId="{48A9A0B0-5A6C-45DA-8C4E-98B69DC3D28D}" srcOrd="0" destOrd="0" presId="urn:microsoft.com/office/officeart/2005/8/layout/vList2"/>
    <dgm:cxn modelId="{FA75CCF9-8BC0-4400-8F89-B8B8D230A89F}" type="presOf" srcId="{F580C43C-1D1A-4385-BBA0-98CFBC15AB94}" destId="{EC37B6FA-8B7C-4B0C-A8CE-1D8B3BB302C9}" srcOrd="0" destOrd="0" presId="urn:microsoft.com/office/officeart/2005/8/layout/vList2"/>
    <dgm:cxn modelId="{64144BB9-8548-4ECB-97D2-677831EC0F6A}" type="presParOf" srcId="{EC37B6FA-8B7C-4B0C-A8CE-1D8B3BB302C9}" destId="{87921DD1-3700-445E-986E-82601A9341B0}" srcOrd="0" destOrd="0" presId="urn:microsoft.com/office/officeart/2005/8/layout/vList2"/>
    <dgm:cxn modelId="{051ADA63-3EC1-4351-8388-49CAC873D1CC}" type="presParOf" srcId="{EC37B6FA-8B7C-4B0C-A8CE-1D8B3BB302C9}" destId="{C5844458-A6D2-4CEF-8E0C-D5ABBC29E189}" srcOrd="1" destOrd="0" presId="urn:microsoft.com/office/officeart/2005/8/layout/vList2"/>
    <dgm:cxn modelId="{9C3401C4-1034-4C1F-8BB5-530A673CACAB}" type="presParOf" srcId="{EC37B6FA-8B7C-4B0C-A8CE-1D8B3BB302C9}" destId="{48A9A0B0-5A6C-45DA-8C4E-98B69DC3D28D}" srcOrd="2" destOrd="0" presId="urn:microsoft.com/office/officeart/2005/8/layout/vList2"/>
    <dgm:cxn modelId="{C5AD0FD7-FCC5-437A-88F1-8DB9F155D972}" type="presParOf" srcId="{EC37B6FA-8B7C-4B0C-A8CE-1D8B3BB302C9}" destId="{279BBDDF-44DB-43FF-9E82-C132A4E382B6}" srcOrd="3" destOrd="0" presId="urn:microsoft.com/office/officeart/2005/8/layout/vList2"/>
    <dgm:cxn modelId="{551081A6-78EB-4D4D-9D7F-E68A5C993924}" type="presParOf" srcId="{EC37B6FA-8B7C-4B0C-A8CE-1D8B3BB302C9}" destId="{5D2774D9-66BF-43E1-9EC0-F7DE446DDE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DEC891-281C-408B-B48F-DD6DAA983F8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D3C4F-4288-4378-AF55-DC88B0F6C3D3}">
      <dgm:prSet phldrT="[Text]"/>
      <dgm:spPr/>
      <dgm:t>
        <a:bodyPr/>
        <a:lstStyle/>
        <a:p>
          <a:r>
            <a:rPr lang="en-US" dirty="0" err="1"/>
            <a:t>Vcar</a:t>
          </a:r>
          <a:endParaRPr lang="en-US" dirty="0"/>
        </a:p>
      </dgm:t>
    </dgm:pt>
    <dgm:pt modelId="{00F1A041-EB49-456D-9017-D73ED235454A}" type="parTrans" cxnId="{BA06BC8E-4EC3-42B7-9ECD-3D637170BB11}">
      <dgm:prSet/>
      <dgm:spPr/>
      <dgm:t>
        <a:bodyPr/>
        <a:lstStyle/>
        <a:p>
          <a:endParaRPr lang="en-US"/>
        </a:p>
      </dgm:t>
    </dgm:pt>
    <dgm:pt modelId="{1DF6A80F-7A44-498C-9C84-D93840E7C511}" type="sibTrans" cxnId="{BA06BC8E-4EC3-42B7-9ECD-3D637170BB11}">
      <dgm:prSet/>
      <dgm:spPr/>
      <dgm:t>
        <a:bodyPr/>
        <a:lstStyle/>
        <a:p>
          <a:endParaRPr lang="en-US"/>
        </a:p>
      </dgm:t>
    </dgm:pt>
    <dgm:pt modelId="{1A8FDB35-8722-4DFB-9EE3-89396B0B652A}">
      <dgm:prSet phldrT="[Text]"/>
      <dgm:spPr/>
      <dgm:t>
        <a:bodyPr/>
        <a:lstStyle/>
        <a:p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vé</a:t>
          </a:r>
          <a:r>
            <a:rPr lang="en-US" dirty="0"/>
            <a:t> online</a:t>
          </a:r>
        </a:p>
      </dgm:t>
    </dgm:pt>
    <dgm:pt modelId="{1125689E-AEBE-42E7-B3E6-6F2ABE3DE69B}" type="parTrans" cxnId="{CFCC762A-C096-46E4-97AE-5DA89A6B719A}">
      <dgm:prSet/>
      <dgm:spPr/>
      <dgm:t>
        <a:bodyPr/>
        <a:lstStyle/>
        <a:p>
          <a:endParaRPr lang="en-US"/>
        </a:p>
      </dgm:t>
    </dgm:pt>
    <dgm:pt modelId="{D2F13F79-DC25-4627-B036-526A5B5D8220}" type="sibTrans" cxnId="{CFCC762A-C096-46E4-97AE-5DA89A6B719A}">
      <dgm:prSet/>
      <dgm:spPr/>
      <dgm:t>
        <a:bodyPr/>
        <a:lstStyle/>
        <a:p>
          <a:endParaRPr lang="en-US"/>
        </a:p>
      </dgm:t>
    </dgm:pt>
    <dgm:pt modelId="{B7797F7E-F9A8-418A-AE91-A7F6A3F70A9C}">
      <dgm:prSet phldrT="[Text]"/>
      <dgm:spPr/>
      <dgm:t>
        <a:bodyPr/>
        <a:lstStyle/>
        <a:p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xe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dõi</a:t>
          </a:r>
          <a:r>
            <a:rPr lang="en-US" dirty="0"/>
            <a:t>, </a:t>
          </a:r>
          <a:r>
            <a:rPr lang="en-US" dirty="0" err="1"/>
            <a:t>chăm</a:t>
          </a:r>
          <a:r>
            <a:rPr lang="en-US" dirty="0"/>
            <a:t> </a:t>
          </a:r>
          <a:r>
            <a:rPr lang="en-US" dirty="0" err="1"/>
            <a:t>sóc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hang</a:t>
          </a:r>
        </a:p>
      </dgm:t>
    </dgm:pt>
    <dgm:pt modelId="{3FEBBE3D-6F4C-4312-9A4C-6C65E233B2D4}" type="parTrans" cxnId="{CC752970-660D-4AF0-9399-E318B3597C4E}">
      <dgm:prSet/>
      <dgm:spPr/>
      <dgm:t>
        <a:bodyPr/>
        <a:lstStyle/>
        <a:p>
          <a:endParaRPr lang="en-US"/>
        </a:p>
      </dgm:t>
    </dgm:pt>
    <dgm:pt modelId="{948EB110-E9B3-4CB6-8209-3CFABF20D04B}" type="sibTrans" cxnId="{CC752970-660D-4AF0-9399-E318B3597C4E}">
      <dgm:prSet/>
      <dgm:spPr/>
      <dgm:t>
        <a:bodyPr/>
        <a:lstStyle/>
        <a:p>
          <a:endParaRPr lang="en-US"/>
        </a:p>
      </dgm:t>
    </dgm:pt>
    <dgm:pt modelId="{85A19E76-B31F-4604-B656-369AEA79F029}">
      <dgm:prSet phldrT="[Text]"/>
      <dgm:spPr/>
      <dgm:t>
        <a:bodyPr/>
        <a:lstStyle/>
        <a:p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xe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xe</a:t>
          </a:r>
          <a:endParaRPr lang="en-US" dirty="0"/>
        </a:p>
      </dgm:t>
    </dgm:pt>
    <dgm:pt modelId="{0780B4EB-D9ED-43A2-A85B-216312AAAD96}" type="parTrans" cxnId="{DB645D9A-501C-4141-9C86-9A566E65A039}">
      <dgm:prSet/>
      <dgm:spPr/>
      <dgm:t>
        <a:bodyPr/>
        <a:lstStyle/>
        <a:p>
          <a:endParaRPr lang="en-US"/>
        </a:p>
      </dgm:t>
    </dgm:pt>
    <dgm:pt modelId="{59C23E59-6693-458A-BD44-666F9129DF2A}" type="sibTrans" cxnId="{DB645D9A-501C-4141-9C86-9A566E65A039}">
      <dgm:prSet/>
      <dgm:spPr/>
      <dgm:t>
        <a:bodyPr/>
        <a:lstStyle/>
        <a:p>
          <a:endParaRPr lang="en-US"/>
        </a:p>
      </dgm:t>
    </dgm:pt>
    <dgm:pt modelId="{0A79C953-A066-4168-B261-733D90527817}">
      <dgm:prSet phldrT="[Text]"/>
      <dgm:spPr/>
      <dgm:t>
        <a:bodyPr/>
        <a:lstStyle/>
        <a:p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chất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, </a:t>
          </a:r>
          <a:r>
            <a:rPr lang="en-US" dirty="0" err="1"/>
            <a:t>khiếu</a:t>
          </a:r>
          <a:r>
            <a:rPr lang="en-US" dirty="0"/>
            <a:t> </a:t>
          </a:r>
          <a:r>
            <a:rPr lang="en-US" dirty="0" err="1"/>
            <a:t>nại</a:t>
          </a:r>
          <a:endParaRPr lang="en-US" dirty="0"/>
        </a:p>
      </dgm:t>
    </dgm:pt>
    <dgm:pt modelId="{876120FE-350C-4C9E-9C78-22DFA3EA16B5}" type="parTrans" cxnId="{1FFDCEC7-45E9-4CD7-A20F-A81B47823112}">
      <dgm:prSet/>
      <dgm:spPr/>
      <dgm:t>
        <a:bodyPr/>
        <a:lstStyle/>
        <a:p>
          <a:endParaRPr lang="en-US"/>
        </a:p>
      </dgm:t>
    </dgm:pt>
    <dgm:pt modelId="{1ECB6C6A-565C-4C3A-921E-044C5752F01B}" type="sibTrans" cxnId="{1FFDCEC7-45E9-4CD7-A20F-A81B47823112}">
      <dgm:prSet/>
      <dgm:spPr/>
      <dgm:t>
        <a:bodyPr/>
        <a:lstStyle/>
        <a:p>
          <a:endParaRPr lang="en-US"/>
        </a:p>
      </dgm:t>
    </dgm:pt>
    <dgm:pt modelId="{8C643D69-0EA0-4C88-B2BD-E776C1B74E9F}">
      <dgm:prSet phldrT="[Text]"/>
      <dgm:spPr/>
      <dgm:t>
        <a:bodyPr/>
        <a:lstStyle/>
        <a:p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xe</a:t>
          </a:r>
          <a:endParaRPr lang="en-US" dirty="0"/>
        </a:p>
      </dgm:t>
    </dgm:pt>
    <dgm:pt modelId="{44888B23-291C-4810-954B-A22F525C9DDF}" type="parTrans" cxnId="{F54186E2-2774-47EF-A654-DCF7194EE03B}">
      <dgm:prSet/>
      <dgm:spPr/>
      <dgm:t>
        <a:bodyPr/>
        <a:lstStyle/>
        <a:p>
          <a:endParaRPr lang="en-US"/>
        </a:p>
      </dgm:t>
    </dgm:pt>
    <dgm:pt modelId="{4AA4EE0D-4744-47F4-B01F-3549D44A9EA0}" type="sibTrans" cxnId="{F54186E2-2774-47EF-A654-DCF7194EE03B}">
      <dgm:prSet/>
      <dgm:spPr/>
      <dgm:t>
        <a:bodyPr/>
        <a:lstStyle/>
        <a:p>
          <a:endParaRPr lang="en-US"/>
        </a:p>
      </dgm:t>
    </dgm:pt>
    <dgm:pt modelId="{E06858CA-81C9-491C-86A9-D6BA5BC50316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</a:t>
          </a:r>
          <a:r>
            <a:rPr lang="en-US" dirty="0" err="1"/>
            <a:t>giám</a:t>
          </a:r>
          <a:r>
            <a:rPr lang="en-US" dirty="0"/>
            <a:t> </a:t>
          </a:r>
          <a:r>
            <a:rPr lang="en-US" dirty="0" err="1"/>
            <a:t>sát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605CE6D2-6410-40F1-A6D0-3DAAC2CF433A}" type="parTrans" cxnId="{F8DE7A80-5CE7-4021-A873-1DEAD556E762}">
      <dgm:prSet/>
      <dgm:spPr/>
      <dgm:t>
        <a:bodyPr/>
        <a:lstStyle/>
        <a:p>
          <a:endParaRPr lang="en-US"/>
        </a:p>
      </dgm:t>
    </dgm:pt>
    <dgm:pt modelId="{B002B638-4B5D-4925-A45C-3CE6A99BF48D}" type="sibTrans" cxnId="{F8DE7A80-5CE7-4021-A873-1DEAD556E762}">
      <dgm:prSet/>
      <dgm:spPr/>
      <dgm:t>
        <a:bodyPr/>
        <a:lstStyle/>
        <a:p>
          <a:endParaRPr lang="en-US"/>
        </a:p>
      </dgm:t>
    </dgm:pt>
    <dgm:pt modelId="{ED1C9690-806B-49CB-936F-AEC1959ED786}" type="pres">
      <dgm:prSet presAssocID="{99DEC891-281C-408B-B48F-DD6DAA983F8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054202-F69C-4AE3-83CF-4FE35E8618DE}" type="pres">
      <dgm:prSet presAssocID="{81DD3C4F-4288-4378-AF55-DC88B0F6C3D3}" presName="centerShape" presStyleLbl="node0" presStyleIdx="0" presStyleCnt="1"/>
      <dgm:spPr/>
    </dgm:pt>
    <dgm:pt modelId="{3B7CCC29-0E56-4853-B956-289199A57B78}" type="pres">
      <dgm:prSet presAssocID="{1125689E-AEBE-42E7-B3E6-6F2ABE3DE69B}" presName="parTrans" presStyleLbl="sibTrans2D1" presStyleIdx="0" presStyleCnt="6"/>
      <dgm:spPr/>
    </dgm:pt>
    <dgm:pt modelId="{148D8EC4-6EC8-4D1C-B318-D226BBD56AF9}" type="pres">
      <dgm:prSet presAssocID="{1125689E-AEBE-42E7-B3E6-6F2ABE3DE69B}" presName="connectorText" presStyleLbl="sibTrans2D1" presStyleIdx="0" presStyleCnt="6"/>
      <dgm:spPr/>
    </dgm:pt>
    <dgm:pt modelId="{FC9CF8A6-8921-4A0D-B639-228641C73EB9}" type="pres">
      <dgm:prSet presAssocID="{1A8FDB35-8722-4DFB-9EE3-89396B0B652A}" presName="node" presStyleLbl="node1" presStyleIdx="0" presStyleCnt="6" custScaleX="142759" custScaleY="115772">
        <dgm:presLayoutVars>
          <dgm:bulletEnabled val="1"/>
        </dgm:presLayoutVars>
      </dgm:prSet>
      <dgm:spPr/>
    </dgm:pt>
    <dgm:pt modelId="{6B53B2F8-0CF1-4A3A-863D-9EF36B2A02A8}" type="pres">
      <dgm:prSet presAssocID="{605CE6D2-6410-40F1-A6D0-3DAAC2CF433A}" presName="parTrans" presStyleLbl="sibTrans2D1" presStyleIdx="1" presStyleCnt="6"/>
      <dgm:spPr/>
    </dgm:pt>
    <dgm:pt modelId="{CC7DD514-857C-4AC3-972E-434615507E8C}" type="pres">
      <dgm:prSet presAssocID="{605CE6D2-6410-40F1-A6D0-3DAAC2CF433A}" presName="connectorText" presStyleLbl="sibTrans2D1" presStyleIdx="1" presStyleCnt="6"/>
      <dgm:spPr/>
    </dgm:pt>
    <dgm:pt modelId="{576AB979-39D4-4F30-B134-080FC33073A7}" type="pres">
      <dgm:prSet presAssocID="{E06858CA-81C9-491C-86A9-D6BA5BC50316}" presName="node" presStyleLbl="node1" presStyleIdx="1" presStyleCnt="6" custScaleX="142759" custScaleY="115772">
        <dgm:presLayoutVars>
          <dgm:bulletEnabled val="1"/>
        </dgm:presLayoutVars>
      </dgm:prSet>
      <dgm:spPr/>
    </dgm:pt>
    <dgm:pt modelId="{DBBFEAB9-7A07-4AA5-86D0-91A9B8589AE8}" type="pres">
      <dgm:prSet presAssocID="{44888B23-291C-4810-954B-A22F525C9DDF}" presName="parTrans" presStyleLbl="sibTrans2D1" presStyleIdx="2" presStyleCnt="6"/>
      <dgm:spPr/>
    </dgm:pt>
    <dgm:pt modelId="{97FAA52A-7CA5-4B25-9129-262C0A762AE1}" type="pres">
      <dgm:prSet presAssocID="{44888B23-291C-4810-954B-A22F525C9DDF}" presName="connectorText" presStyleLbl="sibTrans2D1" presStyleIdx="2" presStyleCnt="6"/>
      <dgm:spPr/>
    </dgm:pt>
    <dgm:pt modelId="{158B0C28-69D9-4851-9375-52EC00BB54F6}" type="pres">
      <dgm:prSet presAssocID="{8C643D69-0EA0-4C88-B2BD-E776C1B74E9F}" presName="node" presStyleLbl="node1" presStyleIdx="2" presStyleCnt="6" custScaleX="142759" custScaleY="115772">
        <dgm:presLayoutVars>
          <dgm:bulletEnabled val="1"/>
        </dgm:presLayoutVars>
      </dgm:prSet>
      <dgm:spPr/>
    </dgm:pt>
    <dgm:pt modelId="{708EA873-F07E-4385-BDDC-86C0580A715C}" type="pres">
      <dgm:prSet presAssocID="{3FEBBE3D-6F4C-4312-9A4C-6C65E233B2D4}" presName="parTrans" presStyleLbl="sibTrans2D1" presStyleIdx="3" presStyleCnt="6"/>
      <dgm:spPr/>
    </dgm:pt>
    <dgm:pt modelId="{FC280647-24D8-4BCD-BBFE-6604C24D3073}" type="pres">
      <dgm:prSet presAssocID="{3FEBBE3D-6F4C-4312-9A4C-6C65E233B2D4}" presName="connectorText" presStyleLbl="sibTrans2D1" presStyleIdx="3" presStyleCnt="6"/>
      <dgm:spPr/>
    </dgm:pt>
    <dgm:pt modelId="{9896D950-1E00-46F4-81CD-CC976762139F}" type="pres">
      <dgm:prSet presAssocID="{B7797F7E-F9A8-418A-AE91-A7F6A3F70A9C}" presName="node" presStyleLbl="node1" presStyleIdx="3" presStyleCnt="6" custScaleX="142759" custScaleY="115772">
        <dgm:presLayoutVars>
          <dgm:bulletEnabled val="1"/>
        </dgm:presLayoutVars>
      </dgm:prSet>
      <dgm:spPr/>
    </dgm:pt>
    <dgm:pt modelId="{45E8543B-5E89-4F4E-A2D0-9421EC039C29}" type="pres">
      <dgm:prSet presAssocID="{0780B4EB-D9ED-43A2-A85B-216312AAAD96}" presName="parTrans" presStyleLbl="sibTrans2D1" presStyleIdx="4" presStyleCnt="6"/>
      <dgm:spPr/>
    </dgm:pt>
    <dgm:pt modelId="{6A0522FC-5447-4364-9BB7-84A7CAAA24DD}" type="pres">
      <dgm:prSet presAssocID="{0780B4EB-D9ED-43A2-A85B-216312AAAD96}" presName="connectorText" presStyleLbl="sibTrans2D1" presStyleIdx="4" presStyleCnt="6"/>
      <dgm:spPr/>
    </dgm:pt>
    <dgm:pt modelId="{B37BF74C-1C5F-4AFA-B705-8044071097C1}" type="pres">
      <dgm:prSet presAssocID="{85A19E76-B31F-4604-B656-369AEA79F029}" presName="node" presStyleLbl="node1" presStyleIdx="4" presStyleCnt="6" custScaleX="142759" custScaleY="115772">
        <dgm:presLayoutVars>
          <dgm:bulletEnabled val="1"/>
        </dgm:presLayoutVars>
      </dgm:prSet>
      <dgm:spPr/>
    </dgm:pt>
    <dgm:pt modelId="{556C46B7-E848-4530-BCD2-9A2B3F4531DC}" type="pres">
      <dgm:prSet presAssocID="{876120FE-350C-4C9E-9C78-22DFA3EA16B5}" presName="parTrans" presStyleLbl="sibTrans2D1" presStyleIdx="5" presStyleCnt="6"/>
      <dgm:spPr/>
    </dgm:pt>
    <dgm:pt modelId="{17C08B6D-8AB0-4A74-B763-6943E0A67332}" type="pres">
      <dgm:prSet presAssocID="{876120FE-350C-4C9E-9C78-22DFA3EA16B5}" presName="connectorText" presStyleLbl="sibTrans2D1" presStyleIdx="5" presStyleCnt="6"/>
      <dgm:spPr/>
    </dgm:pt>
    <dgm:pt modelId="{63032166-E10A-4931-B7A0-656EA123F112}" type="pres">
      <dgm:prSet presAssocID="{0A79C953-A066-4168-B261-733D90527817}" presName="node" presStyleLbl="node1" presStyleIdx="5" presStyleCnt="6" custScaleX="142759" custScaleY="115772">
        <dgm:presLayoutVars>
          <dgm:bulletEnabled val="1"/>
        </dgm:presLayoutVars>
      </dgm:prSet>
      <dgm:spPr/>
    </dgm:pt>
  </dgm:ptLst>
  <dgm:cxnLst>
    <dgm:cxn modelId="{1B71A529-70D9-44D0-BCFB-8E1D6A3F0B02}" type="presOf" srcId="{44888B23-291C-4810-954B-A22F525C9DDF}" destId="{97FAA52A-7CA5-4B25-9129-262C0A762AE1}" srcOrd="1" destOrd="0" presId="urn:microsoft.com/office/officeart/2005/8/layout/radial5"/>
    <dgm:cxn modelId="{CFCC762A-C096-46E4-97AE-5DA89A6B719A}" srcId="{81DD3C4F-4288-4378-AF55-DC88B0F6C3D3}" destId="{1A8FDB35-8722-4DFB-9EE3-89396B0B652A}" srcOrd="0" destOrd="0" parTransId="{1125689E-AEBE-42E7-B3E6-6F2ABE3DE69B}" sibTransId="{D2F13F79-DC25-4627-B036-526A5B5D8220}"/>
    <dgm:cxn modelId="{7391BD2F-AF6E-4DDC-8ADA-4F70144FCA76}" type="presOf" srcId="{876120FE-350C-4C9E-9C78-22DFA3EA16B5}" destId="{556C46B7-E848-4530-BCD2-9A2B3F4531DC}" srcOrd="0" destOrd="0" presId="urn:microsoft.com/office/officeart/2005/8/layout/radial5"/>
    <dgm:cxn modelId="{B6C61037-206F-4CFA-90FA-E3E843D9B181}" type="presOf" srcId="{0780B4EB-D9ED-43A2-A85B-216312AAAD96}" destId="{6A0522FC-5447-4364-9BB7-84A7CAAA24DD}" srcOrd="1" destOrd="0" presId="urn:microsoft.com/office/officeart/2005/8/layout/radial5"/>
    <dgm:cxn modelId="{AF164C38-A641-42CA-B42F-9850E8C7FFB3}" type="presOf" srcId="{3FEBBE3D-6F4C-4312-9A4C-6C65E233B2D4}" destId="{708EA873-F07E-4385-BDDC-86C0580A715C}" srcOrd="0" destOrd="0" presId="urn:microsoft.com/office/officeart/2005/8/layout/radial5"/>
    <dgm:cxn modelId="{CC752970-660D-4AF0-9399-E318B3597C4E}" srcId="{81DD3C4F-4288-4378-AF55-DC88B0F6C3D3}" destId="{B7797F7E-F9A8-418A-AE91-A7F6A3F70A9C}" srcOrd="3" destOrd="0" parTransId="{3FEBBE3D-6F4C-4312-9A4C-6C65E233B2D4}" sibTransId="{948EB110-E9B3-4CB6-8209-3CFABF20D04B}"/>
    <dgm:cxn modelId="{95A73256-BC41-4453-95BE-F80B37A689C8}" type="presOf" srcId="{E06858CA-81C9-491C-86A9-D6BA5BC50316}" destId="{576AB979-39D4-4F30-B134-080FC33073A7}" srcOrd="0" destOrd="0" presId="urn:microsoft.com/office/officeart/2005/8/layout/radial5"/>
    <dgm:cxn modelId="{606E7B77-73A6-4C19-99DC-601309C04A2D}" type="presOf" srcId="{0780B4EB-D9ED-43A2-A85B-216312AAAD96}" destId="{45E8543B-5E89-4F4E-A2D0-9421EC039C29}" srcOrd="0" destOrd="0" presId="urn:microsoft.com/office/officeart/2005/8/layout/radial5"/>
    <dgm:cxn modelId="{F8DE7A80-5CE7-4021-A873-1DEAD556E762}" srcId="{81DD3C4F-4288-4378-AF55-DC88B0F6C3D3}" destId="{E06858CA-81C9-491C-86A9-D6BA5BC50316}" srcOrd="1" destOrd="0" parTransId="{605CE6D2-6410-40F1-A6D0-3DAAC2CF433A}" sibTransId="{B002B638-4B5D-4925-A45C-3CE6A99BF48D}"/>
    <dgm:cxn modelId="{BA06BC8E-4EC3-42B7-9ECD-3D637170BB11}" srcId="{99DEC891-281C-408B-B48F-DD6DAA983F83}" destId="{81DD3C4F-4288-4378-AF55-DC88B0F6C3D3}" srcOrd="0" destOrd="0" parTransId="{00F1A041-EB49-456D-9017-D73ED235454A}" sibTransId="{1DF6A80F-7A44-498C-9C84-D93840E7C511}"/>
    <dgm:cxn modelId="{2DCB8698-9C55-48D0-87BA-5F63C21B33DE}" type="presOf" srcId="{876120FE-350C-4C9E-9C78-22DFA3EA16B5}" destId="{17C08B6D-8AB0-4A74-B763-6943E0A67332}" srcOrd="1" destOrd="0" presId="urn:microsoft.com/office/officeart/2005/8/layout/radial5"/>
    <dgm:cxn modelId="{DB645D9A-501C-4141-9C86-9A566E65A039}" srcId="{81DD3C4F-4288-4378-AF55-DC88B0F6C3D3}" destId="{85A19E76-B31F-4604-B656-369AEA79F029}" srcOrd="4" destOrd="0" parTransId="{0780B4EB-D9ED-43A2-A85B-216312AAAD96}" sibTransId="{59C23E59-6693-458A-BD44-666F9129DF2A}"/>
    <dgm:cxn modelId="{AD19A39B-1723-4038-AE2E-A2906CD37CFB}" type="presOf" srcId="{8C643D69-0EA0-4C88-B2BD-E776C1B74E9F}" destId="{158B0C28-69D9-4851-9375-52EC00BB54F6}" srcOrd="0" destOrd="0" presId="urn:microsoft.com/office/officeart/2005/8/layout/radial5"/>
    <dgm:cxn modelId="{4EAA5B9E-2416-43CD-94A9-3975FB1F7552}" type="presOf" srcId="{605CE6D2-6410-40F1-A6D0-3DAAC2CF433A}" destId="{CC7DD514-857C-4AC3-972E-434615507E8C}" srcOrd="1" destOrd="0" presId="urn:microsoft.com/office/officeart/2005/8/layout/radial5"/>
    <dgm:cxn modelId="{B1CFC4A2-4FBB-48A4-927E-C67AD5951B4B}" type="presOf" srcId="{99DEC891-281C-408B-B48F-DD6DAA983F83}" destId="{ED1C9690-806B-49CB-936F-AEC1959ED786}" srcOrd="0" destOrd="0" presId="urn:microsoft.com/office/officeart/2005/8/layout/radial5"/>
    <dgm:cxn modelId="{76D910A5-EC2E-4B3A-B214-BC5BD886A803}" type="presOf" srcId="{605CE6D2-6410-40F1-A6D0-3DAAC2CF433A}" destId="{6B53B2F8-0CF1-4A3A-863D-9EF36B2A02A8}" srcOrd="0" destOrd="0" presId="urn:microsoft.com/office/officeart/2005/8/layout/radial5"/>
    <dgm:cxn modelId="{5952D2BD-5A64-4C6D-937D-D123A1D305C1}" type="presOf" srcId="{0A79C953-A066-4168-B261-733D90527817}" destId="{63032166-E10A-4931-B7A0-656EA123F112}" srcOrd="0" destOrd="0" presId="urn:microsoft.com/office/officeart/2005/8/layout/radial5"/>
    <dgm:cxn modelId="{BBA28DC4-7727-4E19-B416-65CA02707C4D}" type="presOf" srcId="{3FEBBE3D-6F4C-4312-9A4C-6C65E233B2D4}" destId="{FC280647-24D8-4BCD-BBFE-6604C24D3073}" srcOrd="1" destOrd="0" presId="urn:microsoft.com/office/officeart/2005/8/layout/radial5"/>
    <dgm:cxn modelId="{1FFDCEC7-45E9-4CD7-A20F-A81B47823112}" srcId="{81DD3C4F-4288-4378-AF55-DC88B0F6C3D3}" destId="{0A79C953-A066-4168-B261-733D90527817}" srcOrd="5" destOrd="0" parTransId="{876120FE-350C-4C9E-9C78-22DFA3EA16B5}" sibTransId="{1ECB6C6A-565C-4C3A-921E-044C5752F01B}"/>
    <dgm:cxn modelId="{55D2B0C9-8768-4A09-A57D-34F0FAE8004E}" type="presOf" srcId="{44888B23-291C-4810-954B-A22F525C9DDF}" destId="{DBBFEAB9-7A07-4AA5-86D0-91A9B8589AE8}" srcOrd="0" destOrd="0" presId="urn:microsoft.com/office/officeart/2005/8/layout/radial5"/>
    <dgm:cxn modelId="{530AB9D5-9000-4057-8AF3-83B0C480CAF1}" type="presOf" srcId="{1125689E-AEBE-42E7-B3E6-6F2ABE3DE69B}" destId="{148D8EC4-6EC8-4D1C-B318-D226BBD56AF9}" srcOrd="1" destOrd="0" presId="urn:microsoft.com/office/officeart/2005/8/layout/radial5"/>
    <dgm:cxn modelId="{FFA7C1D9-7CFE-4029-87B0-065E7609C6D3}" type="presOf" srcId="{81DD3C4F-4288-4378-AF55-DC88B0F6C3D3}" destId="{A8054202-F69C-4AE3-83CF-4FE35E8618DE}" srcOrd="0" destOrd="0" presId="urn:microsoft.com/office/officeart/2005/8/layout/radial5"/>
    <dgm:cxn modelId="{E2D103DC-E41E-411E-A213-CB067FEEE65F}" type="presOf" srcId="{1A8FDB35-8722-4DFB-9EE3-89396B0B652A}" destId="{FC9CF8A6-8921-4A0D-B639-228641C73EB9}" srcOrd="0" destOrd="0" presId="urn:microsoft.com/office/officeart/2005/8/layout/radial5"/>
    <dgm:cxn modelId="{F54186E2-2774-47EF-A654-DCF7194EE03B}" srcId="{81DD3C4F-4288-4378-AF55-DC88B0F6C3D3}" destId="{8C643D69-0EA0-4C88-B2BD-E776C1B74E9F}" srcOrd="2" destOrd="0" parTransId="{44888B23-291C-4810-954B-A22F525C9DDF}" sibTransId="{4AA4EE0D-4744-47F4-B01F-3549D44A9EA0}"/>
    <dgm:cxn modelId="{6D9205E4-D2DD-40F9-9772-9526341E7881}" type="presOf" srcId="{B7797F7E-F9A8-418A-AE91-A7F6A3F70A9C}" destId="{9896D950-1E00-46F4-81CD-CC976762139F}" srcOrd="0" destOrd="0" presId="urn:microsoft.com/office/officeart/2005/8/layout/radial5"/>
    <dgm:cxn modelId="{BA28EEF8-5D0B-4ED5-A283-F92890FDF1D7}" type="presOf" srcId="{1125689E-AEBE-42E7-B3E6-6F2ABE3DE69B}" destId="{3B7CCC29-0E56-4853-B956-289199A57B78}" srcOrd="0" destOrd="0" presId="urn:microsoft.com/office/officeart/2005/8/layout/radial5"/>
    <dgm:cxn modelId="{F0F047FA-1DF1-4169-96B0-47E401E335C0}" type="presOf" srcId="{85A19E76-B31F-4604-B656-369AEA79F029}" destId="{B37BF74C-1C5F-4AFA-B705-8044071097C1}" srcOrd="0" destOrd="0" presId="urn:microsoft.com/office/officeart/2005/8/layout/radial5"/>
    <dgm:cxn modelId="{F5F60AE0-534D-45C0-9A88-1220D996FC6B}" type="presParOf" srcId="{ED1C9690-806B-49CB-936F-AEC1959ED786}" destId="{A8054202-F69C-4AE3-83CF-4FE35E8618DE}" srcOrd="0" destOrd="0" presId="urn:microsoft.com/office/officeart/2005/8/layout/radial5"/>
    <dgm:cxn modelId="{C30B4ABB-8B91-487D-A7FB-835CDD86B759}" type="presParOf" srcId="{ED1C9690-806B-49CB-936F-AEC1959ED786}" destId="{3B7CCC29-0E56-4853-B956-289199A57B78}" srcOrd="1" destOrd="0" presId="urn:microsoft.com/office/officeart/2005/8/layout/radial5"/>
    <dgm:cxn modelId="{68906AE3-4232-409E-A027-F4619593D71E}" type="presParOf" srcId="{3B7CCC29-0E56-4853-B956-289199A57B78}" destId="{148D8EC4-6EC8-4D1C-B318-D226BBD56AF9}" srcOrd="0" destOrd="0" presId="urn:microsoft.com/office/officeart/2005/8/layout/radial5"/>
    <dgm:cxn modelId="{A5662F4B-A684-4A3F-9C25-EBA698436F01}" type="presParOf" srcId="{ED1C9690-806B-49CB-936F-AEC1959ED786}" destId="{FC9CF8A6-8921-4A0D-B639-228641C73EB9}" srcOrd="2" destOrd="0" presId="urn:microsoft.com/office/officeart/2005/8/layout/radial5"/>
    <dgm:cxn modelId="{A9B10F2F-7CF0-476E-B30F-21D4F5420802}" type="presParOf" srcId="{ED1C9690-806B-49CB-936F-AEC1959ED786}" destId="{6B53B2F8-0CF1-4A3A-863D-9EF36B2A02A8}" srcOrd="3" destOrd="0" presId="urn:microsoft.com/office/officeart/2005/8/layout/radial5"/>
    <dgm:cxn modelId="{180AAD4D-4F7E-4D03-A046-E6D4FC633F12}" type="presParOf" srcId="{6B53B2F8-0CF1-4A3A-863D-9EF36B2A02A8}" destId="{CC7DD514-857C-4AC3-972E-434615507E8C}" srcOrd="0" destOrd="0" presId="urn:microsoft.com/office/officeart/2005/8/layout/radial5"/>
    <dgm:cxn modelId="{296823A2-CCD2-4E18-8BB7-65379FB6C6C5}" type="presParOf" srcId="{ED1C9690-806B-49CB-936F-AEC1959ED786}" destId="{576AB979-39D4-4F30-B134-080FC33073A7}" srcOrd="4" destOrd="0" presId="urn:microsoft.com/office/officeart/2005/8/layout/radial5"/>
    <dgm:cxn modelId="{4C6658A9-A5B3-4DC5-8CA9-B59E9EF1F185}" type="presParOf" srcId="{ED1C9690-806B-49CB-936F-AEC1959ED786}" destId="{DBBFEAB9-7A07-4AA5-86D0-91A9B8589AE8}" srcOrd="5" destOrd="0" presId="urn:microsoft.com/office/officeart/2005/8/layout/radial5"/>
    <dgm:cxn modelId="{6FE48F23-FB32-4434-925B-B25D42C9B670}" type="presParOf" srcId="{DBBFEAB9-7A07-4AA5-86D0-91A9B8589AE8}" destId="{97FAA52A-7CA5-4B25-9129-262C0A762AE1}" srcOrd="0" destOrd="0" presId="urn:microsoft.com/office/officeart/2005/8/layout/radial5"/>
    <dgm:cxn modelId="{8EDA6B9F-C835-447E-89B7-153635C6EED3}" type="presParOf" srcId="{ED1C9690-806B-49CB-936F-AEC1959ED786}" destId="{158B0C28-69D9-4851-9375-52EC00BB54F6}" srcOrd="6" destOrd="0" presId="urn:microsoft.com/office/officeart/2005/8/layout/radial5"/>
    <dgm:cxn modelId="{1FAC0F16-CA30-41E5-A56C-2D4BA6C0705C}" type="presParOf" srcId="{ED1C9690-806B-49CB-936F-AEC1959ED786}" destId="{708EA873-F07E-4385-BDDC-86C0580A715C}" srcOrd="7" destOrd="0" presId="urn:microsoft.com/office/officeart/2005/8/layout/radial5"/>
    <dgm:cxn modelId="{AD977958-78EE-4A22-BEF2-0E4129261746}" type="presParOf" srcId="{708EA873-F07E-4385-BDDC-86C0580A715C}" destId="{FC280647-24D8-4BCD-BBFE-6604C24D3073}" srcOrd="0" destOrd="0" presId="urn:microsoft.com/office/officeart/2005/8/layout/radial5"/>
    <dgm:cxn modelId="{0EEF54D3-D836-4339-9618-60BF099F3478}" type="presParOf" srcId="{ED1C9690-806B-49CB-936F-AEC1959ED786}" destId="{9896D950-1E00-46F4-81CD-CC976762139F}" srcOrd="8" destOrd="0" presId="urn:microsoft.com/office/officeart/2005/8/layout/radial5"/>
    <dgm:cxn modelId="{D8A73C08-2669-4624-B2E5-49D235EAF258}" type="presParOf" srcId="{ED1C9690-806B-49CB-936F-AEC1959ED786}" destId="{45E8543B-5E89-4F4E-A2D0-9421EC039C29}" srcOrd="9" destOrd="0" presId="urn:microsoft.com/office/officeart/2005/8/layout/radial5"/>
    <dgm:cxn modelId="{8896B317-18DD-48D2-9BBA-4DE59BAB5085}" type="presParOf" srcId="{45E8543B-5E89-4F4E-A2D0-9421EC039C29}" destId="{6A0522FC-5447-4364-9BB7-84A7CAAA24DD}" srcOrd="0" destOrd="0" presId="urn:microsoft.com/office/officeart/2005/8/layout/radial5"/>
    <dgm:cxn modelId="{1C892707-103B-4732-9D2F-6B79718CBD14}" type="presParOf" srcId="{ED1C9690-806B-49CB-936F-AEC1959ED786}" destId="{B37BF74C-1C5F-4AFA-B705-8044071097C1}" srcOrd="10" destOrd="0" presId="urn:microsoft.com/office/officeart/2005/8/layout/radial5"/>
    <dgm:cxn modelId="{5520C81D-86FF-4BB3-8450-CB79344C89CF}" type="presParOf" srcId="{ED1C9690-806B-49CB-936F-AEC1959ED786}" destId="{556C46B7-E848-4530-BCD2-9A2B3F4531DC}" srcOrd="11" destOrd="0" presId="urn:microsoft.com/office/officeart/2005/8/layout/radial5"/>
    <dgm:cxn modelId="{1DF5ED58-3B1D-4380-81AA-19D23DA345A0}" type="presParOf" srcId="{556C46B7-E848-4530-BCD2-9A2B3F4531DC}" destId="{17C08B6D-8AB0-4A74-B763-6943E0A67332}" srcOrd="0" destOrd="0" presId="urn:microsoft.com/office/officeart/2005/8/layout/radial5"/>
    <dgm:cxn modelId="{17318C66-FCA2-482E-9C2E-5AD543A52DC7}" type="presParOf" srcId="{ED1C9690-806B-49CB-936F-AEC1959ED786}" destId="{63032166-E10A-4931-B7A0-656EA123F112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5C0320-D754-40CC-90C1-A5651906B51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</dgm:pt>
    <dgm:pt modelId="{BF383E15-3AA6-48A4-BB39-735CEC6FB987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35383D8-6913-4D91-8C07-C0CE48D80AD5}" type="parTrans" cxnId="{53EEEFEC-D7F8-4B6B-A660-F1ECBF48EEC2}">
      <dgm:prSet/>
      <dgm:spPr/>
      <dgm:t>
        <a:bodyPr/>
        <a:lstStyle/>
        <a:p>
          <a:endParaRPr lang="en-US"/>
        </a:p>
      </dgm:t>
    </dgm:pt>
    <dgm:pt modelId="{C4DE5B9A-CF2B-4647-9FBD-5E47C0942E65}" type="sibTrans" cxnId="{53EEEFEC-D7F8-4B6B-A660-F1ECBF48EEC2}">
      <dgm:prSet/>
      <dgm:spPr/>
      <dgm:t>
        <a:bodyPr/>
        <a:lstStyle/>
        <a:p>
          <a:endParaRPr lang="en-US"/>
        </a:p>
      </dgm:t>
    </dgm:pt>
    <dgm:pt modelId="{4F81D386-37BC-4C87-BC66-9892BF97C468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</a:t>
          </a:r>
          <a:r>
            <a:rPr lang="en-US" dirty="0" err="1"/>
            <a:t>tảng</a:t>
          </a:r>
          <a:endParaRPr lang="en-US" dirty="0"/>
        </a:p>
      </dgm:t>
    </dgm:pt>
    <dgm:pt modelId="{BFB3DDB5-2508-44D5-9249-D86B409C680C}" type="parTrans" cxnId="{97DBACBF-FC20-4C26-A7D4-3BFC52628E33}">
      <dgm:prSet/>
      <dgm:spPr/>
      <dgm:t>
        <a:bodyPr/>
        <a:lstStyle/>
        <a:p>
          <a:endParaRPr lang="en-US"/>
        </a:p>
      </dgm:t>
    </dgm:pt>
    <dgm:pt modelId="{DFDEB072-B663-4508-970E-C2DC17C4B194}" type="sibTrans" cxnId="{97DBACBF-FC20-4C26-A7D4-3BFC52628E33}">
      <dgm:prSet/>
      <dgm:spPr/>
      <dgm:t>
        <a:bodyPr/>
        <a:lstStyle/>
        <a:p>
          <a:endParaRPr lang="en-US"/>
        </a:p>
      </dgm:t>
    </dgm:pt>
    <dgm:pt modelId="{DAC39663-CDD1-4010-A3D8-A15699331CD9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Phân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tích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và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thiết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hệ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thống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BB1D7C77-68AA-41F6-B2D5-CEFE31A8DCA8}" type="parTrans" cxnId="{F1ABF585-0381-4F90-8504-736295A94369}">
      <dgm:prSet/>
      <dgm:spPr/>
      <dgm:t>
        <a:bodyPr/>
        <a:lstStyle/>
        <a:p>
          <a:endParaRPr lang="en-US"/>
        </a:p>
      </dgm:t>
    </dgm:pt>
    <dgm:pt modelId="{D159AC72-D021-4F9A-A269-01B56F7151D0}" type="sibTrans" cxnId="{F1ABF585-0381-4F90-8504-736295A94369}">
      <dgm:prSet/>
      <dgm:spPr/>
      <dgm:t>
        <a:bodyPr/>
        <a:lstStyle/>
        <a:p>
          <a:endParaRPr lang="en-US"/>
        </a:p>
      </dgm:t>
    </dgm:pt>
    <dgm:pt modelId="{06571335-4EB8-44CB-8D6F-8F851A3E2F89}">
      <dgm:prSet phldrT="[Text]" custT="1"/>
      <dgm:spPr>
        <a:gradFill rotWithShape="0">
          <a:gsLst>
            <a:gs pos="0">
              <a:prstClr val="black"/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Xây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dựng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chương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trình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31B06AC9-070F-4B71-85C3-D2DF716F0C2B}" type="parTrans" cxnId="{D100C700-7868-48DC-8184-159009D43A84}">
      <dgm:prSet/>
      <dgm:spPr/>
      <dgm:t>
        <a:bodyPr/>
        <a:lstStyle/>
        <a:p>
          <a:endParaRPr lang="en-US"/>
        </a:p>
      </dgm:t>
    </dgm:pt>
    <dgm:pt modelId="{92DFE92A-552F-4824-B5DC-510721321482}" type="sibTrans" cxnId="{D100C700-7868-48DC-8184-159009D43A84}">
      <dgm:prSet/>
      <dgm:spPr/>
      <dgm:t>
        <a:bodyPr/>
        <a:lstStyle/>
        <a:p>
          <a:endParaRPr lang="en-US"/>
        </a:p>
      </dgm:t>
    </dgm:pt>
    <dgm:pt modelId="{47D22438-0FEE-44FD-A0F2-EA97DB3E78BD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endParaRPr lang="en-US" dirty="0"/>
        </a:p>
      </dgm:t>
    </dgm:pt>
    <dgm:pt modelId="{642B9305-C7EF-4278-9747-1DF9AD641AB5}" type="parTrans" cxnId="{22777044-DCD8-4472-B319-42FF4FC7FE6A}">
      <dgm:prSet/>
      <dgm:spPr/>
      <dgm:t>
        <a:bodyPr/>
        <a:lstStyle/>
        <a:p>
          <a:endParaRPr lang="en-US"/>
        </a:p>
      </dgm:t>
    </dgm:pt>
    <dgm:pt modelId="{C29796D1-EE02-43C3-B136-C38ED4978F66}" type="sibTrans" cxnId="{22777044-DCD8-4472-B319-42FF4FC7FE6A}">
      <dgm:prSet/>
      <dgm:spPr/>
      <dgm:t>
        <a:bodyPr/>
        <a:lstStyle/>
        <a:p>
          <a:endParaRPr lang="en-US"/>
        </a:p>
      </dgm:t>
    </dgm:pt>
    <dgm:pt modelId="{F2A95345-DE95-48BF-9507-AA23FDEA9B1D}" type="pres">
      <dgm:prSet presAssocID="{C75C0320-D754-40CC-90C1-A5651906B51A}" presName="linear" presStyleCnt="0">
        <dgm:presLayoutVars>
          <dgm:dir/>
          <dgm:animLvl val="lvl"/>
          <dgm:resizeHandles val="exact"/>
        </dgm:presLayoutVars>
      </dgm:prSet>
      <dgm:spPr/>
    </dgm:pt>
    <dgm:pt modelId="{E002AAE6-EC56-424C-BA8C-BD60C6237ABE}" type="pres">
      <dgm:prSet presAssocID="{BF383E15-3AA6-48A4-BB39-735CEC6FB987}" presName="parentLin" presStyleCnt="0"/>
      <dgm:spPr/>
    </dgm:pt>
    <dgm:pt modelId="{E324DACB-96AD-48A8-ADA3-2D996C6C14D9}" type="pres">
      <dgm:prSet presAssocID="{BF383E15-3AA6-48A4-BB39-735CEC6FB987}" presName="parentLeftMargin" presStyleLbl="node1" presStyleIdx="0" presStyleCnt="5"/>
      <dgm:spPr/>
    </dgm:pt>
    <dgm:pt modelId="{CEF319D4-B3DD-4024-BE00-77A269FB0CD7}" type="pres">
      <dgm:prSet presAssocID="{BF383E15-3AA6-48A4-BB39-735CEC6FB987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298268" y="53942"/>
          <a:ext cx="4175760" cy="501840"/>
        </a:xfrm>
        <a:prstGeom prst="roundRect">
          <a:avLst/>
        </a:prstGeom>
      </dgm:spPr>
    </dgm:pt>
    <dgm:pt modelId="{904C272B-77AB-4497-AED3-8E462B6C8790}" type="pres">
      <dgm:prSet presAssocID="{BF383E15-3AA6-48A4-BB39-735CEC6FB987}" presName="negativeSpace" presStyleCnt="0"/>
      <dgm:spPr/>
    </dgm:pt>
    <dgm:pt modelId="{D380AEC3-0657-4F44-92CC-59F79F79D2DA}" type="pres">
      <dgm:prSet presAssocID="{BF383E15-3AA6-48A4-BB39-735CEC6FB987}" presName="childText" presStyleLbl="conFgAcc1" presStyleIdx="0" presStyleCnt="5">
        <dgm:presLayoutVars>
          <dgm:bulletEnabled val="1"/>
        </dgm:presLayoutVars>
      </dgm:prSet>
      <dgm:spPr/>
    </dgm:pt>
    <dgm:pt modelId="{6894EBF7-B15A-4F40-96ED-5F1B1DDB82C2}" type="pres">
      <dgm:prSet presAssocID="{C4DE5B9A-CF2B-4647-9FBD-5E47C0942E65}" presName="spaceBetweenRectangles" presStyleCnt="0"/>
      <dgm:spPr/>
    </dgm:pt>
    <dgm:pt modelId="{688140FB-2C7B-4CDB-B77F-9E53CB28AFDA}" type="pres">
      <dgm:prSet presAssocID="{4F81D386-37BC-4C87-BC66-9892BF97C468}" presName="parentLin" presStyleCnt="0"/>
      <dgm:spPr/>
    </dgm:pt>
    <dgm:pt modelId="{958F1C5B-A7CD-47A1-B5C9-236E3044215A}" type="pres">
      <dgm:prSet presAssocID="{4F81D386-37BC-4C87-BC66-9892BF97C468}" presName="parentLeftMargin" presStyleLbl="node1" presStyleIdx="0" presStyleCnt="5"/>
      <dgm:spPr/>
    </dgm:pt>
    <dgm:pt modelId="{FC3AF06F-DC30-46A0-902F-1478DC648481}" type="pres">
      <dgm:prSet presAssocID="{4F81D386-37BC-4C87-BC66-9892BF97C4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5246EE-E75E-4DA3-80BD-55FB0A556CC9}" type="pres">
      <dgm:prSet presAssocID="{4F81D386-37BC-4C87-BC66-9892BF97C468}" presName="negativeSpace" presStyleCnt="0"/>
      <dgm:spPr/>
    </dgm:pt>
    <dgm:pt modelId="{DFD7CC22-5806-4E5B-BADF-B60C9741FE15}" type="pres">
      <dgm:prSet presAssocID="{4F81D386-37BC-4C87-BC66-9892BF97C468}" presName="childText" presStyleLbl="conFgAcc1" presStyleIdx="1" presStyleCnt="5">
        <dgm:presLayoutVars>
          <dgm:bulletEnabled val="1"/>
        </dgm:presLayoutVars>
      </dgm:prSet>
      <dgm:spPr/>
    </dgm:pt>
    <dgm:pt modelId="{A8C8FDA1-B5E8-4EFE-95B0-9270E3C9074A}" type="pres">
      <dgm:prSet presAssocID="{DFDEB072-B663-4508-970E-C2DC17C4B194}" presName="spaceBetweenRectangles" presStyleCnt="0"/>
      <dgm:spPr/>
    </dgm:pt>
    <dgm:pt modelId="{C37E6351-C305-4DD8-8BCC-C4611ABFBC6A}" type="pres">
      <dgm:prSet presAssocID="{DAC39663-CDD1-4010-A3D8-A15699331CD9}" presName="parentLin" presStyleCnt="0"/>
      <dgm:spPr/>
    </dgm:pt>
    <dgm:pt modelId="{6DF05A36-DD87-4498-8D57-A52C67511CC7}" type="pres">
      <dgm:prSet presAssocID="{DAC39663-CDD1-4010-A3D8-A15699331CD9}" presName="parentLeftMargin" presStyleLbl="node1" presStyleIdx="1" presStyleCnt="5"/>
      <dgm:spPr/>
    </dgm:pt>
    <dgm:pt modelId="{4BB79F06-79EF-4664-BA32-01BCD7FB54BB}" type="pres">
      <dgm:prSet presAssocID="{DAC39663-CDD1-4010-A3D8-A15699331CD9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298268" y="1596182"/>
          <a:ext cx="4175760" cy="501840"/>
        </a:xfrm>
        <a:prstGeom prst="roundRect">
          <a:avLst/>
        </a:prstGeom>
      </dgm:spPr>
    </dgm:pt>
    <dgm:pt modelId="{FCCA4895-E2D5-43D5-AAD5-DC89CD87A6A6}" type="pres">
      <dgm:prSet presAssocID="{DAC39663-CDD1-4010-A3D8-A15699331CD9}" presName="negativeSpace" presStyleCnt="0"/>
      <dgm:spPr/>
    </dgm:pt>
    <dgm:pt modelId="{80AC1828-2647-4B80-86FB-3974C2E39D25}" type="pres">
      <dgm:prSet presAssocID="{DAC39663-CDD1-4010-A3D8-A15699331CD9}" presName="childText" presStyleLbl="conFgAcc1" presStyleIdx="2" presStyleCnt="5">
        <dgm:presLayoutVars>
          <dgm:bulletEnabled val="1"/>
        </dgm:presLayoutVars>
      </dgm:prSet>
      <dgm:spPr/>
    </dgm:pt>
    <dgm:pt modelId="{6178F18B-F908-4921-822D-4BC7C6ED4CB6}" type="pres">
      <dgm:prSet presAssocID="{D159AC72-D021-4F9A-A269-01B56F7151D0}" presName="spaceBetweenRectangles" presStyleCnt="0"/>
      <dgm:spPr/>
    </dgm:pt>
    <dgm:pt modelId="{FD747C76-338A-40FC-959C-53BD35C61FA6}" type="pres">
      <dgm:prSet presAssocID="{06571335-4EB8-44CB-8D6F-8F851A3E2F89}" presName="parentLin" presStyleCnt="0"/>
      <dgm:spPr/>
    </dgm:pt>
    <dgm:pt modelId="{393544C7-88CE-4149-8C57-56D2CE1F0927}" type="pres">
      <dgm:prSet presAssocID="{06571335-4EB8-44CB-8D6F-8F851A3E2F89}" presName="parentLeftMargin" presStyleLbl="node1" presStyleIdx="2" presStyleCnt="5"/>
      <dgm:spPr/>
    </dgm:pt>
    <dgm:pt modelId="{6B03F8A8-F596-44F7-99F5-2C18AF5F7C7B}" type="pres">
      <dgm:prSet presAssocID="{06571335-4EB8-44CB-8D6F-8F851A3E2F89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298268" y="2367303"/>
          <a:ext cx="4175760" cy="501840"/>
        </a:xfrm>
        <a:prstGeom prst="roundRect">
          <a:avLst/>
        </a:prstGeom>
      </dgm:spPr>
    </dgm:pt>
    <dgm:pt modelId="{1919A53E-383A-41AA-A73E-7C049C5816FB}" type="pres">
      <dgm:prSet presAssocID="{06571335-4EB8-44CB-8D6F-8F851A3E2F89}" presName="negativeSpace" presStyleCnt="0"/>
      <dgm:spPr/>
    </dgm:pt>
    <dgm:pt modelId="{1FF415BB-2998-4B38-AE15-FDA20E745DA2}" type="pres">
      <dgm:prSet presAssocID="{06571335-4EB8-44CB-8D6F-8F851A3E2F89}" presName="childText" presStyleLbl="conFgAcc1" presStyleIdx="3" presStyleCnt="5">
        <dgm:presLayoutVars>
          <dgm:bulletEnabled val="1"/>
        </dgm:presLayoutVars>
      </dgm:prSet>
      <dgm:spPr/>
    </dgm:pt>
    <dgm:pt modelId="{C695409C-2D8F-404D-B6C9-6C01874DD005}" type="pres">
      <dgm:prSet presAssocID="{92DFE92A-552F-4824-B5DC-510721321482}" presName="spaceBetweenRectangles" presStyleCnt="0"/>
      <dgm:spPr/>
    </dgm:pt>
    <dgm:pt modelId="{A50D79E9-A075-4249-BBB9-0E5107DDF7B8}" type="pres">
      <dgm:prSet presAssocID="{47D22438-0FEE-44FD-A0F2-EA97DB3E78BD}" presName="parentLin" presStyleCnt="0"/>
      <dgm:spPr/>
    </dgm:pt>
    <dgm:pt modelId="{5E7CF606-9253-4725-BD57-CAF16E6EE24D}" type="pres">
      <dgm:prSet presAssocID="{47D22438-0FEE-44FD-A0F2-EA97DB3E78BD}" presName="parentLeftMargin" presStyleLbl="node1" presStyleIdx="3" presStyleCnt="5"/>
      <dgm:spPr/>
    </dgm:pt>
    <dgm:pt modelId="{7667F214-1C8A-4C84-BFB2-15BAE43024DD}" type="pres">
      <dgm:prSet presAssocID="{47D22438-0FEE-44FD-A0F2-EA97DB3E78B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CDD9702-46E6-42EE-9D54-DB95BA7D6374}" type="pres">
      <dgm:prSet presAssocID="{47D22438-0FEE-44FD-A0F2-EA97DB3E78BD}" presName="negativeSpace" presStyleCnt="0"/>
      <dgm:spPr/>
    </dgm:pt>
    <dgm:pt modelId="{5662029D-DFBD-4944-9D26-E2B90B0A9CEE}" type="pres">
      <dgm:prSet presAssocID="{47D22438-0FEE-44FD-A0F2-EA97DB3E78B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00C700-7868-48DC-8184-159009D43A84}" srcId="{C75C0320-D754-40CC-90C1-A5651906B51A}" destId="{06571335-4EB8-44CB-8D6F-8F851A3E2F89}" srcOrd="3" destOrd="0" parTransId="{31B06AC9-070F-4B71-85C3-D2DF716F0C2B}" sibTransId="{92DFE92A-552F-4824-B5DC-510721321482}"/>
    <dgm:cxn modelId="{0C88D337-7185-402A-B91C-ED8A56E3F06E}" type="presOf" srcId="{BF383E15-3AA6-48A4-BB39-735CEC6FB987}" destId="{E324DACB-96AD-48A8-ADA3-2D996C6C14D9}" srcOrd="0" destOrd="0" presId="urn:microsoft.com/office/officeart/2005/8/layout/list1"/>
    <dgm:cxn modelId="{22777044-DCD8-4472-B319-42FF4FC7FE6A}" srcId="{C75C0320-D754-40CC-90C1-A5651906B51A}" destId="{47D22438-0FEE-44FD-A0F2-EA97DB3E78BD}" srcOrd="4" destOrd="0" parTransId="{642B9305-C7EF-4278-9747-1DF9AD641AB5}" sibTransId="{C29796D1-EE02-43C3-B136-C38ED4978F66}"/>
    <dgm:cxn modelId="{4B49394E-6F8D-41B2-A083-1FC411A92A25}" type="presOf" srcId="{47D22438-0FEE-44FD-A0F2-EA97DB3E78BD}" destId="{5E7CF606-9253-4725-BD57-CAF16E6EE24D}" srcOrd="0" destOrd="0" presId="urn:microsoft.com/office/officeart/2005/8/layout/list1"/>
    <dgm:cxn modelId="{51420D52-8A29-4C39-9FA3-110C8C883C1D}" type="presOf" srcId="{DAC39663-CDD1-4010-A3D8-A15699331CD9}" destId="{4BB79F06-79EF-4664-BA32-01BCD7FB54BB}" srcOrd="1" destOrd="0" presId="urn:microsoft.com/office/officeart/2005/8/layout/list1"/>
    <dgm:cxn modelId="{5C285256-DA2E-48F7-B398-F580D6627656}" type="presOf" srcId="{DAC39663-CDD1-4010-A3D8-A15699331CD9}" destId="{6DF05A36-DD87-4498-8D57-A52C67511CC7}" srcOrd="0" destOrd="0" presId="urn:microsoft.com/office/officeart/2005/8/layout/list1"/>
    <dgm:cxn modelId="{5EF6257E-190C-45CE-A775-A6CF9092FE57}" type="presOf" srcId="{C75C0320-D754-40CC-90C1-A5651906B51A}" destId="{F2A95345-DE95-48BF-9507-AA23FDEA9B1D}" srcOrd="0" destOrd="0" presId="urn:microsoft.com/office/officeart/2005/8/layout/list1"/>
    <dgm:cxn modelId="{F1ABF585-0381-4F90-8504-736295A94369}" srcId="{C75C0320-D754-40CC-90C1-A5651906B51A}" destId="{DAC39663-CDD1-4010-A3D8-A15699331CD9}" srcOrd="2" destOrd="0" parTransId="{BB1D7C77-68AA-41F6-B2D5-CEFE31A8DCA8}" sibTransId="{D159AC72-D021-4F9A-A269-01B56F7151D0}"/>
    <dgm:cxn modelId="{75D2D38A-1B60-408E-90B2-A8019CB0D2C8}" type="presOf" srcId="{47D22438-0FEE-44FD-A0F2-EA97DB3E78BD}" destId="{7667F214-1C8A-4C84-BFB2-15BAE43024DD}" srcOrd="1" destOrd="0" presId="urn:microsoft.com/office/officeart/2005/8/layout/list1"/>
    <dgm:cxn modelId="{D4A0378D-1749-4F3C-AB41-3C254DD9FD73}" type="presOf" srcId="{06571335-4EB8-44CB-8D6F-8F851A3E2F89}" destId="{6B03F8A8-F596-44F7-99F5-2C18AF5F7C7B}" srcOrd="1" destOrd="0" presId="urn:microsoft.com/office/officeart/2005/8/layout/list1"/>
    <dgm:cxn modelId="{41CC7A96-7857-4F55-9243-05ACE7FBFE52}" type="presOf" srcId="{06571335-4EB8-44CB-8D6F-8F851A3E2F89}" destId="{393544C7-88CE-4149-8C57-56D2CE1F0927}" srcOrd="0" destOrd="0" presId="urn:microsoft.com/office/officeart/2005/8/layout/list1"/>
    <dgm:cxn modelId="{97DBACBF-FC20-4C26-A7D4-3BFC52628E33}" srcId="{C75C0320-D754-40CC-90C1-A5651906B51A}" destId="{4F81D386-37BC-4C87-BC66-9892BF97C468}" srcOrd="1" destOrd="0" parTransId="{BFB3DDB5-2508-44D5-9249-D86B409C680C}" sibTransId="{DFDEB072-B663-4508-970E-C2DC17C4B194}"/>
    <dgm:cxn modelId="{D1D8E9C2-0039-4802-97FD-7B69B1AF2B8E}" type="presOf" srcId="{4F81D386-37BC-4C87-BC66-9892BF97C468}" destId="{958F1C5B-A7CD-47A1-B5C9-236E3044215A}" srcOrd="0" destOrd="0" presId="urn:microsoft.com/office/officeart/2005/8/layout/list1"/>
    <dgm:cxn modelId="{A486EFDB-F45B-49F7-9F06-7B9C1E0B7F9F}" type="presOf" srcId="{4F81D386-37BC-4C87-BC66-9892BF97C468}" destId="{FC3AF06F-DC30-46A0-902F-1478DC648481}" srcOrd="1" destOrd="0" presId="urn:microsoft.com/office/officeart/2005/8/layout/list1"/>
    <dgm:cxn modelId="{53EEEFEC-D7F8-4B6B-A660-F1ECBF48EEC2}" srcId="{C75C0320-D754-40CC-90C1-A5651906B51A}" destId="{BF383E15-3AA6-48A4-BB39-735CEC6FB987}" srcOrd="0" destOrd="0" parTransId="{735383D8-6913-4D91-8C07-C0CE48D80AD5}" sibTransId="{C4DE5B9A-CF2B-4647-9FBD-5E47C0942E65}"/>
    <dgm:cxn modelId="{EF1471EE-30C3-48AA-A58D-3BC07818858C}" type="presOf" srcId="{BF383E15-3AA6-48A4-BB39-735CEC6FB987}" destId="{CEF319D4-B3DD-4024-BE00-77A269FB0CD7}" srcOrd="1" destOrd="0" presId="urn:microsoft.com/office/officeart/2005/8/layout/list1"/>
    <dgm:cxn modelId="{4BAB8CD7-33EA-4A0E-9357-A7882BA44FAF}" type="presParOf" srcId="{F2A95345-DE95-48BF-9507-AA23FDEA9B1D}" destId="{E002AAE6-EC56-424C-BA8C-BD60C6237ABE}" srcOrd="0" destOrd="0" presId="urn:microsoft.com/office/officeart/2005/8/layout/list1"/>
    <dgm:cxn modelId="{9621245B-C26B-454E-96CB-B037D908B5E4}" type="presParOf" srcId="{E002AAE6-EC56-424C-BA8C-BD60C6237ABE}" destId="{E324DACB-96AD-48A8-ADA3-2D996C6C14D9}" srcOrd="0" destOrd="0" presId="urn:microsoft.com/office/officeart/2005/8/layout/list1"/>
    <dgm:cxn modelId="{B6797975-B7E1-4FFD-8E96-E1EB1B265EF6}" type="presParOf" srcId="{E002AAE6-EC56-424C-BA8C-BD60C6237ABE}" destId="{CEF319D4-B3DD-4024-BE00-77A269FB0CD7}" srcOrd="1" destOrd="0" presId="urn:microsoft.com/office/officeart/2005/8/layout/list1"/>
    <dgm:cxn modelId="{C325B3BC-9281-4540-A39F-4953C6E0E137}" type="presParOf" srcId="{F2A95345-DE95-48BF-9507-AA23FDEA9B1D}" destId="{904C272B-77AB-4497-AED3-8E462B6C8790}" srcOrd="1" destOrd="0" presId="urn:microsoft.com/office/officeart/2005/8/layout/list1"/>
    <dgm:cxn modelId="{B2CB2C31-B73E-4225-851E-0490B20DA022}" type="presParOf" srcId="{F2A95345-DE95-48BF-9507-AA23FDEA9B1D}" destId="{D380AEC3-0657-4F44-92CC-59F79F79D2DA}" srcOrd="2" destOrd="0" presId="urn:microsoft.com/office/officeart/2005/8/layout/list1"/>
    <dgm:cxn modelId="{DBC57B14-84D8-48E7-8A6A-BC9FFF437001}" type="presParOf" srcId="{F2A95345-DE95-48BF-9507-AA23FDEA9B1D}" destId="{6894EBF7-B15A-4F40-96ED-5F1B1DDB82C2}" srcOrd="3" destOrd="0" presId="urn:microsoft.com/office/officeart/2005/8/layout/list1"/>
    <dgm:cxn modelId="{83A2C4DF-08DC-4658-9F2A-F4B1D6CC9985}" type="presParOf" srcId="{F2A95345-DE95-48BF-9507-AA23FDEA9B1D}" destId="{688140FB-2C7B-4CDB-B77F-9E53CB28AFDA}" srcOrd="4" destOrd="0" presId="urn:microsoft.com/office/officeart/2005/8/layout/list1"/>
    <dgm:cxn modelId="{6364A426-4A78-42EC-9B2A-325A0112F9B6}" type="presParOf" srcId="{688140FB-2C7B-4CDB-B77F-9E53CB28AFDA}" destId="{958F1C5B-A7CD-47A1-B5C9-236E3044215A}" srcOrd="0" destOrd="0" presId="urn:microsoft.com/office/officeart/2005/8/layout/list1"/>
    <dgm:cxn modelId="{815927F9-0DB7-4D3E-8D6C-35674EE5BAC5}" type="presParOf" srcId="{688140FB-2C7B-4CDB-B77F-9E53CB28AFDA}" destId="{FC3AF06F-DC30-46A0-902F-1478DC648481}" srcOrd="1" destOrd="0" presId="urn:microsoft.com/office/officeart/2005/8/layout/list1"/>
    <dgm:cxn modelId="{03CC926F-4E4B-4146-BDD0-D9EF9D804F8D}" type="presParOf" srcId="{F2A95345-DE95-48BF-9507-AA23FDEA9B1D}" destId="{135246EE-E75E-4DA3-80BD-55FB0A556CC9}" srcOrd="5" destOrd="0" presId="urn:microsoft.com/office/officeart/2005/8/layout/list1"/>
    <dgm:cxn modelId="{0F100634-9818-4551-9522-9541364F1563}" type="presParOf" srcId="{F2A95345-DE95-48BF-9507-AA23FDEA9B1D}" destId="{DFD7CC22-5806-4E5B-BADF-B60C9741FE15}" srcOrd="6" destOrd="0" presId="urn:microsoft.com/office/officeart/2005/8/layout/list1"/>
    <dgm:cxn modelId="{A34FF0A6-03EE-45F9-BDD8-11BA031D423A}" type="presParOf" srcId="{F2A95345-DE95-48BF-9507-AA23FDEA9B1D}" destId="{A8C8FDA1-B5E8-4EFE-95B0-9270E3C9074A}" srcOrd="7" destOrd="0" presId="urn:microsoft.com/office/officeart/2005/8/layout/list1"/>
    <dgm:cxn modelId="{6BA84348-6FE8-4C1D-9B32-F0F9ACF46D61}" type="presParOf" srcId="{F2A95345-DE95-48BF-9507-AA23FDEA9B1D}" destId="{C37E6351-C305-4DD8-8BCC-C4611ABFBC6A}" srcOrd="8" destOrd="0" presId="urn:microsoft.com/office/officeart/2005/8/layout/list1"/>
    <dgm:cxn modelId="{802EE13E-D29D-4B11-83A3-FABF3AD0ED2D}" type="presParOf" srcId="{C37E6351-C305-4DD8-8BCC-C4611ABFBC6A}" destId="{6DF05A36-DD87-4498-8D57-A52C67511CC7}" srcOrd="0" destOrd="0" presId="urn:microsoft.com/office/officeart/2005/8/layout/list1"/>
    <dgm:cxn modelId="{D2F03A82-369F-46EE-A1E0-E2DBB1E216F6}" type="presParOf" srcId="{C37E6351-C305-4DD8-8BCC-C4611ABFBC6A}" destId="{4BB79F06-79EF-4664-BA32-01BCD7FB54BB}" srcOrd="1" destOrd="0" presId="urn:microsoft.com/office/officeart/2005/8/layout/list1"/>
    <dgm:cxn modelId="{D923590E-84EC-498F-8F20-0E5B1BDEBE25}" type="presParOf" srcId="{F2A95345-DE95-48BF-9507-AA23FDEA9B1D}" destId="{FCCA4895-E2D5-43D5-AAD5-DC89CD87A6A6}" srcOrd="9" destOrd="0" presId="urn:microsoft.com/office/officeart/2005/8/layout/list1"/>
    <dgm:cxn modelId="{72297F22-CA46-477F-94A4-B84CF03DD831}" type="presParOf" srcId="{F2A95345-DE95-48BF-9507-AA23FDEA9B1D}" destId="{80AC1828-2647-4B80-86FB-3974C2E39D25}" srcOrd="10" destOrd="0" presId="urn:microsoft.com/office/officeart/2005/8/layout/list1"/>
    <dgm:cxn modelId="{2DFAC271-30F9-479A-B53B-91AD270CDB15}" type="presParOf" srcId="{F2A95345-DE95-48BF-9507-AA23FDEA9B1D}" destId="{6178F18B-F908-4921-822D-4BC7C6ED4CB6}" srcOrd="11" destOrd="0" presId="urn:microsoft.com/office/officeart/2005/8/layout/list1"/>
    <dgm:cxn modelId="{BED062EA-8002-4D70-8FAE-FFC572749663}" type="presParOf" srcId="{F2A95345-DE95-48BF-9507-AA23FDEA9B1D}" destId="{FD747C76-338A-40FC-959C-53BD35C61FA6}" srcOrd="12" destOrd="0" presId="urn:microsoft.com/office/officeart/2005/8/layout/list1"/>
    <dgm:cxn modelId="{D034654D-E767-450C-B2F7-B310ED78908D}" type="presParOf" srcId="{FD747C76-338A-40FC-959C-53BD35C61FA6}" destId="{393544C7-88CE-4149-8C57-56D2CE1F0927}" srcOrd="0" destOrd="0" presId="urn:microsoft.com/office/officeart/2005/8/layout/list1"/>
    <dgm:cxn modelId="{408DA763-75D5-4433-81EC-7FBB31546B9A}" type="presParOf" srcId="{FD747C76-338A-40FC-959C-53BD35C61FA6}" destId="{6B03F8A8-F596-44F7-99F5-2C18AF5F7C7B}" srcOrd="1" destOrd="0" presId="urn:microsoft.com/office/officeart/2005/8/layout/list1"/>
    <dgm:cxn modelId="{3FBE7765-25E7-48B5-B09A-90D2964287AA}" type="presParOf" srcId="{F2A95345-DE95-48BF-9507-AA23FDEA9B1D}" destId="{1919A53E-383A-41AA-A73E-7C049C5816FB}" srcOrd="13" destOrd="0" presId="urn:microsoft.com/office/officeart/2005/8/layout/list1"/>
    <dgm:cxn modelId="{61B05428-281C-4A64-8988-D40593391EC8}" type="presParOf" srcId="{F2A95345-DE95-48BF-9507-AA23FDEA9B1D}" destId="{1FF415BB-2998-4B38-AE15-FDA20E745DA2}" srcOrd="14" destOrd="0" presId="urn:microsoft.com/office/officeart/2005/8/layout/list1"/>
    <dgm:cxn modelId="{0769A211-1B50-46F0-BEBD-3F6B224C7E26}" type="presParOf" srcId="{F2A95345-DE95-48BF-9507-AA23FDEA9B1D}" destId="{C695409C-2D8F-404D-B6C9-6C01874DD005}" srcOrd="15" destOrd="0" presId="urn:microsoft.com/office/officeart/2005/8/layout/list1"/>
    <dgm:cxn modelId="{E3DCC3DB-28C3-4E03-A973-31618CBF12BA}" type="presParOf" srcId="{F2A95345-DE95-48BF-9507-AA23FDEA9B1D}" destId="{A50D79E9-A075-4249-BBB9-0E5107DDF7B8}" srcOrd="16" destOrd="0" presId="urn:microsoft.com/office/officeart/2005/8/layout/list1"/>
    <dgm:cxn modelId="{5E99FF4A-36B1-4D6F-8A2F-B72463735205}" type="presParOf" srcId="{A50D79E9-A075-4249-BBB9-0E5107DDF7B8}" destId="{5E7CF606-9253-4725-BD57-CAF16E6EE24D}" srcOrd="0" destOrd="0" presId="urn:microsoft.com/office/officeart/2005/8/layout/list1"/>
    <dgm:cxn modelId="{A4F2A2C5-6BF7-440B-A0BD-E0C8E340F017}" type="presParOf" srcId="{A50D79E9-A075-4249-BBB9-0E5107DDF7B8}" destId="{7667F214-1C8A-4C84-BFB2-15BAE43024DD}" srcOrd="1" destOrd="0" presId="urn:microsoft.com/office/officeart/2005/8/layout/list1"/>
    <dgm:cxn modelId="{F165D6B3-BDDA-4D2C-9078-3EF2732D0CDA}" type="presParOf" srcId="{F2A95345-DE95-48BF-9507-AA23FDEA9B1D}" destId="{7CDD9702-46E6-42EE-9D54-DB95BA7D6374}" srcOrd="17" destOrd="0" presId="urn:microsoft.com/office/officeart/2005/8/layout/list1"/>
    <dgm:cxn modelId="{F14B4C7B-EC8E-435A-930F-C7649F116282}" type="presParOf" srcId="{F2A95345-DE95-48BF-9507-AA23FDEA9B1D}" destId="{5662029D-DFBD-4944-9D26-E2B90B0A9C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5C0320-D754-40CC-90C1-A5651906B51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</dgm:pt>
    <dgm:pt modelId="{BF383E15-3AA6-48A4-BB39-735CEC6FB987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35383D8-6913-4D91-8C07-C0CE48D80AD5}" type="parTrans" cxnId="{53EEEFEC-D7F8-4B6B-A660-F1ECBF48EEC2}">
      <dgm:prSet/>
      <dgm:spPr/>
      <dgm:t>
        <a:bodyPr/>
        <a:lstStyle/>
        <a:p>
          <a:endParaRPr lang="en-US"/>
        </a:p>
      </dgm:t>
    </dgm:pt>
    <dgm:pt modelId="{C4DE5B9A-CF2B-4647-9FBD-5E47C0942E65}" type="sibTrans" cxnId="{53EEEFEC-D7F8-4B6B-A660-F1ECBF48EEC2}">
      <dgm:prSet/>
      <dgm:spPr/>
      <dgm:t>
        <a:bodyPr/>
        <a:lstStyle/>
        <a:p>
          <a:endParaRPr lang="en-US"/>
        </a:p>
      </dgm:t>
    </dgm:pt>
    <dgm:pt modelId="{4F81D386-37BC-4C87-BC66-9892BF97C468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</a:t>
          </a:r>
          <a:r>
            <a:rPr lang="en-US" dirty="0" err="1"/>
            <a:t>tảng</a:t>
          </a:r>
          <a:endParaRPr lang="en-US" dirty="0"/>
        </a:p>
      </dgm:t>
    </dgm:pt>
    <dgm:pt modelId="{BFB3DDB5-2508-44D5-9249-D86B409C680C}" type="parTrans" cxnId="{97DBACBF-FC20-4C26-A7D4-3BFC52628E33}">
      <dgm:prSet/>
      <dgm:spPr/>
      <dgm:t>
        <a:bodyPr/>
        <a:lstStyle/>
        <a:p>
          <a:endParaRPr lang="en-US"/>
        </a:p>
      </dgm:t>
    </dgm:pt>
    <dgm:pt modelId="{DFDEB072-B663-4508-970E-C2DC17C4B194}" type="sibTrans" cxnId="{97DBACBF-FC20-4C26-A7D4-3BFC52628E33}">
      <dgm:prSet/>
      <dgm:spPr/>
      <dgm:t>
        <a:bodyPr/>
        <a:lstStyle/>
        <a:p>
          <a:endParaRPr lang="en-US"/>
        </a:p>
      </dgm:t>
    </dgm:pt>
    <dgm:pt modelId="{DAC39663-CDD1-4010-A3D8-A15699331CD9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Phân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tích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và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thiết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hệ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thống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BB1D7C77-68AA-41F6-B2D5-CEFE31A8DCA8}" type="parTrans" cxnId="{F1ABF585-0381-4F90-8504-736295A94369}">
      <dgm:prSet/>
      <dgm:spPr/>
      <dgm:t>
        <a:bodyPr/>
        <a:lstStyle/>
        <a:p>
          <a:endParaRPr lang="en-US"/>
        </a:p>
      </dgm:t>
    </dgm:pt>
    <dgm:pt modelId="{D159AC72-D021-4F9A-A269-01B56F7151D0}" type="sibTrans" cxnId="{F1ABF585-0381-4F90-8504-736295A94369}">
      <dgm:prSet/>
      <dgm:spPr/>
      <dgm:t>
        <a:bodyPr/>
        <a:lstStyle/>
        <a:p>
          <a:endParaRPr lang="en-US"/>
        </a:p>
      </dgm:t>
    </dgm:pt>
    <dgm:pt modelId="{06571335-4EB8-44CB-8D6F-8F851A3E2F89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Xây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dựng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chương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trình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31B06AC9-070F-4B71-85C3-D2DF716F0C2B}" type="parTrans" cxnId="{D100C700-7868-48DC-8184-159009D43A84}">
      <dgm:prSet/>
      <dgm:spPr/>
      <dgm:t>
        <a:bodyPr/>
        <a:lstStyle/>
        <a:p>
          <a:endParaRPr lang="en-US"/>
        </a:p>
      </dgm:t>
    </dgm:pt>
    <dgm:pt modelId="{92DFE92A-552F-4824-B5DC-510721321482}" type="sibTrans" cxnId="{D100C700-7868-48DC-8184-159009D43A84}">
      <dgm:prSet/>
      <dgm:spPr/>
      <dgm:t>
        <a:bodyPr/>
        <a:lstStyle/>
        <a:p>
          <a:endParaRPr lang="en-US"/>
        </a:p>
      </dgm:t>
    </dgm:pt>
    <dgm:pt modelId="{47D22438-0FEE-44FD-A0F2-EA97DB3E78BD}">
      <dgm:prSet phldrT="[Text]" custT="1"/>
      <dgm:spPr>
        <a:gradFill rotWithShape="0">
          <a:gsLst>
            <a:gs pos="0">
              <a:prstClr val="black"/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luận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642B9305-C7EF-4278-9747-1DF9AD641AB5}" type="parTrans" cxnId="{22777044-DCD8-4472-B319-42FF4FC7FE6A}">
      <dgm:prSet/>
      <dgm:spPr/>
      <dgm:t>
        <a:bodyPr/>
        <a:lstStyle/>
        <a:p>
          <a:endParaRPr lang="en-US"/>
        </a:p>
      </dgm:t>
    </dgm:pt>
    <dgm:pt modelId="{C29796D1-EE02-43C3-B136-C38ED4978F66}" type="sibTrans" cxnId="{22777044-DCD8-4472-B319-42FF4FC7FE6A}">
      <dgm:prSet/>
      <dgm:spPr/>
      <dgm:t>
        <a:bodyPr/>
        <a:lstStyle/>
        <a:p>
          <a:endParaRPr lang="en-US"/>
        </a:p>
      </dgm:t>
    </dgm:pt>
    <dgm:pt modelId="{F2A95345-DE95-48BF-9507-AA23FDEA9B1D}" type="pres">
      <dgm:prSet presAssocID="{C75C0320-D754-40CC-90C1-A5651906B51A}" presName="linear" presStyleCnt="0">
        <dgm:presLayoutVars>
          <dgm:dir/>
          <dgm:animLvl val="lvl"/>
          <dgm:resizeHandles val="exact"/>
        </dgm:presLayoutVars>
      </dgm:prSet>
      <dgm:spPr/>
    </dgm:pt>
    <dgm:pt modelId="{E002AAE6-EC56-424C-BA8C-BD60C6237ABE}" type="pres">
      <dgm:prSet presAssocID="{BF383E15-3AA6-48A4-BB39-735CEC6FB987}" presName="parentLin" presStyleCnt="0"/>
      <dgm:spPr/>
    </dgm:pt>
    <dgm:pt modelId="{E324DACB-96AD-48A8-ADA3-2D996C6C14D9}" type="pres">
      <dgm:prSet presAssocID="{BF383E15-3AA6-48A4-BB39-735CEC6FB987}" presName="parentLeftMargin" presStyleLbl="node1" presStyleIdx="0" presStyleCnt="5"/>
      <dgm:spPr/>
    </dgm:pt>
    <dgm:pt modelId="{CEF319D4-B3DD-4024-BE00-77A269FB0CD7}" type="pres">
      <dgm:prSet presAssocID="{BF383E15-3AA6-48A4-BB39-735CEC6FB987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298268" y="53942"/>
          <a:ext cx="4175760" cy="501840"/>
        </a:xfrm>
        <a:prstGeom prst="roundRect">
          <a:avLst/>
        </a:prstGeom>
      </dgm:spPr>
    </dgm:pt>
    <dgm:pt modelId="{904C272B-77AB-4497-AED3-8E462B6C8790}" type="pres">
      <dgm:prSet presAssocID="{BF383E15-3AA6-48A4-BB39-735CEC6FB987}" presName="negativeSpace" presStyleCnt="0"/>
      <dgm:spPr/>
    </dgm:pt>
    <dgm:pt modelId="{D380AEC3-0657-4F44-92CC-59F79F79D2DA}" type="pres">
      <dgm:prSet presAssocID="{BF383E15-3AA6-48A4-BB39-735CEC6FB987}" presName="childText" presStyleLbl="conFgAcc1" presStyleIdx="0" presStyleCnt="5">
        <dgm:presLayoutVars>
          <dgm:bulletEnabled val="1"/>
        </dgm:presLayoutVars>
      </dgm:prSet>
      <dgm:spPr/>
    </dgm:pt>
    <dgm:pt modelId="{6894EBF7-B15A-4F40-96ED-5F1B1DDB82C2}" type="pres">
      <dgm:prSet presAssocID="{C4DE5B9A-CF2B-4647-9FBD-5E47C0942E65}" presName="spaceBetweenRectangles" presStyleCnt="0"/>
      <dgm:spPr/>
    </dgm:pt>
    <dgm:pt modelId="{688140FB-2C7B-4CDB-B77F-9E53CB28AFDA}" type="pres">
      <dgm:prSet presAssocID="{4F81D386-37BC-4C87-BC66-9892BF97C468}" presName="parentLin" presStyleCnt="0"/>
      <dgm:spPr/>
    </dgm:pt>
    <dgm:pt modelId="{958F1C5B-A7CD-47A1-B5C9-236E3044215A}" type="pres">
      <dgm:prSet presAssocID="{4F81D386-37BC-4C87-BC66-9892BF97C468}" presName="parentLeftMargin" presStyleLbl="node1" presStyleIdx="0" presStyleCnt="5"/>
      <dgm:spPr/>
    </dgm:pt>
    <dgm:pt modelId="{FC3AF06F-DC30-46A0-902F-1478DC648481}" type="pres">
      <dgm:prSet presAssocID="{4F81D386-37BC-4C87-BC66-9892BF97C4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5246EE-E75E-4DA3-80BD-55FB0A556CC9}" type="pres">
      <dgm:prSet presAssocID="{4F81D386-37BC-4C87-BC66-9892BF97C468}" presName="negativeSpace" presStyleCnt="0"/>
      <dgm:spPr/>
    </dgm:pt>
    <dgm:pt modelId="{DFD7CC22-5806-4E5B-BADF-B60C9741FE15}" type="pres">
      <dgm:prSet presAssocID="{4F81D386-37BC-4C87-BC66-9892BF97C468}" presName="childText" presStyleLbl="conFgAcc1" presStyleIdx="1" presStyleCnt="5">
        <dgm:presLayoutVars>
          <dgm:bulletEnabled val="1"/>
        </dgm:presLayoutVars>
      </dgm:prSet>
      <dgm:spPr/>
    </dgm:pt>
    <dgm:pt modelId="{A8C8FDA1-B5E8-4EFE-95B0-9270E3C9074A}" type="pres">
      <dgm:prSet presAssocID="{DFDEB072-B663-4508-970E-C2DC17C4B194}" presName="spaceBetweenRectangles" presStyleCnt="0"/>
      <dgm:spPr/>
    </dgm:pt>
    <dgm:pt modelId="{C37E6351-C305-4DD8-8BCC-C4611ABFBC6A}" type="pres">
      <dgm:prSet presAssocID="{DAC39663-CDD1-4010-A3D8-A15699331CD9}" presName="parentLin" presStyleCnt="0"/>
      <dgm:spPr/>
    </dgm:pt>
    <dgm:pt modelId="{6DF05A36-DD87-4498-8D57-A52C67511CC7}" type="pres">
      <dgm:prSet presAssocID="{DAC39663-CDD1-4010-A3D8-A15699331CD9}" presName="parentLeftMargin" presStyleLbl="node1" presStyleIdx="1" presStyleCnt="5"/>
      <dgm:spPr/>
    </dgm:pt>
    <dgm:pt modelId="{4BB79F06-79EF-4664-BA32-01BCD7FB54BB}" type="pres">
      <dgm:prSet presAssocID="{DAC39663-CDD1-4010-A3D8-A15699331CD9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298268" y="1596182"/>
          <a:ext cx="4175760" cy="501840"/>
        </a:xfrm>
        <a:prstGeom prst="roundRect">
          <a:avLst/>
        </a:prstGeom>
      </dgm:spPr>
    </dgm:pt>
    <dgm:pt modelId="{FCCA4895-E2D5-43D5-AAD5-DC89CD87A6A6}" type="pres">
      <dgm:prSet presAssocID="{DAC39663-CDD1-4010-A3D8-A15699331CD9}" presName="negativeSpace" presStyleCnt="0"/>
      <dgm:spPr/>
    </dgm:pt>
    <dgm:pt modelId="{80AC1828-2647-4B80-86FB-3974C2E39D25}" type="pres">
      <dgm:prSet presAssocID="{DAC39663-CDD1-4010-A3D8-A15699331CD9}" presName="childText" presStyleLbl="conFgAcc1" presStyleIdx="2" presStyleCnt="5">
        <dgm:presLayoutVars>
          <dgm:bulletEnabled val="1"/>
        </dgm:presLayoutVars>
      </dgm:prSet>
      <dgm:spPr/>
    </dgm:pt>
    <dgm:pt modelId="{6178F18B-F908-4921-822D-4BC7C6ED4CB6}" type="pres">
      <dgm:prSet presAssocID="{D159AC72-D021-4F9A-A269-01B56F7151D0}" presName="spaceBetweenRectangles" presStyleCnt="0"/>
      <dgm:spPr/>
    </dgm:pt>
    <dgm:pt modelId="{FD747C76-338A-40FC-959C-53BD35C61FA6}" type="pres">
      <dgm:prSet presAssocID="{06571335-4EB8-44CB-8D6F-8F851A3E2F89}" presName="parentLin" presStyleCnt="0"/>
      <dgm:spPr/>
    </dgm:pt>
    <dgm:pt modelId="{393544C7-88CE-4149-8C57-56D2CE1F0927}" type="pres">
      <dgm:prSet presAssocID="{06571335-4EB8-44CB-8D6F-8F851A3E2F89}" presName="parentLeftMargin" presStyleLbl="node1" presStyleIdx="2" presStyleCnt="5"/>
      <dgm:spPr/>
    </dgm:pt>
    <dgm:pt modelId="{6B03F8A8-F596-44F7-99F5-2C18AF5F7C7B}" type="pres">
      <dgm:prSet presAssocID="{06571335-4EB8-44CB-8D6F-8F851A3E2F89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298268" y="2367303"/>
          <a:ext cx="4175760" cy="501840"/>
        </a:xfrm>
        <a:prstGeom prst="roundRect">
          <a:avLst/>
        </a:prstGeom>
      </dgm:spPr>
    </dgm:pt>
    <dgm:pt modelId="{1919A53E-383A-41AA-A73E-7C049C5816FB}" type="pres">
      <dgm:prSet presAssocID="{06571335-4EB8-44CB-8D6F-8F851A3E2F89}" presName="negativeSpace" presStyleCnt="0"/>
      <dgm:spPr/>
    </dgm:pt>
    <dgm:pt modelId="{1FF415BB-2998-4B38-AE15-FDA20E745DA2}" type="pres">
      <dgm:prSet presAssocID="{06571335-4EB8-44CB-8D6F-8F851A3E2F89}" presName="childText" presStyleLbl="conFgAcc1" presStyleIdx="3" presStyleCnt="5">
        <dgm:presLayoutVars>
          <dgm:bulletEnabled val="1"/>
        </dgm:presLayoutVars>
      </dgm:prSet>
      <dgm:spPr/>
    </dgm:pt>
    <dgm:pt modelId="{C695409C-2D8F-404D-B6C9-6C01874DD005}" type="pres">
      <dgm:prSet presAssocID="{92DFE92A-552F-4824-B5DC-510721321482}" presName="spaceBetweenRectangles" presStyleCnt="0"/>
      <dgm:spPr/>
    </dgm:pt>
    <dgm:pt modelId="{A50D79E9-A075-4249-BBB9-0E5107DDF7B8}" type="pres">
      <dgm:prSet presAssocID="{47D22438-0FEE-44FD-A0F2-EA97DB3E78BD}" presName="parentLin" presStyleCnt="0"/>
      <dgm:spPr/>
    </dgm:pt>
    <dgm:pt modelId="{5E7CF606-9253-4725-BD57-CAF16E6EE24D}" type="pres">
      <dgm:prSet presAssocID="{47D22438-0FEE-44FD-A0F2-EA97DB3E78BD}" presName="parentLeftMargin" presStyleLbl="node1" presStyleIdx="3" presStyleCnt="5"/>
      <dgm:spPr/>
    </dgm:pt>
    <dgm:pt modelId="{7667F214-1C8A-4C84-BFB2-15BAE43024DD}" type="pres">
      <dgm:prSet presAssocID="{47D22438-0FEE-44FD-A0F2-EA97DB3E78BD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298268" y="3138423"/>
          <a:ext cx="4175760" cy="501840"/>
        </a:xfrm>
        <a:prstGeom prst="roundRect">
          <a:avLst/>
        </a:prstGeom>
      </dgm:spPr>
    </dgm:pt>
    <dgm:pt modelId="{7CDD9702-46E6-42EE-9D54-DB95BA7D6374}" type="pres">
      <dgm:prSet presAssocID="{47D22438-0FEE-44FD-A0F2-EA97DB3E78BD}" presName="negativeSpace" presStyleCnt="0"/>
      <dgm:spPr/>
    </dgm:pt>
    <dgm:pt modelId="{5662029D-DFBD-4944-9D26-E2B90B0A9CEE}" type="pres">
      <dgm:prSet presAssocID="{47D22438-0FEE-44FD-A0F2-EA97DB3E78B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00C700-7868-48DC-8184-159009D43A84}" srcId="{C75C0320-D754-40CC-90C1-A5651906B51A}" destId="{06571335-4EB8-44CB-8D6F-8F851A3E2F89}" srcOrd="3" destOrd="0" parTransId="{31B06AC9-070F-4B71-85C3-D2DF716F0C2B}" sibTransId="{92DFE92A-552F-4824-B5DC-510721321482}"/>
    <dgm:cxn modelId="{0C88D337-7185-402A-B91C-ED8A56E3F06E}" type="presOf" srcId="{BF383E15-3AA6-48A4-BB39-735CEC6FB987}" destId="{E324DACB-96AD-48A8-ADA3-2D996C6C14D9}" srcOrd="0" destOrd="0" presId="urn:microsoft.com/office/officeart/2005/8/layout/list1"/>
    <dgm:cxn modelId="{22777044-DCD8-4472-B319-42FF4FC7FE6A}" srcId="{C75C0320-D754-40CC-90C1-A5651906B51A}" destId="{47D22438-0FEE-44FD-A0F2-EA97DB3E78BD}" srcOrd="4" destOrd="0" parTransId="{642B9305-C7EF-4278-9747-1DF9AD641AB5}" sibTransId="{C29796D1-EE02-43C3-B136-C38ED4978F66}"/>
    <dgm:cxn modelId="{4B49394E-6F8D-41B2-A083-1FC411A92A25}" type="presOf" srcId="{47D22438-0FEE-44FD-A0F2-EA97DB3E78BD}" destId="{5E7CF606-9253-4725-BD57-CAF16E6EE24D}" srcOrd="0" destOrd="0" presId="urn:microsoft.com/office/officeart/2005/8/layout/list1"/>
    <dgm:cxn modelId="{51420D52-8A29-4C39-9FA3-110C8C883C1D}" type="presOf" srcId="{DAC39663-CDD1-4010-A3D8-A15699331CD9}" destId="{4BB79F06-79EF-4664-BA32-01BCD7FB54BB}" srcOrd="1" destOrd="0" presId="urn:microsoft.com/office/officeart/2005/8/layout/list1"/>
    <dgm:cxn modelId="{5C285256-DA2E-48F7-B398-F580D6627656}" type="presOf" srcId="{DAC39663-CDD1-4010-A3D8-A15699331CD9}" destId="{6DF05A36-DD87-4498-8D57-A52C67511CC7}" srcOrd="0" destOrd="0" presId="urn:microsoft.com/office/officeart/2005/8/layout/list1"/>
    <dgm:cxn modelId="{5EF6257E-190C-45CE-A775-A6CF9092FE57}" type="presOf" srcId="{C75C0320-D754-40CC-90C1-A5651906B51A}" destId="{F2A95345-DE95-48BF-9507-AA23FDEA9B1D}" srcOrd="0" destOrd="0" presId="urn:microsoft.com/office/officeart/2005/8/layout/list1"/>
    <dgm:cxn modelId="{F1ABF585-0381-4F90-8504-736295A94369}" srcId="{C75C0320-D754-40CC-90C1-A5651906B51A}" destId="{DAC39663-CDD1-4010-A3D8-A15699331CD9}" srcOrd="2" destOrd="0" parTransId="{BB1D7C77-68AA-41F6-B2D5-CEFE31A8DCA8}" sibTransId="{D159AC72-D021-4F9A-A269-01B56F7151D0}"/>
    <dgm:cxn modelId="{75D2D38A-1B60-408E-90B2-A8019CB0D2C8}" type="presOf" srcId="{47D22438-0FEE-44FD-A0F2-EA97DB3E78BD}" destId="{7667F214-1C8A-4C84-BFB2-15BAE43024DD}" srcOrd="1" destOrd="0" presId="urn:microsoft.com/office/officeart/2005/8/layout/list1"/>
    <dgm:cxn modelId="{D4A0378D-1749-4F3C-AB41-3C254DD9FD73}" type="presOf" srcId="{06571335-4EB8-44CB-8D6F-8F851A3E2F89}" destId="{6B03F8A8-F596-44F7-99F5-2C18AF5F7C7B}" srcOrd="1" destOrd="0" presId="urn:microsoft.com/office/officeart/2005/8/layout/list1"/>
    <dgm:cxn modelId="{41CC7A96-7857-4F55-9243-05ACE7FBFE52}" type="presOf" srcId="{06571335-4EB8-44CB-8D6F-8F851A3E2F89}" destId="{393544C7-88CE-4149-8C57-56D2CE1F0927}" srcOrd="0" destOrd="0" presId="urn:microsoft.com/office/officeart/2005/8/layout/list1"/>
    <dgm:cxn modelId="{97DBACBF-FC20-4C26-A7D4-3BFC52628E33}" srcId="{C75C0320-D754-40CC-90C1-A5651906B51A}" destId="{4F81D386-37BC-4C87-BC66-9892BF97C468}" srcOrd="1" destOrd="0" parTransId="{BFB3DDB5-2508-44D5-9249-D86B409C680C}" sibTransId="{DFDEB072-B663-4508-970E-C2DC17C4B194}"/>
    <dgm:cxn modelId="{D1D8E9C2-0039-4802-97FD-7B69B1AF2B8E}" type="presOf" srcId="{4F81D386-37BC-4C87-BC66-9892BF97C468}" destId="{958F1C5B-A7CD-47A1-B5C9-236E3044215A}" srcOrd="0" destOrd="0" presId="urn:microsoft.com/office/officeart/2005/8/layout/list1"/>
    <dgm:cxn modelId="{A486EFDB-F45B-49F7-9F06-7B9C1E0B7F9F}" type="presOf" srcId="{4F81D386-37BC-4C87-BC66-9892BF97C468}" destId="{FC3AF06F-DC30-46A0-902F-1478DC648481}" srcOrd="1" destOrd="0" presId="urn:microsoft.com/office/officeart/2005/8/layout/list1"/>
    <dgm:cxn modelId="{53EEEFEC-D7F8-4B6B-A660-F1ECBF48EEC2}" srcId="{C75C0320-D754-40CC-90C1-A5651906B51A}" destId="{BF383E15-3AA6-48A4-BB39-735CEC6FB987}" srcOrd="0" destOrd="0" parTransId="{735383D8-6913-4D91-8C07-C0CE48D80AD5}" sibTransId="{C4DE5B9A-CF2B-4647-9FBD-5E47C0942E65}"/>
    <dgm:cxn modelId="{EF1471EE-30C3-48AA-A58D-3BC07818858C}" type="presOf" srcId="{BF383E15-3AA6-48A4-BB39-735CEC6FB987}" destId="{CEF319D4-B3DD-4024-BE00-77A269FB0CD7}" srcOrd="1" destOrd="0" presId="urn:microsoft.com/office/officeart/2005/8/layout/list1"/>
    <dgm:cxn modelId="{4BAB8CD7-33EA-4A0E-9357-A7882BA44FAF}" type="presParOf" srcId="{F2A95345-DE95-48BF-9507-AA23FDEA9B1D}" destId="{E002AAE6-EC56-424C-BA8C-BD60C6237ABE}" srcOrd="0" destOrd="0" presId="urn:microsoft.com/office/officeart/2005/8/layout/list1"/>
    <dgm:cxn modelId="{9621245B-C26B-454E-96CB-B037D908B5E4}" type="presParOf" srcId="{E002AAE6-EC56-424C-BA8C-BD60C6237ABE}" destId="{E324DACB-96AD-48A8-ADA3-2D996C6C14D9}" srcOrd="0" destOrd="0" presId="urn:microsoft.com/office/officeart/2005/8/layout/list1"/>
    <dgm:cxn modelId="{B6797975-B7E1-4FFD-8E96-E1EB1B265EF6}" type="presParOf" srcId="{E002AAE6-EC56-424C-BA8C-BD60C6237ABE}" destId="{CEF319D4-B3DD-4024-BE00-77A269FB0CD7}" srcOrd="1" destOrd="0" presId="urn:microsoft.com/office/officeart/2005/8/layout/list1"/>
    <dgm:cxn modelId="{C325B3BC-9281-4540-A39F-4953C6E0E137}" type="presParOf" srcId="{F2A95345-DE95-48BF-9507-AA23FDEA9B1D}" destId="{904C272B-77AB-4497-AED3-8E462B6C8790}" srcOrd="1" destOrd="0" presId="urn:microsoft.com/office/officeart/2005/8/layout/list1"/>
    <dgm:cxn modelId="{B2CB2C31-B73E-4225-851E-0490B20DA022}" type="presParOf" srcId="{F2A95345-DE95-48BF-9507-AA23FDEA9B1D}" destId="{D380AEC3-0657-4F44-92CC-59F79F79D2DA}" srcOrd="2" destOrd="0" presId="urn:microsoft.com/office/officeart/2005/8/layout/list1"/>
    <dgm:cxn modelId="{DBC57B14-84D8-48E7-8A6A-BC9FFF437001}" type="presParOf" srcId="{F2A95345-DE95-48BF-9507-AA23FDEA9B1D}" destId="{6894EBF7-B15A-4F40-96ED-5F1B1DDB82C2}" srcOrd="3" destOrd="0" presId="urn:microsoft.com/office/officeart/2005/8/layout/list1"/>
    <dgm:cxn modelId="{83A2C4DF-08DC-4658-9F2A-F4B1D6CC9985}" type="presParOf" srcId="{F2A95345-DE95-48BF-9507-AA23FDEA9B1D}" destId="{688140FB-2C7B-4CDB-B77F-9E53CB28AFDA}" srcOrd="4" destOrd="0" presId="urn:microsoft.com/office/officeart/2005/8/layout/list1"/>
    <dgm:cxn modelId="{6364A426-4A78-42EC-9B2A-325A0112F9B6}" type="presParOf" srcId="{688140FB-2C7B-4CDB-B77F-9E53CB28AFDA}" destId="{958F1C5B-A7CD-47A1-B5C9-236E3044215A}" srcOrd="0" destOrd="0" presId="urn:microsoft.com/office/officeart/2005/8/layout/list1"/>
    <dgm:cxn modelId="{815927F9-0DB7-4D3E-8D6C-35674EE5BAC5}" type="presParOf" srcId="{688140FB-2C7B-4CDB-B77F-9E53CB28AFDA}" destId="{FC3AF06F-DC30-46A0-902F-1478DC648481}" srcOrd="1" destOrd="0" presId="urn:microsoft.com/office/officeart/2005/8/layout/list1"/>
    <dgm:cxn modelId="{03CC926F-4E4B-4146-BDD0-D9EF9D804F8D}" type="presParOf" srcId="{F2A95345-DE95-48BF-9507-AA23FDEA9B1D}" destId="{135246EE-E75E-4DA3-80BD-55FB0A556CC9}" srcOrd="5" destOrd="0" presId="urn:microsoft.com/office/officeart/2005/8/layout/list1"/>
    <dgm:cxn modelId="{0F100634-9818-4551-9522-9541364F1563}" type="presParOf" srcId="{F2A95345-DE95-48BF-9507-AA23FDEA9B1D}" destId="{DFD7CC22-5806-4E5B-BADF-B60C9741FE15}" srcOrd="6" destOrd="0" presId="urn:microsoft.com/office/officeart/2005/8/layout/list1"/>
    <dgm:cxn modelId="{A34FF0A6-03EE-45F9-BDD8-11BA031D423A}" type="presParOf" srcId="{F2A95345-DE95-48BF-9507-AA23FDEA9B1D}" destId="{A8C8FDA1-B5E8-4EFE-95B0-9270E3C9074A}" srcOrd="7" destOrd="0" presId="urn:microsoft.com/office/officeart/2005/8/layout/list1"/>
    <dgm:cxn modelId="{6BA84348-6FE8-4C1D-9B32-F0F9ACF46D61}" type="presParOf" srcId="{F2A95345-DE95-48BF-9507-AA23FDEA9B1D}" destId="{C37E6351-C305-4DD8-8BCC-C4611ABFBC6A}" srcOrd="8" destOrd="0" presId="urn:microsoft.com/office/officeart/2005/8/layout/list1"/>
    <dgm:cxn modelId="{802EE13E-D29D-4B11-83A3-FABF3AD0ED2D}" type="presParOf" srcId="{C37E6351-C305-4DD8-8BCC-C4611ABFBC6A}" destId="{6DF05A36-DD87-4498-8D57-A52C67511CC7}" srcOrd="0" destOrd="0" presId="urn:microsoft.com/office/officeart/2005/8/layout/list1"/>
    <dgm:cxn modelId="{D2F03A82-369F-46EE-A1E0-E2DBB1E216F6}" type="presParOf" srcId="{C37E6351-C305-4DD8-8BCC-C4611ABFBC6A}" destId="{4BB79F06-79EF-4664-BA32-01BCD7FB54BB}" srcOrd="1" destOrd="0" presId="urn:microsoft.com/office/officeart/2005/8/layout/list1"/>
    <dgm:cxn modelId="{D923590E-84EC-498F-8F20-0E5B1BDEBE25}" type="presParOf" srcId="{F2A95345-DE95-48BF-9507-AA23FDEA9B1D}" destId="{FCCA4895-E2D5-43D5-AAD5-DC89CD87A6A6}" srcOrd="9" destOrd="0" presId="urn:microsoft.com/office/officeart/2005/8/layout/list1"/>
    <dgm:cxn modelId="{72297F22-CA46-477F-94A4-B84CF03DD831}" type="presParOf" srcId="{F2A95345-DE95-48BF-9507-AA23FDEA9B1D}" destId="{80AC1828-2647-4B80-86FB-3974C2E39D25}" srcOrd="10" destOrd="0" presId="urn:microsoft.com/office/officeart/2005/8/layout/list1"/>
    <dgm:cxn modelId="{2DFAC271-30F9-479A-B53B-91AD270CDB15}" type="presParOf" srcId="{F2A95345-DE95-48BF-9507-AA23FDEA9B1D}" destId="{6178F18B-F908-4921-822D-4BC7C6ED4CB6}" srcOrd="11" destOrd="0" presId="urn:microsoft.com/office/officeart/2005/8/layout/list1"/>
    <dgm:cxn modelId="{BED062EA-8002-4D70-8FAE-FFC572749663}" type="presParOf" srcId="{F2A95345-DE95-48BF-9507-AA23FDEA9B1D}" destId="{FD747C76-338A-40FC-959C-53BD35C61FA6}" srcOrd="12" destOrd="0" presId="urn:microsoft.com/office/officeart/2005/8/layout/list1"/>
    <dgm:cxn modelId="{D034654D-E767-450C-B2F7-B310ED78908D}" type="presParOf" srcId="{FD747C76-338A-40FC-959C-53BD35C61FA6}" destId="{393544C7-88CE-4149-8C57-56D2CE1F0927}" srcOrd="0" destOrd="0" presId="urn:microsoft.com/office/officeart/2005/8/layout/list1"/>
    <dgm:cxn modelId="{408DA763-75D5-4433-81EC-7FBB31546B9A}" type="presParOf" srcId="{FD747C76-338A-40FC-959C-53BD35C61FA6}" destId="{6B03F8A8-F596-44F7-99F5-2C18AF5F7C7B}" srcOrd="1" destOrd="0" presId="urn:microsoft.com/office/officeart/2005/8/layout/list1"/>
    <dgm:cxn modelId="{3FBE7765-25E7-48B5-B09A-90D2964287AA}" type="presParOf" srcId="{F2A95345-DE95-48BF-9507-AA23FDEA9B1D}" destId="{1919A53E-383A-41AA-A73E-7C049C5816FB}" srcOrd="13" destOrd="0" presId="urn:microsoft.com/office/officeart/2005/8/layout/list1"/>
    <dgm:cxn modelId="{61B05428-281C-4A64-8988-D40593391EC8}" type="presParOf" srcId="{F2A95345-DE95-48BF-9507-AA23FDEA9B1D}" destId="{1FF415BB-2998-4B38-AE15-FDA20E745DA2}" srcOrd="14" destOrd="0" presId="urn:microsoft.com/office/officeart/2005/8/layout/list1"/>
    <dgm:cxn modelId="{0769A211-1B50-46F0-BEBD-3F6B224C7E26}" type="presParOf" srcId="{F2A95345-DE95-48BF-9507-AA23FDEA9B1D}" destId="{C695409C-2D8F-404D-B6C9-6C01874DD005}" srcOrd="15" destOrd="0" presId="urn:microsoft.com/office/officeart/2005/8/layout/list1"/>
    <dgm:cxn modelId="{E3DCC3DB-28C3-4E03-A973-31618CBF12BA}" type="presParOf" srcId="{F2A95345-DE95-48BF-9507-AA23FDEA9B1D}" destId="{A50D79E9-A075-4249-BBB9-0E5107DDF7B8}" srcOrd="16" destOrd="0" presId="urn:microsoft.com/office/officeart/2005/8/layout/list1"/>
    <dgm:cxn modelId="{5E99FF4A-36B1-4D6F-8A2F-B72463735205}" type="presParOf" srcId="{A50D79E9-A075-4249-BBB9-0E5107DDF7B8}" destId="{5E7CF606-9253-4725-BD57-CAF16E6EE24D}" srcOrd="0" destOrd="0" presId="urn:microsoft.com/office/officeart/2005/8/layout/list1"/>
    <dgm:cxn modelId="{A4F2A2C5-6BF7-440B-A0BD-E0C8E340F017}" type="presParOf" srcId="{A50D79E9-A075-4249-BBB9-0E5107DDF7B8}" destId="{7667F214-1C8A-4C84-BFB2-15BAE43024DD}" srcOrd="1" destOrd="0" presId="urn:microsoft.com/office/officeart/2005/8/layout/list1"/>
    <dgm:cxn modelId="{F165D6B3-BDDA-4D2C-9078-3EF2732D0CDA}" type="presParOf" srcId="{F2A95345-DE95-48BF-9507-AA23FDEA9B1D}" destId="{7CDD9702-46E6-42EE-9D54-DB95BA7D6374}" srcOrd="17" destOrd="0" presId="urn:microsoft.com/office/officeart/2005/8/layout/list1"/>
    <dgm:cxn modelId="{F14B4C7B-EC8E-435A-930F-C7649F116282}" type="presParOf" srcId="{F2A95345-DE95-48BF-9507-AA23FDEA9B1D}" destId="{5662029D-DFBD-4944-9D26-E2B90B0A9C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C0320-D754-40CC-90C1-A5651906B51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</dgm:pt>
    <dgm:pt modelId="{BF383E15-3AA6-48A4-BB39-735CEC6FB987}">
      <dgm:prSet phldrT="[Text]"/>
      <dgm:spPr>
        <a:gradFill rotWithShape="0">
          <a:gsLst>
            <a:gs pos="0">
              <a:schemeClr val="tx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735383D8-6913-4D91-8C07-C0CE48D80AD5}" type="parTrans" cxnId="{53EEEFEC-D7F8-4B6B-A660-F1ECBF48EEC2}">
      <dgm:prSet/>
      <dgm:spPr/>
      <dgm:t>
        <a:bodyPr/>
        <a:lstStyle/>
        <a:p>
          <a:endParaRPr lang="en-US"/>
        </a:p>
      </dgm:t>
    </dgm:pt>
    <dgm:pt modelId="{C4DE5B9A-CF2B-4647-9FBD-5E47C0942E65}" type="sibTrans" cxnId="{53EEEFEC-D7F8-4B6B-A660-F1ECBF48EEC2}">
      <dgm:prSet/>
      <dgm:spPr/>
      <dgm:t>
        <a:bodyPr/>
        <a:lstStyle/>
        <a:p>
          <a:endParaRPr lang="en-US"/>
        </a:p>
      </dgm:t>
    </dgm:pt>
    <dgm:pt modelId="{4F81D386-37BC-4C87-BC66-9892BF97C468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</a:t>
          </a:r>
          <a:r>
            <a:rPr lang="en-US" dirty="0" err="1"/>
            <a:t>tảng</a:t>
          </a:r>
          <a:endParaRPr lang="en-US" dirty="0"/>
        </a:p>
      </dgm:t>
    </dgm:pt>
    <dgm:pt modelId="{BFB3DDB5-2508-44D5-9249-D86B409C680C}" type="parTrans" cxnId="{97DBACBF-FC20-4C26-A7D4-3BFC52628E33}">
      <dgm:prSet/>
      <dgm:spPr/>
      <dgm:t>
        <a:bodyPr/>
        <a:lstStyle/>
        <a:p>
          <a:endParaRPr lang="en-US"/>
        </a:p>
      </dgm:t>
    </dgm:pt>
    <dgm:pt modelId="{DFDEB072-B663-4508-970E-C2DC17C4B194}" type="sibTrans" cxnId="{97DBACBF-FC20-4C26-A7D4-3BFC52628E33}">
      <dgm:prSet/>
      <dgm:spPr/>
      <dgm:t>
        <a:bodyPr/>
        <a:lstStyle/>
        <a:p>
          <a:endParaRPr lang="en-US"/>
        </a:p>
      </dgm:t>
    </dgm:pt>
    <dgm:pt modelId="{DAC39663-CDD1-4010-A3D8-A15699331CD9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BB1D7C77-68AA-41F6-B2D5-CEFE31A8DCA8}" type="parTrans" cxnId="{F1ABF585-0381-4F90-8504-736295A94369}">
      <dgm:prSet/>
      <dgm:spPr/>
      <dgm:t>
        <a:bodyPr/>
        <a:lstStyle/>
        <a:p>
          <a:endParaRPr lang="en-US"/>
        </a:p>
      </dgm:t>
    </dgm:pt>
    <dgm:pt modelId="{D159AC72-D021-4F9A-A269-01B56F7151D0}" type="sibTrans" cxnId="{F1ABF585-0381-4F90-8504-736295A94369}">
      <dgm:prSet/>
      <dgm:spPr/>
      <dgm:t>
        <a:bodyPr/>
        <a:lstStyle/>
        <a:p>
          <a:endParaRPr lang="en-US"/>
        </a:p>
      </dgm:t>
    </dgm:pt>
    <dgm:pt modelId="{06571335-4EB8-44CB-8D6F-8F851A3E2F89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chương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31B06AC9-070F-4B71-85C3-D2DF716F0C2B}" type="parTrans" cxnId="{D100C700-7868-48DC-8184-159009D43A84}">
      <dgm:prSet/>
      <dgm:spPr/>
      <dgm:t>
        <a:bodyPr/>
        <a:lstStyle/>
        <a:p>
          <a:endParaRPr lang="en-US"/>
        </a:p>
      </dgm:t>
    </dgm:pt>
    <dgm:pt modelId="{92DFE92A-552F-4824-B5DC-510721321482}" type="sibTrans" cxnId="{D100C700-7868-48DC-8184-159009D43A84}">
      <dgm:prSet/>
      <dgm:spPr/>
      <dgm:t>
        <a:bodyPr/>
        <a:lstStyle/>
        <a:p>
          <a:endParaRPr lang="en-US"/>
        </a:p>
      </dgm:t>
    </dgm:pt>
    <dgm:pt modelId="{47D22438-0FEE-44FD-A0F2-EA97DB3E78BD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endParaRPr lang="en-US" dirty="0"/>
        </a:p>
      </dgm:t>
    </dgm:pt>
    <dgm:pt modelId="{642B9305-C7EF-4278-9747-1DF9AD641AB5}" type="parTrans" cxnId="{22777044-DCD8-4472-B319-42FF4FC7FE6A}">
      <dgm:prSet/>
      <dgm:spPr/>
      <dgm:t>
        <a:bodyPr/>
        <a:lstStyle/>
        <a:p>
          <a:endParaRPr lang="en-US"/>
        </a:p>
      </dgm:t>
    </dgm:pt>
    <dgm:pt modelId="{C29796D1-EE02-43C3-B136-C38ED4978F66}" type="sibTrans" cxnId="{22777044-DCD8-4472-B319-42FF4FC7FE6A}">
      <dgm:prSet/>
      <dgm:spPr/>
      <dgm:t>
        <a:bodyPr/>
        <a:lstStyle/>
        <a:p>
          <a:endParaRPr lang="en-US"/>
        </a:p>
      </dgm:t>
    </dgm:pt>
    <dgm:pt modelId="{F2A95345-DE95-48BF-9507-AA23FDEA9B1D}" type="pres">
      <dgm:prSet presAssocID="{C75C0320-D754-40CC-90C1-A5651906B51A}" presName="linear" presStyleCnt="0">
        <dgm:presLayoutVars>
          <dgm:dir/>
          <dgm:animLvl val="lvl"/>
          <dgm:resizeHandles val="exact"/>
        </dgm:presLayoutVars>
      </dgm:prSet>
      <dgm:spPr/>
    </dgm:pt>
    <dgm:pt modelId="{E002AAE6-EC56-424C-BA8C-BD60C6237ABE}" type="pres">
      <dgm:prSet presAssocID="{BF383E15-3AA6-48A4-BB39-735CEC6FB987}" presName="parentLin" presStyleCnt="0"/>
      <dgm:spPr/>
    </dgm:pt>
    <dgm:pt modelId="{E324DACB-96AD-48A8-ADA3-2D996C6C14D9}" type="pres">
      <dgm:prSet presAssocID="{BF383E15-3AA6-48A4-BB39-735CEC6FB987}" presName="parentLeftMargin" presStyleLbl="node1" presStyleIdx="0" presStyleCnt="5"/>
      <dgm:spPr/>
    </dgm:pt>
    <dgm:pt modelId="{CEF319D4-B3DD-4024-BE00-77A269FB0CD7}" type="pres">
      <dgm:prSet presAssocID="{BF383E15-3AA6-48A4-BB39-735CEC6FB9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4C272B-77AB-4497-AED3-8E462B6C8790}" type="pres">
      <dgm:prSet presAssocID="{BF383E15-3AA6-48A4-BB39-735CEC6FB987}" presName="negativeSpace" presStyleCnt="0"/>
      <dgm:spPr/>
    </dgm:pt>
    <dgm:pt modelId="{D380AEC3-0657-4F44-92CC-59F79F79D2DA}" type="pres">
      <dgm:prSet presAssocID="{BF383E15-3AA6-48A4-BB39-735CEC6FB987}" presName="childText" presStyleLbl="conFgAcc1" presStyleIdx="0" presStyleCnt="5">
        <dgm:presLayoutVars>
          <dgm:bulletEnabled val="1"/>
        </dgm:presLayoutVars>
      </dgm:prSet>
      <dgm:spPr/>
    </dgm:pt>
    <dgm:pt modelId="{6894EBF7-B15A-4F40-96ED-5F1B1DDB82C2}" type="pres">
      <dgm:prSet presAssocID="{C4DE5B9A-CF2B-4647-9FBD-5E47C0942E65}" presName="spaceBetweenRectangles" presStyleCnt="0"/>
      <dgm:spPr/>
    </dgm:pt>
    <dgm:pt modelId="{688140FB-2C7B-4CDB-B77F-9E53CB28AFDA}" type="pres">
      <dgm:prSet presAssocID="{4F81D386-37BC-4C87-BC66-9892BF97C468}" presName="parentLin" presStyleCnt="0"/>
      <dgm:spPr/>
    </dgm:pt>
    <dgm:pt modelId="{958F1C5B-A7CD-47A1-B5C9-236E3044215A}" type="pres">
      <dgm:prSet presAssocID="{4F81D386-37BC-4C87-BC66-9892BF97C468}" presName="parentLeftMargin" presStyleLbl="node1" presStyleIdx="0" presStyleCnt="5"/>
      <dgm:spPr/>
    </dgm:pt>
    <dgm:pt modelId="{FC3AF06F-DC30-46A0-902F-1478DC648481}" type="pres">
      <dgm:prSet presAssocID="{4F81D386-37BC-4C87-BC66-9892BF97C4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5246EE-E75E-4DA3-80BD-55FB0A556CC9}" type="pres">
      <dgm:prSet presAssocID="{4F81D386-37BC-4C87-BC66-9892BF97C468}" presName="negativeSpace" presStyleCnt="0"/>
      <dgm:spPr/>
    </dgm:pt>
    <dgm:pt modelId="{DFD7CC22-5806-4E5B-BADF-B60C9741FE15}" type="pres">
      <dgm:prSet presAssocID="{4F81D386-37BC-4C87-BC66-9892BF97C468}" presName="childText" presStyleLbl="conFgAcc1" presStyleIdx="1" presStyleCnt="5">
        <dgm:presLayoutVars>
          <dgm:bulletEnabled val="1"/>
        </dgm:presLayoutVars>
      </dgm:prSet>
      <dgm:spPr/>
    </dgm:pt>
    <dgm:pt modelId="{A8C8FDA1-B5E8-4EFE-95B0-9270E3C9074A}" type="pres">
      <dgm:prSet presAssocID="{DFDEB072-B663-4508-970E-C2DC17C4B194}" presName="spaceBetweenRectangles" presStyleCnt="0"/>
      <dgm:spPr/>
    </dgm:pt>
    <dgm:pt modelId="{C37E6351-C305-4DD8-8BCC-C4611ABFBC6A}" type="pres">
      <dgm:prSet presAssocID="{DAC39663-CDD1-4010-A3D8-A15699331CD9}" presName="parentLin" presStyleCnt="0"/>
      <dgm:spPr/>
    </dgm:pt>
    <dgm:pt modelId="{6DF05A36-DD87-4498-8D57-A52C67511CC7}" type="pres">
      <dgm:prSet presAssocID="{DAC39663-CDD1-4010-A3D8-A15699331CD9}" presName="parentLeftMargin" presStyleLbl="node1" presStyleIdx="1" presStyleCnt="5"/>
      <dgm:spPr/>
    </dgm:pt>
    <dgm:pt modelId="{4BB79F06-79EF-4664-BA32-01BCD7FB54BB}" type="pres">
      <dgm:prSet presAssocID="{DAC39663-CDD1-4010-A3D8-A15699331C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CA4895-E2D5-43D5-AAD5-DC89CD87A6A6}" type="pres">
      <dgm:prSet presAssocID="{DAC39663-CDD1-4010-A3D8-A15699331CD9}" presName="negativeSpace" presStyleCnt="0"/>
      <dgm:spPr/>
    </dgm:pt>
    <dgm:pt modelId="{80AC1828-2647-4B80-86FB-3974C2E39D25}" type="pres">
      <dgm:prSet presAssocID="{DAC39663-CDD1-4010-A3D8-A15699331CD9}" presName="childText" presStyleLbl="conFgAcc1" presStyleIdx="2" presStyleCnt="5">
        <dgm:presLayoutVars>
          <dgm:bulletEnabled val="1"/>
        </dgm:presLayoutVars>
      </dgm:prSet>
      <dgm:spPr/>
    </dgm:pt>
    <dgm:pt modelId="{6178F18B-F908-4921-822D-4BC7C6ED4CB6}" type="pres">
      <dgm:prSet presAssocID="{D159AC72-D021-4F9A-A269-01B56F7151D0}" presName="spaceBetweenRectangles" presStyleCnt="0"/>
      <dgm:spPr/>
    </dgm:pt>
    <dgm:pt modelId="{FD747C76-338A-40FC-959C-53BD35C61FA6}" type="pres">
      <dgm:prSet presAssocID="{06571335-4EB8-44CB-8D6F-8F851A3E2F89}" presName="parentLin" presStyleCnt="0"/>
      <dgm:spPr/>
    </dgm:pt>
    <dgm:pt modelId="{393544C7-88CE-4149-8C57-56D2CE1F0927}" type="pres">
      <dgm:prSet presAssocID="{06571335-4EB8-44CB-8D6F-8F851A3E2F89}" presName="parentLeftMargin" presStyleLbl="node1" presStyleIdx="2" presStyleCnt="5"/>
      <dgm:spPr/>
    </dgm:pt>
    <dgm:pt modelId="{6B03F8A8-F596-44F7-99F5-2C18AF5F7C7B}" type="pres">
      <dgm:prSet presAssocID="{06571335-4EB8-44CB-8D6F-8F851A3E2F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19A53E-383A-41AA-A73E-7C049C5816FB}" type="pres">
      <dgm:prSet presAssocID="{06571335-4EB8-44CB-8D6F-8F851A3E2F89}" presName="negativeSpace" presStyleCnt="0"/>
      <dgm:spPr/>
    </dgm:pt>
    <dgm:pt modelId="{1FF415BB-2998-4B38-AE15-FDA20E745DA2}" type="pres">
      <dgm:prSet presAssocID="{06571335-4EB8-44CB-8D6F-8F851A3E2F89}" presName="childText" presStyleLbl="conFgAcc1" presStyleIdx="3" presStyleCnt="5">
        <dgm:presLayoutVars>
          <dgm:bulletEnabled val="1"/>
        </dgm:presLayoutVars>
      </dgm:prSet>
      <dgm:spPr/>
    </dgm:pt>
    <dgm:pt modelId="{C695409C-2D8F-404D-B6C9-6C01874DD005}" type="pres">
      <dgm:prSet presAssocID="{92DFE92A-552F-4824-B5DC-510721321482}" presName="spaceBetweenRectangles" presStyleCnt="0"/>
      <dgm:spPr/>
    </dgm:pt>
    <dgm:pt modelId="{A50D79E9-A075-4249-BBB9-0E5107DDF7B8}" type="pres">
      <dgm:prSet presAssocID="{47D22438-0FEE-44FD-A0F2-EA97DB3E78BD}" presName="parentLin" presStyleCnt="0"/>
      <dgm:spPr/>
    </dgm:pt>
    <dgm:pt modelId="{5E7CF606-9253-4725-BD57-CAF16E6EE24D}" type="pres">
      <dgm:prSet presAssocID="{47D22438-0FEE-44FD-A0F2-EA97DB3E78BD}" presName="parentLeftMargin" presStyleLbl="node1" presStyleIdx="3" presStyleCnt="5"/>
      <dgm:spPr/>
    </dgm:pt>
    <dgm:pt modelId="{7667F214-1C8A-4C84-BFB2-15BAE43024DD}" type="pres">
      <dgm:prSet presAssocID="{47D22438-0FEE-44FD-A0F2-EA97DB3E78B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CDD9702-46E6-42EE-9D54-DB95BA7D6374}" type="pres">
      <dgm:prSet presAssocID="{47D22438-0FEE-44FD-A0F2-EA97DB3E78BD}" presName="negativeSpace" presStyleCnt="0"/>
      <dgm:spPr/>
    </dgm:pt>
    <dgm:pt modelId="{5662029D-DFBD-4944-9D26-E2B90B0A9CEE}" type="pres">
      <dgm:prSet presAssocID="{47D22438-0FEE-44FD-A0F2-EA97DB3E78B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00C700-7868-48DC-8184-159009D43A84}" srcId="{C75C0320-D754-40CC-90C1-A5651906B51A}" destId="{06571335-4EB8-44CB-8D6F-8F851A3E2F89}" srcOrd="3" destOrd="0" parTransId="{31B06AC9-070F-4B71-85C3-D2DF716F0C2B}" sibTransId="{92DFE92A-552F-4824-B5DC-510721321482}"/>
    <dgm:cxn modelId="{0C88D337-7185-402A-B91C-ED8A56E3F06E}" type="presOf" srcId="{BF383E15-3AA6-48A4-BB39-735CEC6FB987}" destId="{E324DACB-96AD-48A8-ADA3-2D996C6C14D9}" srcOrd="0" destOrd="0" presId="urn:microsoft.com/office/officeart/2005/8/layout/list1"/>
    <dgm:cxn modelId="{22777044-DCD8-4472-B319-42FF4FC7FE6A}" srcId="{C75C0320-D754-40CC-90C1-A5651906B51A}" destId="{47D22438-0FEE-44FD-A0F2-EA97DB3E78BD}" srcOrd="4" destOrd="0" parTransId="{642B9305-C7EF-4278-9747-1DF9AD641AB5}" sibTransId="{C29796D1-EE02-43C3-B136-C38ED4978F66}"/>
    <dgm:cxn modelId="{4B49394E-6F8D-41B2-A083-1FC411A92A25}" type="presOf" srcId="{47D22438-0FEE-44FD-A0F2-EA97DB3E78BD}" destId="{5E7CF606-9253-4725-BD57-CAF16E6EE24D}" srcOrd="0" destOrd="0" presId="urn:microsoft.com/office/officeart/2005/8/layout/list1"/>
    <dgm:cxn modelId="{51420D52-8A29-4C39-9FA3-110C8C883C1D}" type="presOf" srcId="{DAC39663-CDD1-4010-A3D8-A15699331CD9}" destId="{4BB79F06-79EF-4664-BA32-01BCD7FB54BB}" srcOrd="1" destOrd="0" presId="urn:microsoft.com/office/officeart/2005/8/layout/list1"/>
    <dgm:cxn modelId="{5C285256-DA2E-48F7-B398-F580D6627656}" type="presOf" srcId="{DAC39663-CDD1-4010-A3D8-A15699331CD9}" destId="{6DF05A36-DD87-4498-8D57-A52C67511CC7}" srcOrd="0" destOrd="0" presId="urn:microsoft.com/office/officeart/2005/8/layout/list1"/>
    <dgm:cxn modelId="{5EF6257E-190C-45CE-A775-A6CF9092FE57}" type="presOf" srcId="{C75C0320-D754-40CC-90C1-A5651906B51A}" destId="{F2A95345-DE95-48BF-9507-AA23FDEA9B1D}" srcOrd="0" destOrd="0" presId="urn:microsoft.com/office/officeart/2005/8/layout/list1"/>
    <dgm:cxn modelId="{F1ABF585-0381-4F90-8504-736295A94369}" srcId="{C75C0320-D754-40CC-90C1-A5651906B51A}" destId="{DAC39663-CDD1-4010-A3D8-A15699331CD9}" srcOrd="2" destOrd="0" parTransId="{BB1D7C77-68AA-41F6-B2D5-CEFE31A8DCA8}" sibTransId="{D159AC72-D021-4F9A-A269-01B56F7151D0}"/>
    <dgm:cxn modelId="{75D2D38A-1B60-408E-90B2-A8019CB0D2C8}" type="presOf" srcId="{47D22438-0FEE-44FD-A0F2-EA97DB3E78BD}" destId="{7667F214-1C8A-4C84-BFB2-15BAE43024DD}" srcOrd="1" destOrd="0" presId="urn:microsoft.com/office/officeart/2005/8/layout/list1"/>
    <dgm:cxn modelId="{D4A0378D-1749-4F3C-AB41-3C254DD9FD73}" type="presOf" srcId="{06571335-4EB8-44CB-8D6F-8F851A3E2F89}" destId="{6B03F8A8-F596-44F7-99F5-2C18AF5F7C7B}" srcOrd="1" destOrd="0" presId="urn:microsoft.com/office/officeart/2005/8/layout/list1"/>
    <dgm:cxn modelId="{41CC7A96-7857-4F55-9243-05ACE7FBFE52}" type="presOf" srcId="{06571335-4EB8-44CB-8D6F-8F851A3E2F89}" destId="{393544C7-88CE-4149-8C57-56D2CE1F0927}" srcOrd="0" destOrd="0" presId="urn:microsoft.com/office/officeart/2005/8/layout/list1"/>
    <dgm:cxn modelId="{97DBACBF-FC20-4C26-A7D4-3BFC52628E33}" srcId="{C75C0320-D754-40CC-90C1-A5651906B51A}" destId="{4F81D386-37BC-4C87-BC66-9892BF97C468}" srcOrd="1" destOrd="0" parTransId="{BFB3DDB5-2508-44D5-9249-D86B409C680C}" sibTransId="{DFDEB072-B663-4508-970E-C2DC17C4B194}"/>
    <dgm:cxn modelId="{D1D8E9C2-0039-4802-97FD-7B69B1AF2B8E}" type="presOf" srcId="{4F81D386-37BC-4C87-BC66-9892BF97C468}" destId="{958F1C5B-A7CD-47A1-B5C9-236E3044215A}" srcOrd="0" destOrd="0" presId="urn:microsoft.com/office/officeart/2005/8/layout/list1"/>
    <dgm:cxn modelId="{A486EFDB-F45B-49F7-9F06-7B9C1E0B7F9F}" type="presOf" srcId="{4F81D386-37BC-4C87-BC66-9892BF97C468}" destId="{FC3AF06F-DC30-46A0-902F-1478DC648481}" srcOrd="1" destOrd="0" presId="urn:microsoft.com/office/officeart/2005/8/layout/list1"/>
    <dgm:cxn modelId="{53EEEFEC-D7F8-4B6B-A660-F1ECBF48EEC2}" srcId="{C75C0320-D754-40CC-90C1-A5651906B51A}" destId="{BF383E15-3AA6-48A4-BB39-735CEC6FB987}" srcOrd="0" destOrd="0" parTransId="{735383D8-6913-4D91-8C07-C0CE48D80AD5}" sibTransId="{C4DE5B9A-CF2B-4647-9FBD-5E47C0942E65}"/>
    <dgm:cxn modelId="{EF1471EE-30C3-48AA-A58D-3BC07818858C}" type="presOf" srcId="{BF383E15-3AA6-48A4-BB39-735CEC6FB987}" destId="{CEF319D4-B3DD-4024-BE00-77A269FB0CD7}" srcOrd="1" destOrd="0" presId="urn:microsoft.com/office/officeart/2005/8/layout/list1"/>
    <dgm:cxn modelId="{4BAB8CD7-33EA-4A0E-9357-A7882BA44FAF}" type="presParOf" srcId="{F2A95345-DE95-48BF-9507-AA23FDEA9B1D}" destId="{E002AAE6-EC56-424C-BA8C-BD60C6237ABE}" srcOrd="0" destOrd="0" presId="urn:microsoft.com/office/officeart/2005/8/layout/list1"/>
    <dgm:cxn modelId="{9621245B-C26B-454E-96CB-B037D908B5E4}" type="presParOf" srcId="{E002AAE6-EC56-424C-BA8C-BD60C6237ABE}" destId="{E324DACB-96AD-48A8-ADA3-2D996C6C14D9}" srcOrd="0" destOrd="0" presId="urn:microsoft.com/office/officeart/2005/8/layout/list1"/>
    <dgm:cxn modelId="{B6797975-B7E1-4FFD-8E96-E1EB1B265EF6}" type="presParOf" srcId="{E002AAE6-EC56-424C-BA8C-BD60C6237ABE}" destId="{CEF319D4-B3DD-4024-BE00-77A269FB0CD7}" srcOrd="1" destOrd="0" presId="urn:microsoft.com/office/officeart/2005/8/layout/list1"/>
    <dgm:cxn modelId="{C325B3BC-9281-4540-A39F-4953C6E0E137}" type="presParOf" srcId="{F2A95345-DE95-48BF-9507-AA23FDEA9B1D}" destId="{904C272B-77AB-4497-AED3-8E462B6C8790}" srcOrd="1" destOrd="0" presId="urn:microsoft.com/office/officeart/2005/8/layout/list1"/>
    <dgm:cxn modelId="{B2CB2C31-B73E-4225-851E-0490B20DA022}" type="presParOf" srcId="{F2A95345-DE95-48BF-9507-AA23FDEA9B1D}" destId="{D380AEC3-0657-4F44-92CC-59F79F79D2DA}" srcOrd="2" destOrd="0" presId="urn:microsoft.com/office/officeart/2005/8/layout/list1"/>
    <dgm:cxn modelId="{DBC57B14-84D8-48E7-8A6A-BC9FFF437001}" type="presParOf" srcId="{F2A95345-DE95-48BF-9507-AA23FDEA9B1D}" destId="{6894EBF7-B15A-4F40-96ED-5F1B1DDB82C2}" srcOrd="3" destOrd="0" presId="urn:microsoft.com/office/officeart/2005/8/layout/list1"/>
    <dgm:cxn modelId="{83A2C4DF-08DC-4658-9F2A-F4B1D6CC9985}" type="presParOf" srcId="{F2A95345-DE95-48BF-9507-AA23FDEA9B1D}" destId="{688140FB-2C7B-4CDB-B77F-9E53CB28AFDA}" srcOrd="4" destOrd="0" presId="urn:microsoft.com/office/officeart/2005/8/layout/list1"/>
    <dgm:cxn modelId="{6364A426-4A78-42EC-9B2A-325A0112F9B6}" type="presParOf" srcId="{688140FB-2C7B-4CDB-B77F-9E53CB28AFDA}" destId="{958F1C5B-A7CD-47A1-B5C9-236E3044215A}" srcOrd="0" destOrd="0" presId="urn:microsoft.com/office/officeart/2005/8/layout/list1"/>
    <dgm:cxn modelId="{815927F9-0DB7-4D3E-8D6C-35674EE5BAC5}" type="presParOf" srcId="{688140FB-2C7B-4CDB-B77F-9E53CB28AFDA}" destId="{FC3AF06F-DC30-46A0-902F-1478DC648481}" srcOrd="1" destOrd="0" presId="urn:microsoft.com/office/officeart/2005/8/layout/list1"/>
    <dgm:cxn modelId="{03CC926F-4E4B-4146-BDD0-D9EF9D804F8D}" type="presParOf" srcId="{F2A95345-DE95-48BF-9507-AA23FDEA9B1D}" destId="{135246EE-E75E-4DA3-80BD-55FB0A556CC9}" srcOrd="5" destOrd="0" presId="urn:microsoft.com/office/officeart/2005/8/layout/list1"/>
    <dgm:cxn modelId="{0F100634-9818-4551-9522-9541364F1563}" type="presParOf" srcId="{F2A95345-DE95-48BF-9507-AA23FDEA9B1D}" destId="{DFD7CC22-5806-4E5B-BADF-B60C9741FE15}" srcOrd="6" destOrd="0" presId="urn:microsoft.com/office/officeart/2005/8/layout/list1"/>
    <dgm:cxn modelId="{A34FF0A6-03EE-45F9-BDD8-11BA031D423A}" type="presParOf" srcId="{F2A95345-DE95-48BF-9507-AA23FDEA9B1D}" destId="{A8C8FDA1-B5E8-4EFE-95B0-9270E3C9074A}" srcOrd="7" destOrd="0" presId="urn:microsoft.com/office/officeart/2005/8/layout/list1"/>
    <dgm:cxn modelId="{6BA84348-6FE8-4C1D-9B32-F0F9ACF46D61}" type="presParOf" srcId="{F2A95345-DE95-48BF-9507-AA23FDEA9B1D}" destId="{C37E6351-C305-4DD8-8BCC-C4611ABFBC6A}" srcOrd="8" destOrd="0" presId="urn:microsoft.com/office/officeart/2005/8/layout/list1"/>
    <dgm:cxn modelId="{802EE13E-D29D-4B11-83A3-FABF3AD0ED2D}" type="presParOf" srcId="{C37E6351-C305-4DD8-8BCC-C4611ABFBC6A}" destId="{6DF05A36-DD87-4498-8D57-A52C67511CC7}" srcOrd="0" destOrd="0" presId="urn:microsoft.com/office/officeart/2005/8/layout/list1"/>
    <dgm:cxn modelId="{D2F03A82-369F-46EE-A1E0-E2DBB1E216F6}" type="presParOf" srcId="{C37E6351-C305-4DD8-8BCC-C4611ABFBC6A}" destId="{4BB79F06-79EF-4664-BA32-01BCD7FB54BB}" srcOrd="1" destOrd="0" presId="urn:microsoft.com/office/officeart/2005/8/layout/list1"/>
    <dgm:cxn modelId="{D923590E-84EC-498F-8F20-0E5B1BDEBE25}" type="presParOf" srcId="{F2A95345-DE95-48BF-9507-AA23FDEA9B1D}" destId="{FCCA4895-E2D5-43D5-AAD5-DC89CD87A6A6}" srcOrd="9" destOrd="0" presId="urn:microsoft.com/office/officeart/2005/8/layout/list1"/>
    <dgm:cxn modelId="{72297F22-CA46-477F-94A4-B84CF03DD831}" type="presParOf" srcId="{F2A95345-DE95-48BF-9507-AA23FDEA9B1D}" destId="{80AC1828-2647-4B80-86FB-3974C2E39D25}" srcOrd="10" destOrd="0" presId="urn:microsoft.com/office/officeart/2005/8/layout/list1"/>
    <dgm:cxn modelId="{2DFAC271-30F9-479A-B53B-91AD270CDB15}" type="presParOf" srcId="{F2A95345-DE95-48BF-9507-AA23FDEA9B1D}" destId="{6178F18B-F908-4921-822D-4BC7C6ED4CB6}" srcOrd="11" destOrd="0" presId="urn:microsoft.com/office/officeart/2005/8/layout/list1"/>
    <dgm:cxn modelId="{BED062EA-8002-4D70-8FAE-FFC572749663}" type="presParOf" srcId="{F2A95345-DE95-48BF-9507-AA23FDEA9B1D}" destId="{FD747C76-338A-40FC-959C-53BD35C61FA6}" srcOrd="12" destOrd="0" presId="urn:microsoft.com/office/officeart/2005/8/layout/list1"/>
    <dgm:cxn modelId="{D034654D-E767-450C-B2F7-B310ED78908D}" type="presParOf" srcId="{FD747C76-338A-40FC-959C-53BD35C61FA6}" destId="{393544C7-88CE-4149-8C57-56D2CE1F0927}" srcOrd="0" destOrd="0" presId="urn:microsoft.com/office/officeart/2005/8/layout/list1"/>
    <dgm:cxn modelId="{408DA763-75D5-4433-81EC-7FBB31546B9A}" type="presParOf" srcId="{FD747C76-338A-40FC-959C-53BD35C61FA6}" destId="{6B03F8A8-F596-44F7-99F5-2C18AF5F7C7B}" srcOrd="1" destOrd="0" presId="urn:microsoft.com/office/officeart/2005/8/layout/list1"/>
    <dgm:cxn modelId="{3FBE7765-25E7-48B5-B09A-90D2964287AA}" type="presParOf" srcId="{F2A95345-DE95-48BF-9507-AA23FDEA9B1D}" destId="{1919A53E-383A-41AA-A73E-7C049C5816FB}" srcOrd="13" destOrd="0" presId="urn:microsoft.com/office/officeart/2005/8/layout/list1"/>
    <dgm:cxn modelId="{61B05428-281C-4A64-8988-D40593391EC8}" type="presParOf" srcId="{F2A95345-DE95-48BF-9507-AA23FDEA9B1D}" destId="{1FF415BB-2998-4B38-AE15-FDA20E745DA2}" srcOrd="14" destOrd="0" presId="urn:microsoft.com/office/officeart/2005/8/layout/list1"/>
    <dgm:cxn modelId="{0769A211-1B50-46F0-BEBD-3F6B224C7E26}" type="presParOf" srcId="{F2A95345-DE95-48BF-9507-AA23FDEA9B1D}" destId="{C695409C-2D8F-404D-B6C9-6C01874DD005}" srcOrd="15" destOrd="0" presId="urn:microsoft.com/office/officeart/2005/8/layout/list1"/>
    <dgm:cxn modelId="{E3DCC3DB-28C3-4E03-A973-31618CBF12BA}" type="presParOf" srcId="{F2A95345-DE95-48BF-9507-AA23FDEA9B1D}" destId="{A50D79E9-A075-4249-BBB9-0E5107DDF7B8}" srcOrd="16" destOrd="0" presId="urn:microsoft.com/office/officeart/2005/8/layout/list1"/>
    <dgm:cxn modelId="{5E99FF4A-36B1-4D6F-8A2F-B72463735205}" type="presParOf" srcId="{A50D79E9-A075-4249-BBB9-0E5107DDF7B8}" destId="{5E7CF606-9253-4725-BD57-CAF16E6EE24D}" srcOrd="0" destOrd="0" presId="urn:microsoft.com/office/officeart/2005/8/layout/list1"/>
    <dgm:cxn modelId="{A4F2A2C5-6BF7-440B-A0BD-E0C8E340F017}" type="presParOf" srcId="{A50D79E9-A075-4249-BBB9-0E5107DDF7B8}" destId="{7667F214-1C8A-4C84-BFB2-15BAE43024DD}" srcOrd="1" destOrd="0" presId="urn:microsoft.com/office/officeart/2005/8/layout/list1"/>
    <dgm:cxn modelId="{F165D6B3-BDDA-4D2C-9078-3EF2732D0CDA}" type="presParOf" srcId="{F2A95345-DE95-48BF-9507-AA23FDEA9B1D}" destId="{7CDD9702-46E6-42EE-9D54-DB95BA7D6374}" srcOrd="17" destOrd="0" presId="urn:microsoft.com/office/officeart/2005/8/layout/list1"/>
    <dgm:cxn modelId="{F14B4C7B-EC8E-435A-930F-C7649F116282}" type="presParOf" srcId="{F2A95345-DE95-48BF-9507-AA23FDEA9B1D}" destId="{5662029D-DFBD-4944-9D26-E2B90B0A9C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E8B185-01C4-4C73-8139-2E71CE674DB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4FBE7915-5B05-4BF0-A723-9F96D7CE5B31}">
      <dgm:prSet phldrT="[Text]"/>
      <dgm:spPr/>
      <dgm:t>
        <a:bodyPr/>
        <a:lstStyle/>
        <a:p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xe</a:t>
          </a:r>
          <a:endParaRPr lang="en-US" dirty="0"/>
        </a:p>
      </dgm:t>
    </dgm:pt>
    <dgm:pt modelId="{FB174D07-0C54-4E65-B557-34AAE46AD7AF}" type="parTrans" cxnId="{064248A6-4C72-4573-AE6C-9CB7558E2B35}">
      <dgm:prSet/>
      <dgm:spPr/>
      <dgm:t>
        <a:bodyPr/>
        <a:lstStyle/>
        <a:p>
          <a:endParaRPr lang="en-US"/>
        </a:p>
      </dgm:t>
    </dgm:pt>
    <dgm:pt modelId="{A868617D-F5F0-4C6F-BE93-76AA629B58B6}" type="sibTrans" cxnId="{064248A6-4C72-4573-AE6C-9CB7558E2B35}">
      <dgm:prSet/>
      <dgm:spPr/>
      <dgm:t>
        <a:bodyPr/>
        <a:lstStyle/>
        <a:p>
          <a:endParaRPr lang="en-US"/>
        </a:p>
      </dgm:t>
    </dgm:pt>
    <dgm:pt modelId="{F3595DD4-853C-4B7D-A4EA-61FFCD0260AA}">
      <dgm:prSet phldrT="[Text]"/>
      <dgm:spPr/>
      <dgm:t>
        <a:bodyPr/>
        <a:lstStyle/>
        <a:p>
          <a:r>
            <a:rPr lang="en-US" dirty="0"/>
            <a:t>Website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trị</a:t>
          </a:r>
          <a:endParaRPr lang="en-US" dirty="0"/>
        </a:p>
      </dgm:t>
    </dgm:pt>
    <dgm:pt modelId="{A6FC295A-B0F3-4F56-92A6-E532C5AB6D13}" type="parTrans" cxnId="{E1F0CC69-8B2A-4F2C-BB4C-50E590304A16}">
      <dgm:prSet/>
      <dgm:spPr/>
      <dgm:t>
        <a:bodyPr/>
        <a:lstStyle/>
        <a:p>
          <a:endParaRPr lang="en-US"/>
        </a:p>
      </dgm:t>
    </dgm:pt>
    <dgm:pt modelId="{59ED35CB-221F-4E88-A956-CEEE801F23D1}" type="sibTrans" cxnId="{E1F0CC69-8B2A-4F2C-BB4C-50E590304A16}">
      <dgm:prSet/>
      <dgm:spPr/>
      <dgm:t>
        <a:bodyPr/>
        <a:lstStyle/>
        <a:p>
          <a:endParaRPr lang="en-US"/>
        </a:p>
      </dgm:t>
    </dgm:pt>
    <dgm:pt modelId="{AB4DA7EE-CC74-4BBF-9D08-E1145F621DBC}" type="pres">
      <dgm:prSet presAssocID="{14E8B185-01C4-4C73-8139-2E71CE674DB1}" presName="Name0" presStyleCnt="0">
        <dgm:presLayoutVars>
          <dgm:dir/>
          <dgm:resizeHandles val="exact"/>
        </dgm:presLayoutVars>
      </dgm:prSet>
      <dgm:spPr/>
    </dgm:pt>
    <dgm:pt modelId="{A8611790-F0A1-4811-8342-66CB2C26E935}" type="pres">
      <dgm:prSet presAssocID="{14E8B185-01C4-4C73-8139-2E71CE674DB1}" presName="fgShape" presStyleLbl="fgShp" presStyleIdx="0" presStyleCnt="1"/>
      <dgm:spPr/>
    </dgm:pt>
    <dgm:pt modelId="{8329C517-0048-4095-BB41-3A46630747EF}" type="pres">
      <dgm:prSet presAssocID="{14E8B185-01C4-4C73-8139-2E71CE674DB1}" presName="linComp" presStyleCnt="0"/>
      <dgm:spPr/>
    </dgm:pt>
    <dgm:pt modelId="{245488B0-57BE-4DB9-A4E1-6B47DFA172B9}" type="pres">
      <dgm:prSet presAssocID="{4FBE7915-5B05-4BF0-A723-9F96D7CE5B31}" presName="compNode" presStyleCnt="0"/>
      <dgm:spPr/>
    </dgm:pt>
    <dgm:pt modelId="{5C716EAC-18C6-4F3C-9C54-06469A1B275E}" type="pres">
      <dgm:prSet presAssocID="{4FBE7915-5B05-4BF0-A723-9F96D7CE5B31}" presName="bkgdShape" presStyleLbl="node1" presStyleIdx="0" presStyleCnt="2"/>
      <dgm:spPr/>
    </dgm:pt>
    <dgm:pt modelId="{CF76A445-A452-460A-9635-933A8FD4F354}" type="pres">
      <dgm:prSet presAssocID="{4FBE7915-5B05-4BF0-A723-9F96D7CE5B31}" presName="nodeTx" presStyleLbl="node1" presStyleIdx="0" presStyleCnt="2">
        <dgm:presLayoutVars>
          <dgm:bulletEnabled val="1"/>
        </dgm:presLayoutVars>
      </dgm:prSet>
      <dgm:spPr/>
    </dgm:pt>
    <dgm:pt modelId="{32B6B46F-7ACE-4FF2-A7A5-FA61682FD59A}" type="pres">
      <dgm:prSet presAssocID="{4FBE7915-5B05-4BF0-A723-9F96D7CE5B31}" presName="invisiNode" presStyleLbl="node1" presStyleIdx="0" presStyleCnt="2"/>
      <dgm:spPr/>
    </dgm:pt>
    <dgm:pt modelId="{8450B8C2-CCBE-4944-9B94-A505BA7FF767}" type="pres">
      <dgm:prSet presAssocID="{4FBE7915-5B05-4BF0-A723-9F96D7CE5B31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77000" b="-77000"/>
          </a:stretch>
        </a:blipFill>
      </dgm:spPr>
    </dgm:pt>
    <dgm:pt modelId="{F7063218-939B-4B75-92FF-5EB476EA6CA7}" type="pres">
      <dgm:prSet presAssocID="{A868617D-F5F0-4C6F-BE93-76AA629B58B6}" presName="sibTrans" presStyleLbl="sibTrans2D1" presStyleIdx="0" presStyleCnt="0"/>
      <dgm:spPr/>
    </dgm:pt>
    <dgm:pt modelId="{7DF4457C-EB80-412B-A550-0F1951606297}" type="pres">
      <dgm:prSet presAssocID="{F3595DD4-853C-4B7D-A4EA-61FFCD0260AA}" presName="compNode" presStyleCnt="0"/>
      <dgm:spPr/>
    </dgm:pt>
    <dgm:pt modelId="{EC45502F-A716-4531-BF8E-F7E439A1C279}" type="pres">
      <dgm:prSet presAssocID="{F3595DD4-853C-4B7D-A4EA-61FFCD0260AA}" presName="bkgdShape" presStyleLbl="node1" presStyleIdx="1" presStyleCnt="2"/>
      <dgm:spPr/>
    </dgm:pt>
    <dgm:pt modelId="{13BBC1AB-7B63-44CE-98B2-0FBD542B5A65}" type="pres">
      <dgm:prSet presAssocID="{F3595DD4-853C-4B7D-A4EA-61FFCD0260AA}" presName="nodeTx" presStyleLbl="node1" presStyleIdx="1" presStyleCnt="2">
        <dgm:presLayoutVars>
          <dgm:bulletEnabled val="1"/>
        </dgm:presLayoutVars>
      </dgm:prSet>
      <dgm:spPr/>
    </dgm:pt>
    <dgm:pt modelId="{A55630D9-272D-4969-9BE5-B00EF240A91D}" type="pres">
      <dgm:prSet presAssocID="{F3595DD4-853C-4B7D-A4EA-61FFCD0260AA}" presName="invisiNode" presStyleLbl="node1" presStyleIdx="1" presStyleCnt="2"/>
      <dgm:spPr/>
    </dgm:pt>
    <dgm:pt modelId="{29966A61-D932-4B0B-9525-4983E4C1150B}" type="pres">
      <dgm:prSet presAssocID="{F3595DD4-853C-4B7D-A4EA-61FFCD0260AA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2099210-5A75-438F-ABE0-43B68B894669}" type="presOf" srcId="{4FBE7915-5B05-4BF0-A723-9F96D7CE5B31}" destId="{5C716EAC-18C6-4F3C-9C54-06469A1B275E}" srcOrd="0" destOrd="0" presId="urn:microsoft.com/office/officeart/2005/8/layout/hList7"/>
    <dgm:cxn modelId="{E1F0CC69-8B2A-4F2C-BB4C-50E590304A16}" srcId="{14E8B185-01C4-4C73-8139-2E71CE674DB1}" destId="{F3595DD4-853C-4B7D-A4EA-61FFCD0260AA}" srcOrd="1" destOrd="0" parTransId="{A6FC295A-B0F3-4F56-92A6-E532C5AB6D13}" sibTransId="{59ED35CB-221F-4E88-A956-CEEE801F23D1}"/>
    <dgm:cxn modelId="{88FBB04D-8DF8-4AE9-9CFF-BAB2E58FC7CF}" type="presOf" srcId="{F3595DD4-853C-4B7D-A4EA-61FFCD0260AA}" destId="{13BBC1AB-7B63-44CE-98B2-0FBD542B5A65}" srcOrd="1" destOrd="0" presId="urn:microsoft.com/office/officeart/2005/8/layout/hList7"/>
    <dgm:cxn modelId="{54EE539B-47C2-4176-B575-B899F1F7972F}" type="presOf" srcId="{14E8B185-01C4-4C73-8139-2E71CE674DB1}" destId="{AB4DA7EE-CC74-4BBF-9D08-E1145F621DBC}" srcOrd="0" destOrd="0" presId="urn:microsoft.com/office/officeart/2005/8/layout/hList7"/>
    <dgm:cxn modelId="{56BFA9A4-7381-4292-AD38-0A3EE6554E48}" type="presOf" srcId="{F3595DD4-853C-4B7D-A4EA-61FFCD0260AA}" destId="{EC45502F-A716-4531-BF8E-F7E439A1C279}" srcOrd="0" destOrd="0" presId="urn:microsoft.com/office/officeart/2005/8/layout/hList7"/>
    <dgm:cxn modelId="{064248A6-4C72-4573-AE6C-9CB7558E2B35}" srcId="{14E8B185-01C4-4C73-8139-2E71CE674DB1}" destId="{4FBE7915-5B05-4BF0-A723-9F96D7CE5B31}" srcOrd="0" destOrd="0" parTransId="{FB174D07-0C54-4E65-B557-34AAE46AD7AF}" sibTransId="{A868617D-F5F0-4C6F-BE93-76AA629B58B6}"/>
    <dgm:cxn modelId="{EF8FEBC0-4FA7-4CFC-A62E-970A9EC2504B}" type="presOf" srcId="{4FBE7915-5B05-4BF0-A723-9F96D7CE5B31}" destId="{CF76A445-A452-460A-9635-933A8FD4F354}" srcOrd="1" destOrd="0" presId="urn:microsoft.com/office/officeart/2005/8/layout/hList7"/>
    <dgm:cxn modelId="{5A3F66EA-D430-4857-8F3B-C6112C1D0323}" type="presOf" srcId="{A868617D-F5F0-4C6F-BE93-76AA629B58B6}" destId="{F7063218-939B-4B75-92FF-5EB476EA6CA7}" srcOrd="0" destOrd="0" presId="urn:microsoft.com/office/officeart/2005/8/layout/hList7"/>
    <dgm:cxn modelId="{81DFCCDE-2BA2-4B7B-9D29-62FB6B74D4CB}" type="presParOf" srcId="{AB4DA7EE-CC74-4BBF-9D08-E1145F621DBC}" destId="{A8611790-F0A1-4811-8342-66CB2C26E935}" srcOrd="0" destOrd="0" presId="urn:microsoft.com/office/officeart/2005/8/layout/hList7"/>
    <dgm:cxn modelId="{80EB4543-2C7E-4A57-B443-EE522F7B13ED}" type="presParOf" srcId="{AB4DA7EE-CC74-4BBF-9D08-E1145F621DBC}" destId="{8329C517-0048-4095-BB41-3A46630747EF}" srcOrd="1" destOrd="0" presId="urn:microsoft.com/office/officeart/2005/8/layout/hList7"/>
    <dgm:cxn modelId="{C0C7F207-C468-4CCC-95AA-CD87D4FE37E4}" type="presParOf" srcId="{8329C517-0048-4095-BB41-3A46630747EF}" destId="{245488B0-57BE-4DB9-A4E1-6B47DFA172B9}" srcOrd="0" destOrd="0" presId="urn:microsoft.com/office/officeart/2005/8/layout/hList7"/>
    <dgm:cxn modelId="{78D88D38-E3BC-42F2-A236-534870D0BF47}" type="presParOf" srcId="{245488B0-57BE-4DB9-A4E1-6B47DFA172B9}" destId="{5C716EAC-18C6-4F3C-9C54-06469A1B275E}" srcOrd="0" destOrd="0" presId="urn:microsoft.com/office/officeart/2005/8/layout/hList7"/>
    <dgm:cxn modelId="{818E29AB-7907-49CF-9677-19069D25C2C2}" type="presParOf" srcId="{245488B0-57BE-4DB9-A4E1-6B47DFA172B9}" destId="{CF76A445-A452-460A-9635-933A8FD4F354}" srcOrd="1" destOrd="0" presId="urn:microsoft.com/office/officeart/2005/8/layout/hList7"/>
    <dgm:cxn modelId="{BAAFE293-8ED6-4665-BEE1-78CB3811D733}" type="presParOf" srcId="{245488B0-57BE-4DB9-A4E1-6B47DFA172B9}" destId="{32B6B46F-7ACE-4FF2-A7A5-FA61682FD59A}" srcOrd="2" destOrd="0" presId="urn:microsoft.com/office/officeart/2005/8/layout/hList7"/>
    <dgm:cxn modelId="{265E8ED6-BB76-46A3-B79F-505AF1FCCA53}" type="presParOf" srcId="{245488B0-57BE-4DB9-A4E1-6B47DFA172B9}" destId="{8450B8C2-CCBE-4944-9B94-A505BA7FF767}" srcOrd="3" destOrd="0" presId="urn:microsoft.com/office/officeart/2005/8/layout/hList7"/>
    <dgm:cxn modelId="{72826B09-6109-45F2-8872-FB5968D6C044}" type="presParOf" srcId="{8329C517-0048-4095-BB41-3A46630747EF}" destId="{F7063218-939B-4B75-92FF-5EB476EA6CA7}" srcOrd="1" destOrd="0" presId="urn:microsoft.com/office/officeart/2005/8/layout/hList7"/>
    <dgm:cxn modelId="{F4401226-6416-46A5-8A8F-3C6F81272E57}" type="presParOf" srcId="{8329C517-0048-4095-BB41-3A46630747EF}" destId="{7DF4457C-EB80-412B-A550-0F1951606297}" srcOrd="2" destOrd="0" presId="urn:microsoft.com/office/officeart/2005/8/layout/hList7"/>
    <dgm:cxn modelId="{45B1B57E-6EE8-477D-BE1A-B8F54E537333}" type="presParOf" srcId="{7DF4457C-EB80-412B-A550-0F1951606297}" destId="{EC45502F-A716-4531-BF8E-F7E439A1C279}" srcOrd="0" destOrd="0" presId="urn:microsoft.com/office/officeart/2005/8/layout/hList7"/>
    <dgm:cxn modelId="{42ACA33C-3A91-4716-ABE0-D338ABB2A91C}" type="presParOf" srcId="{7DF4457C-EB80-412B-A550-0F1951606297}" destId="{13BBC1AB-7B63-44CE-98B2-0FBD542B5A65}" srcOrd="1" destOrd="0" presId="urn:microsoft.com/office/officeart/2005/8/layout/hList7"/>
    <dgm:cxn modelId="{75E16209-E065-4972-9675-6FA89228CAD1}" type="presParOf" srcId="{7DF4457C-EB80-412B-A550-0F1951606297}" destId="{A55630D9-272D-4969-9BE5-B00EF240A91D}" srcOrd="2" destOrd="0" presId="urn:microsoft.com/office/officeart/2005/8/layout/hList7"/>
    <dgm:cxn modelId="{0C17CD00-C88D-4E89-8D48-35E391D778C3}" type="presParOf" srcId="{7DF4457C-EB80-412B-A550-0F1951606297}" destId="{29966A61-D932-4B0B-9525-4983E4C1150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25D63-B4F0-44E2-AFB3-4A033848C2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BABE6-E66C-4E7B-A82A-B02623784055}">
      <dgm:prSet phldrT="[Text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endParaRPr lang="en-US" dirty="0"/>
        </a:p>
      </dgm:t>
    </dgm:pt>
    <dgm:pt modelId="{71D48AD9-940B-4D5A-8F8C-003C2D536A0F}" type="parTrans" cxnId="{F242C627-FE3F-49D5-B07A-921B948D4ABA}">
      <dgm:prSet/>
      <dgm:spPr/>
      <dgm:t>
        <a:bodyPr/>
        <a:lstStyle/>
        <a:p>
          <a:endParaRPr lang="en-US"/>
        </a:p>
      </dgm:t>
    </dgm:pt>
    <dgm:pt modelId="{E140D1CE-004B-4959-9C37-A773DEF2B909}" type="sibTrans" cxnId="{F242C627-FE3F-49D5-B07A-921B948D4ABA}">
      <dgm:prSet/>
      <dgm:spPr/>
      <dgm:t>
        <a:bodyPr/>
        <a:lstStyle/>
        <a:p>
          <a:endParaRPr lang="en-US"/>
        </a:p>
      </dgm:t>
    </dgm:pt>
    <dgm:pt modelId="{D7351632-7AB5-45B1-A0A8-0B510ABFF3E1}">
      <dgm:prSet phldrT="[Text]"/>
      <dgm:spPr/>
      <dgm:t>
        <a:bodyPr/>
        <a:lstStyle/>
        <a:p>
          <a:r>
            <a:rPr lang="en-US" dirty="0" err="1"/>
            <a:t>Ngôn</a:t>
          </a:r>
          <a:r>
            <a:rPr lang="en-US" dirty="0"/>
            <a:t> </a:t>
          </a:r>
          <a:r>
            <a:rPr lang="en-US" dirty="0" err="1"/>
            <a:t>ngữ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UML</a:t>
          </a:r>
        </a:p>
      </dgm:t>
    </dgm:pt>
    <dgm:pt modelId="{CE5E94BC-9EDC-401D-AA85-7C802D317E8A}" type="parTrans" cxnId="{686DD961-C020-4537-B975-E3F3077EC3AB}">
      <dgm:prSet/>
      <dgm:spPr/>
      <dgm:t>
        <a:bodyPr/>
        <a:lstStyle/>
        <a:p>
          <a:endParaRPr lang="en-US"/>
        </a:p>
      </dgm:t>
    </dgm:pt>
    <dgm:pt modelId="{AB91B2FF-9FB6-46D7-B7C1-23A3506A3EE6}" type="sibTrans" cxnId="{686DD961-C020-4537-B975-E3F3077EC3AB}">
      <dgm:prSet/>
      <dgm:spPr/>
      <dgm:t>
        <a:bodyPr/>
        <a:lstStyle/>
        <a:p>
          <a:endParaRPr lang="en-US"/>
        </a:p>
      </dgm:t>
    </dgm:pt>
    <dgm:pt modelId="{51E7DB17-5D46-48E1-AACC-EE71390E8CCE}" type="pres">
      <dgm:prSet presAssocID="{08B25D63-B4F0-44E2-AFB3-4A033848C20E}" presName="Name0" presStyleCnt="0">
        <dgm:presLayoutVars>
          <dgm:chMax val="7"/>
          <dgm:chPref val="7"/>
          <dgm:dir/>
        </dgm:presLayoutVars>
      </dgm:prSet>
      <dgm:spPr/>
    </dgm:pt>
    <dgm:pt modelId="{FFA3E282-4E3C-43EC-AA0A-EFF32FB859DD}" type="pres">
      <dgm:prSet presAssocID="{08B25D63-B4F0-44E2-AFB3-4A033848C20E}" presName="Name1" presStyleCnt="0"/>
      <dgm:spPr/>
    </dgm:pt>
    <dgm:pt modelId="{CD40738D-C093-456C-97EF-5949AB97CF6F}" type="pres">
      <dgm:prSet presAssocID="{08B25D63-B4F0-44E2-AFB3-4A033848C20E}" presName="cycle" presStyleCnt="0"/>
      <dgm:spPr/>
    </dgm:pt>
    <dgm:pt modelId="{3B39EB94-3324-4364-A03D-D22DD19F1C1D}" type="pres">
      <dgm:prSet presAssocID="{08B25D63-B4F0-44E2-AFB3-4A033848C20E}" presName="srcNode" presStyleLbl="node1" presStyleIdx="0" presStyleCnt="2"/>
      <dgm:spPr/>
    </dgm:pt>
    <dgm:pt modelId="{42B5E3FD-1B16-432B-9D46-9B245C928EBA}" type="pres">
      <dgm:prSet presAssocID="{08B25D63-B4F0-44E2-AFB3-4A033848C20E}" presName="conn" presStyleLbl="parChTrans1D2" presStyleIdx="0" presStyleCnt="1"/>
      <dgm:spPr/>
    </dgm:pt>
    <dgm:pt modelId="{04E36072-6409-4C08-A4B6-3BA687375152}" type="pres">
      <dgm:prSet presAssocID="{08B25D63-B4F0-44E2-AFB3-4A033848C20E}" presName="extraNode" presStyleLbl="node1" presStyleIdx="0" presStyleCnt="2"/>
      <dgm:spPr/>
    </dgm:pt>
    <dgm:pt modelId="{6D337EE2-4C56-4F66-A224-C0882B978C53}" type="pres">
      <dgm:prSet presAssocID="{08B25D63-B4F0-44E2-AFB3-4A033848C20E}" presName="dstNode" presStyleLbl="node1" presStyleIdx="0" presStyleCnt="2"/>
      <dgm:spPr/>
    </dgm:pt>
    <dgm:pt modelId="{1B542CC2-35DF-4D61-8AB4-5C6E1125EEBB}" type="pres">
      <dgm:prSet presAssocID="{F85BABE6-E66C-4E7B-A82A-B02623784055}" presName="text_1" presStyleLbl="node1" presStyleIdx="0" presStyleCnt="2">
        <dgm:presLayoutVars>
          <dgm:bulletEnabled val="1"/>
        </dgm:presLayoutVars>
      </dgm:prSet>
      <dgm:spPr/>
    </dgm:pt>
    <dgm:pt modelId="{235147F3-4785-48A1-9862-617DB4F7245E}" type="pres">
      <dgm:prSet presAssocID="{F85BABE6-E66C-4E7B-A82A-B02623784055}" presName="accent_1" presStyleCnt="0"/>
      <dgm:spPr/>
    </dgm:pt>
    <dgm:pt modelId="{52F77037-464D-4827-A124-665E7D07964F}" type="pres">
      <dgm:prSet presAssocID="{F85BABE6-E66C-4E7B-A82A-B02623784055}" presName="accentRepeatNode" presStyleLbl="solidFgAcc1" presStyleIdx="0" presStyleCnt="2"/>
      <dgm:spPr/>
    </dgm:pt>
    <dgm:pt modelId="{2EA81699-94F6-4303-A566-0CB6D1839ECD}" type="pres">
      <dgm:prSet presAssocID="{D7351632-7AB5-45B1-A0A8-0B510ABFF3E1}" presName="text_2" presStyleLbl="node1" presStyleIdx="1" presStyleCnt="2">
        <dgm:presLayoutVars>
          <dgm:bulletEnabled val="1"/>
        </dgm:presLayoutVars>
      </dgm:prSet>
      <dgm:spPr/>
    </dgm:pt>
    <dgm:pt modelId="{F69FCD9E-638C-465A-A8E1-975E973CD53A}" type="pres">
      <dgm:prSet presAssocID="{D7351632-7AB5-45B1-A0A8-0B510ABFF3E1}" presName="accent_2" presStyleCnt="0"/>
      <dgm:spPr/>
    </dgm:pt>
    <dgm:pt modelId="{60A01C10-E5ED-4113-A01F-05221F020F58}" type="pres">
      <dgm:prSet presAssocID="{D7351632-7AB5-45B1-A0A8-0B510ABFF3E1}" presName="accentRepeatNode" presStyleLbl="solidFgAcc1" presStyleIdx="1" presStyleCnt="2"/>
      <dgm:spPr/>
    </dgm:pt>
  </dgm:ptLst>
  <dgm:cxnLst>
    <dgm:cxn modelId="{F242C627-FE3F-49D5-B07A-921B948D4ABA}" srcId="{08B25D63-B4F0-44E2-AFB3-4A033848C20E}" destId="{F85BABE6-E66C-4E7B-A82A-B02623784055}" srcOrd="0" destOrd="0" parTransId="{71D48AD9-940B-4D5A-8F8C-003C2D536A0F}" sibTransId="{E140D1CE-004B-4959-9C37-A773DEF2B909}"/>
    <dgm:cxn modelId="{686DD961-C020-4537-B975-E3F3077EC3AB}" srcId="{08B25D63-B4F0-44E2-AFB3-4A033848C20E}" destId="{D7351632-7AB5-45B1-A0A8-0B510ABFF3E1}" srcOrd="1" destOrd="0" parTransId="{CE5E94BC-9EDC-401D-AA85-7C802D317E8A}" sibTransId="{AB91B2FF-9FB6-46D7-B7C1-23A3506A3EE6}"/>
    <dgm:cxn modelId="{6483EA64-3298-475E-92BC-97B6EA4F03FB}" type="presOf" srcId="{F85BABE6-E66C-4E7B-A82A-B02623784055}" destId="{1B542CC2-35DF-4D61-8AB4-5C6E1125EEBB}" srcOrd="0" destOrd="0" presId="urn:microsoft.com/office/officeart/2008/layout/VerticalCurvedList"/>
    <dgm:cxn modelId="{605E0A71-E5BE-4D5D-B3CA-862E0BC62427}" type="presOf" srcId="{D7351632-7AB5-45B1-A0A8-0B510ABFF3E1}" destId="{2EA81699-94F6-4303-A566-0CB6D1839ECD}" srcOrd="0" destOrd="0" presId="urn:microsoft.com/office/officeart/2008/layout/VerticalCurvedList"/>
    <dgm:cxn modelId="{FC4E5DA6-2A14-4877-B849-10C97FA8F872}" type="presOf" srcId="{E140D1CE-004B-4959-9C37-A773DEF2B909}" destId="{42B5E3FD-1B16-432B-9D46-9B245C928EBA}" srcOrd="0" destOrd="0" presId="urn:microsoft.com/office/officeart/2008/layout/VerticalCurvedList"/>
    <dgm:cxn modelId="{D250ABFC-3A2F-4163-A96F-89878181DD4B}" type="presOf" srcId="{08B25D63-B4F0-44E2-AFB3-4A033848C20E}" destId="{51E7DB17-5D46-48E1-AACC-EE71390E8CCE}" srcOrd="0" destOrd="0" presId="urn:microsoft.com/office/officeart/2008/layout/VerticalCurvedList"/>
    <dgm:cxn modelId="{77E53B3F-E0F6-4AF8-B4FC-B0F7ED09F9C4}" type="presParOf" srcId="{51E7DB17-5D46-48E1-AACC-EE71390E8CCE}" destId="{FFA3E282-4E3C-43EC-AA0A-EFF32FB859DD}" srcOrd="0" destOrd="0" presId="urn:microsoft.com/office/officeart/2008/layout/VerticalCurvedList"/>
    <dgm:cxn modelId="{5756BD97-FDE1-4B95-8566-01285D8E61C0}" type="presParOf" srcId="{FFA3E282-4E3C-43EC-AA0A-EFF32FB859DD}" destId="{CD40738D-C093-456C-97EF-5949AB97CF6F}" srcOrd="0" destOrd="0" presId="urn:microsoft.com/office/officeart/2008/layout/VerticalCurvedList"/>
    <dgm:cxn modelId="{3336BF48-2DD8-45C5-95D4-1D00BBE3FCC7}" type="presParOf" srcId="{CD40738D-C093-456C-97EF-5949AB97CF6F}" destId="{3B39EB94-3324-4364-A03D-D22DD19F1C1D}" srcOrd="0" destOrd="0" presId="urn:microsoft.com/office/officeart/2008/layout/VerticalCurvedList"/>
    <dgm:cxn modelId="{275A12EC-F706-418B-A334-8E5883E29168}" type="presParOf" srcId="{CD40738D-C093-456C-97EF-5949AB97CF6F}" destId="{42B5E3FD-1B16-432B-9D46-9B245C928EBA}" srcOrd="1" destOrd="0" presId="urn:microsoft.com/office/officeart/2008/layout/VerticalCurvedList"/>
    <dgm:cxn modelId="{1E2949F4-189C-494B-84E7-238FB4F162CD}" type="presParOf" srcId="{CD40738D-C093-456C-97EF-5949AB97CF6F}" destId="{04E36072-6409-4C08-A4B6-3BA687375152}" srcOrd="2" destOrd="0" presId="urn:microsoft.com/office/officeart/2008/layout/VerticalCurvedList"/>
    <dgm:cxn modelId="{5198CAAC-A0BF-457C-9126-728798C104F8}" type="presParOf" srcId="{CD40738D-C093-456C-97EF-5949AB97CF6F}" destId="{6D337EE2-4C56-4F66-A224-C0882B978C53}" srcOrd="3" destOrd="0" presId="urn:microsoft.com/office/officeart/2008/layout/VerticalCurvedList"/>
    <dgm:cxn modelId="{9DF4B2A5-ADF9-4A41-A753-D469193EBA4D}" type="presParOf" srcId="{FFA3E282-4E3C-43EC-AA0A-EFF32FB859DD}" destId="{1B542CC2-35DF-4D61-8AB4-5C6E1125EEBB}" srcOrd="1" destOrd="0" presId="urn:microsoft.com/office/officeart/2008/layout/VerticalCurvedList"/>
    <dgm:cxn modelId="{2788C7DE-B16E-43D8-B6B3-EA5B6BB57955}" type="presParOf" srcId="{FFA3E282-4E3C-43EC-AA0A-EFF32FB859DD}" destId="{235147F3-4785-48A1-9862-617DB4F7245E}" srcOrd="2" destOrd="0" presId="urn:microsoft.com/office/officeart/2008/layout/VerticalCurvedList"/>
    <dgm:cxn modelId="{87453EE2-1DBD-4E09-A3AE-2DEDF7288BA4}" type="presParOf" srcId="{235147F3-4785-48A1-9862-617DB4F7245E}" destId="{52F77037-464D-4827-A124-665E7D07964F}" srcOrd="0" destOrd="0" presId="urn:microsoft.com/office/officeart/2008/layout/VerticalCurvedList"/>
    <dgm:cxn modelId="{D1A42316-AA1E-4249-80A0-E01FA2ED9169}" type="presParOf" srcId="{FFA3E282-4E3C-43EC-AA0A-EFF32FB859DD}" destId="{2EA81699-94F6-4303-A566-0CB6D1839ECD}" srcOrd="3" destOrd="0" presId="urn:microsoft.com/office/officeart/2008/layout/VerticalCurvedList"/>
    <dgm:cxn modelId="{11B0B3EC-3371-4437-B7C1-41CDFE4F7AE7}" type="presParOf" srcId="{FFA3E282-4E3C-43EC-AA0A-EFF32FB859DD}" destId="{F69FCD9E-638C-465A-A8E1-975E973CD53A}" srcOrd="4" destOrd="0" presId="urn:microsoft.com/office/officeart/2008/layout/VerticalCurvedList"/>
    <dgm:cxn modelId="{B77B56D0-DB2B-40CB-A3D7-A9AE22C5C13A}" type="presParOf" srcId="{F69FCD9E-638C-465A-A8E1-975E973CD53A}" destId="{60A01C10-E5ED-4113-A01F-05221F020F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A6937D-3030-4BBC-97C6-9B5FA326A45C}" type="doc">
      <dgm:prSet loTypeId="urn:microsoft.com/office/officeart/2005/8/layout/radial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978FC-C17F-419B-B501-7B5592B19D73}">
      <dgm:prSet phldrT="[Text]"/>
      <dgm:spPr/>
      <dgm:t>
        <a:bodyPr/>
        <a:lstStyle/>
        <a:p>
          <a:r>
            <a:rPr lang="en-US" dirty="0" err="1"/>
            <a:t>VCar</a:t>
          </a:r>
          <a:endParaRPr lang="en-US" dirty="0"/>
        </a:p>
      </dgm:t>
    </dgm:pt>
    <dgm:pt modelId="{87789425-8626-4C93-9E62-45F632B8BE0C}" type="parTrans" cxnId="{FA7F69E1-33C3-49A3-87B8-65D857133856}">
      <dgm:prSet/>
      <dgm:spPr/>
      <dgm:t>
        <a:bodyPr/>
        <a:lstStyle/>
        <a:p>
          <a:endParaRPr lang="en-US"/>
        </a:p>
      </dgm:t>
    </dgm:pt>
    <dgm:pt modelId="{A0D200F2-E052-4CA2-A31D-1A0E6F5ADAAD}" type="sibTrans" cxnId="{FA7F69E1-33C3-49A3-87B8-65D857133856}">
      <dgm:prSet/>
      <dgm:spPr/>
      <dgm:t>
        <a:bodyPr/>
        <a:lstStyle/>
        <a:p>
          <a:endParaRPr lang="en-US"/>
        </a:p>
      </dgm:t>
    </dgm:pt>
    <dgm:pt modelId="{39E82C48-0361-4A87-A47F-64B1DA8E539F}">
      <dgm:prSet phldrT="[Text]"/>
      <dgm:spPr/>
      <dgm:t>
        <a:bodyPr/>
        <a:lstStyle/>
        <a:p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kênh</a:t>
          </a:r>
          <a:r>
            <a:rPr lang="en-US" dirty="0"/>
            <a:t> </a:t>
          </a:r>
          <a:r>
            <a:rPr lang="en-US" dirty="0" err="1"/>
            <a:t>lựa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vé</a:t>
          </a:r>
          <a:endParaRPr lang="en-US" dirty="0"/>
        </a:p>
      </dgm:t>
    </dgm:pt>
    <dgm:pt modelId="{C6C1EC48-94CC-4786-8F00-BB32CC4C446B}" type="parTrans" cxnId="{A5FC8939-6A14-4C70-B238-2DA8F4045013}">
      <dgm:prSet/>
      <dgm:spPr/>
      <dgm:t>
        <a:bodyPr/>
        <a:lstStyle/>
        <a:p>
          <a:endParaRPr lang="en-US"/>
        </a:p>
      </dgm:t>
    </dgm:pt>
    <dgm:pt modelId="{603EB8AD-49BF-4FA5-BA49-53108AE4C634}" type="sibTrans" cxnId="{A5FC8939-6A14-4C70-B238-2DA8F4045013}">
      <dgm:prSet/>
      <dgm:spPr/>
      <dgm:t>
        <a:bodyPr/>
        <a:lstStyle/>
        <a:p>
          <a:endParaRPr lang="en-US"/>
        </a:p>
      </dgm:t>
    </dgm:pt>
    <dgm:pt modelId="{59C06E6A-294E-4CA1-A3C5-321DE3F38A32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đầy</a:t>
          </a:r>
          <a:r>
            <a:rPr lang="en-US" dirty="0"/>
            <a:t> </a:t>
          </a:r>
          <a:r>
            <a:rPr lang="en-US" dirty="0" err="1"/>
            <a:t>đủ</a:t>
          </a:r>
          <a:r>
            <a:rPr lang="en-US" dirty="0"/>
            <a:t>, chi </a:t>
          </a:r>
          <a:r>
            <a:rPr lang="en-US" dirty="0" err="1"/>
            <a:t>tiết</a:t>
          </a:r>
          <a:endParaRPr lang="en-US" dirty="0"/>
        </a:p>
      </dgm:t>
    </dgm:pt>
    <dgm:pt modelId="{0941B25D-2C69-470D-AFE5-BC9BB49324B3}" type="parTrans" cxnId="{55ACA46A-7117-4518-A5E7-0594D15E374A}">
      <dgm:prSet/>
      <dgm:spPr/>
      <dgm:t>
        <a:bodyPr/>
        <a:lstStyle/>
        <a:p>
          <a:endParaRPr lang="en-US"/>
        </a:p>
      </dgm:t>
    </dgm:pt>
    <dgm:pt modelId="{965C8EFB-A566-494E-8348-43A09ADD918C}" type="sibTrans" cxnId="{55ACA46A-7117-4518-A5E7-0594D15E374A}">
      <dgm:prSet/>
      <dgm:spPr/>
      <dgm:t>
        <a:bodyPr/>
        <a:lstStyle/>
        <a:p>
          <a:endParaRPr lang="en-US"/>
        </a:p>
      </dgm:t>
    </dgm:pt>
    <dgm:pt modelId="{8DB64908-6D88-4E53-8DF6-C9600B8626F0}">
      <dgm:prSet phldrT="[Text]"/>
      <dgm:spPr/>
      <dgm:t>
        <a:bodyPr/>
        <a:lstStyle/>
        <a:p>
          <a:r>
            <a:rPr lang="en-US" dirty="0" err="1"/>
            <a:t>Đem</a:t>
          </a:r>
          <a:r>
            <a:rPr lang="en-US" dirty="0"/>
            <a:t> </a:t>
          </a:r>
          <a:r>
            <a:rPr lang="en-US" dirty="0" err="1"/>
            <a:t>đến</a:t>
          </a:r>
          <a:r>
            <a:rPr lang="en-US" dirty="0"/>
            <a:t> </a:t>
          </a:r>
          <a:r>
            <a:rPr lang="en-US" dirty="0" err="1"/>
            <a:t>cạnh</a:t>
          </a:r>
          <a:r>
            <a:rPr lang="en-US" dirty="0"/>
            <a:t> </a:t>
          </a:r>
          <a:r>
            <a:rPr lang="en-US" dirty="0" err="1"/>
            <a:t>tranh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bằng</a:t>
          </a:r>
          <a:endParaRPr lang="en-US" dirty="0"/>
        </a:p>
      </dgm:t>
    </dgm:pt>
    <dgm:pt modelId="{5797F5CD-ACFD-44F3-829D-107EC473A34E}" type="parTrans" cxnId="{5E392E80-D563-4615-8CD1-B2CDE5638592}">
      <dgm:prSet/>
      <dgm:spPr/>
      <dgm:t>
        <a:bodyPr/>
        <a:lstStyle/>
        <a:p>
          <a:endParaRPr lang="en-US"/>
        </a:p>
      </dgm:t>
    </dgm:pt>
    <dgm:pt modelId="{E843BDDF-DE57-438D-9236-24ACC247C9CD}" type="sibTrans" cxnId="{5E392E80-D563-4615-8CD1-B2CDE5638592}">
      <dgm:prSet/>
      <dgm:spPr/>
      <dgm:t>
        <a:bodyPr/>
        <a:lstStyle/>
        <a:p>
          <a:endParaRPr lang="en-US"/>
        </a:p>
      </dgm:t>
    </dgm:pt>
    <dgm:pt modelId="{87731D73-9F61-4942-A8E0-5EFD91B9BD8F}">
      <dgm:prSet phldrT="[Text]"/>
      <dgm:spPr/>
      <dgm:t>
        <a:bodyPr/>
        <a:lstStyle/>
        <a:p>
          <a:r>
            <a:rPr lang="en-US" dirty="0" err="1"/>
            <a:t>Góp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giảm</a:t>
          </a:r>
          <a:r>
            <a:rPr lang="en-US" dirty="0"/>
            <a:t> </a:t>
          </a:r>
          <a:r>
            <a:rPr lang="en-US" dirty="0" err="1"/>
            <a:t>thiếu</a:t>
          </a:r>
          <a:r>
            <a:rPr lang="en-US" dirty="0"/>
            <a:t> </a:t>
          </a:r>
          <a:r>
            <a:rPr lang="en-US" dirty="0" err="1"/>
            <a:t>ùn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,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nạn</a:t>
          </a:r>
          <a:r>
            <a:rPr lang="en-US" dirty="0"/>
            <a:t> </a:t>
          </a:r>
          <a:r>
            <a:rPr lang="en-US" dirty="0" err="1"/>
            <a:t>xe</a:t>
          </a:r>
          <a:r>
            <a:rPr lang="en-US" dirty="0"/>
            <a:t> ô, </a:t>
          </a:r>
          <a:r>
            <a:rPr lang="en-US" dirty="0" err="1"/>
            <a:t>xe</a:t>
          </a:r>
          <a:r>
            <a:rPr lang="en-US" dirty="0"/>
            <a:t> </a:t>
          </a:r>
          <a:r>
            <a:rPr lang="en-US" dirty="0" err="1"/>
            <a:t>dù</a:t>
          </a:r>
          <a:r>
            <a:rPr lang="en-US" dirty="0"/>
            <a:t>...</a:t>
          </a:r>
        </a:p>
      </dgm:t>
    </dgm:pt>
    <dgm:pt modelId="{59AE6D55-9EB6-47AF-8584-34B3AEF4B485}" type="parTrans" cxnId="{B7C70C0A-99AC-45AB-BC16-B6363CDD1540}">
      <dgm:prSet/>
      <dgm:spPr/>
      <dgm:t>
        <a:bodyPr/>
        <a:lstStyle/>
        <a:p>
          <a:endParaRPr lang="en-US"/>
        </a:p>
      </dgm:t>
    </dgm:pt>
    <dgm:pt modelId="{075ED5E1-1316-43E1-92B8-289A9854F533}" type="sibTrans" cxnId="{B7C70C0A-99AC-45AB-BC16-B6363CDD1540}">
      <dgm:prSet/>
      <dgm:spPr/>
      <dgm:t>
        <a:bodyPr/>
        <a:lstStyle/>
        <a:p>
          <a:endParaRPr lang="en-US"/>
        </a:p>
      </dgm:t>
    </dgm:pt>
    <dgm:pt modelId="{346CB36E-1634-4CB3-B09A-A8CD475EC304}" type="pres">
      <dgm:prSet presAssocID="{4EA6937D-3030-4BBC-97C6-9B5FA326A45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3CD66B-CAB2-4594-95D4-C222DA03DF90}" type="pres">
      <dgm:prSet presAssocID="{DA0978FC-C17F-419B-B501-7B5592B19D73}" presName="centerShape" presStyleLbl="node0" presStyleIdx="0" presStyleCnt="1"/>
      <dgm:spPr/>
    </dgm:pt>
    <dgm:pt modelId="{A881F56F-E9E1-473D-93CB-226D094C2639}" type="pres">
      <dgm:prSet presAssocID="{C6C1EC48-94CC-4786-8F00-BB32CC4C446B}" presName="parTrans" presStyleLbl="sibTrans2D1" presStyleIdx="0" presStyleCnt="4"/>
      <dgm:spPr/>
    </dgm:pt>
    <dgm:pt modelId="{B3301491-AA36-49EE-B079-7E1C76654A25}" type="pres">
      <dgm:prSet presAssocID="{C6C1EC48-94CC-4786-8F00-BB32CC4C446B}" presName="connectorText" presStyleLbl="sibTrans2D1" presStyleIdx="0" presStyleCnt="4"/>
      <dgm:spPr/>
    </dgm:pt>
    <dgm:pt modelId="{8BDF4CAB-EDE3-4EEB-9437-B7CBBF23F678}" type="pres">
      <dgm:prSet presAssocID="{39E82C48-0361-4A87-A47F-64B1DA8E539F}" presName="node" presStyleLbl="node1" presStyleIdx="0" presStyleCnt="4" custScaleX="299755">
        <dgm:presLayoutVars>
          <dgm:bulletEnabled val="1"/>
        </dgm:presLayoutVars>
      </dgm:prSet>
      <dgm:spPr/>
    </dgm:pt>
    <dgm:pt modelId="{60C8762B-0A3B-457E-8893-1A8F3A8E7F2E}" type="pres">
      <dgm:prSet presAssocID="{0941B25D-2C69-470D-AFE5-BC9BB49324B3}" presName="parTrans" presStyleLbl="sibTrans2D1" presStyleIdx="1" presStyleCnt="4"/>
      <dgm:spPr/>
    </dgm:pt>
    <dgm:pt modelId="{0023D1CF-C4EA-4069-92D1-9CA40711F4C2}" type="pres">
      <dgm:prSet presAssocID="{0941B25D-2C69-470D-AFE5-BC9BB49324B3}" presName="connectorText" presStyleLbl="sibTrans2D1" presStyleIdx="1" presStyleCnt="4"/>
      <dgm:spPr/>
    </dgm:pt>
    <dgm:pt modelId="{0E29108E-DFDF-47C4-AF46-CE74628B7C4E}" type="pres">
      <dgm:prSet presAssocID="{59C06E6A-294E-4CA1-A3C5-321DE3F38A32}" presName="node" presStyleLbl="node1" presStyleIdx="1" presStyleCnt="4" custScaleX="267180" custRadScaleRad="178414" custRadScaleInc="-2772">
        <dgm:presLayoutVars>
          <dgm:bulletEnabled val="1"/>
        </dgm:presLayoutVars>
      </dgm:prSet>
      <dgm:spPr/>
    </dgm:pt>
    <dgm:pt modelId="{81DEF28B-E39E-42E7-9BD0-874E786D1EDA}" type="pres">
      <dgm:prSet presAssocID="{5797F5CD-ACFD-44F3-829D-107EC473A34E}" presName="parTrans" presStyleLbl="sibTrans2D1" presStyleIdx="2" presStyleCnt="4"/>
      <dgm:spPr/>
    </dgm:pt>
    <dgm:pt modelId="{1E0B91C4-BFB5-4328-80AB-89A4476DCDC8}" type="pres">
      <dgm:prSet presAssocID="{5797F5CD-ACFD-44F3-829D-107EC473A34E}" presName="connectorText" presStyleLbl="sibTrans2D1" presStyleIdx="2" presStyleCnt="4"/>
      <dgm:spPr/>
    </dgm:pt>
    <dgm:pt modelId="{C7F57C95-4169-4F1D-A6EE-A681010AC38F}" type="pres">
      <dgm:prSet presAssocID="{8DB64908-6D88-4E53-8DF6-C9600B8626F0}" presName="node" presStyleLbl="node1" presStyleIdx="2" presStyleCnt="4" custScaleX="241578">
        <dgm:presLayoutVars>
          <dgm:bulletEnabled val="1"/>
        </dgm:presLayoutVars>
      </dgm:prSet>
      <dgm:spPr/>
    </dgm:pt>
    <dgm:pt modelId="{BA49FE51-72B6-448F-AE8A-43FAB8422E73}" type="pres">
      <dgm:prSet presAssocID="{59AE6D55-9EB6-47AF-8584-34B3AEF4B485}" presName="parTrans" presStyleLbl="sibTrans2D1" presStyleIdx="3" presStyleCnt="4"/>
      <dgm:spPr/>
    </dgm:pt>
    <dgm:pt modelId="{D009C898-79AF-41B6-A6BF-8EC440FB0119}" type="pres">
      <dgm:prSet presAssocID="{59AE6D55-9EB6-47AF-8584-34B3AEF4B485}" presName="connectorText" presStyleLbl="sibTrans2D1" presStyleIdx="3" presStyleCnt="4"/>
      <dgm:spPr/>
    </dgm:pt>
    <dgm:pt modelId="{B73705E1-3BB2-4EC3-8EB3-37E660CCE517}" type="pres">
      <dgm:prSet presAssocID="{87731D73-9F61-4942-A8E0-5EFD91B9BD8F}" presName="node" presStyleLbl="node1" presStyleIdx="3" presStyleCnt="4" custScaleX="301913" custRadScaleRad="160189" custRadScaleInc="-1564">
        <dgm:presLayoutVars>
          <dgm:bulletEnabled val="1"/>
        </dgm:presLayoutVars>
      </dgm:prSet>
      <dgm:spPr/>
    </dgm:pt>
  </dgm:ptLst>
  <dgm:cxnLst>
    <dgm:cxn modelId="{2C5EEB00-7E4B-4E2D-9013-0411022BB320}" type="presOf" srcId="{59C06E6A-294E-4CA1-A3C5-321DE3F38A32}" destId="{0E29108E-DFDF-47C4-AF46-CE74628B7C4E}" srcOrd="0" destOrd="0" presId="urn:microsoft.com/office/officeart/2005/8/layout/radial5"/>
    <dgm:cxn modelId="{B7C70C0A-99AC-45AB-BC16-B6363CDD1540}" srcId="{DA0978FC-C17F-419B-B501-7B5592B19D73}" destId="{87731D73-9F61-4942-A8E0-5EFD91B9BD8F}" srcOrd="3" destOrd="0" parTransId="{59AE6D55-9EB6-47AF-8584-34B3AEF4B485}" sibTransId="{075ED5E1-1316-43E1-92B8-289A9854F533}"/>
    <dgm:cxn modelId="{F16A810B-013A-40B1-8459-994799C34944}" type="presOf" srcId="{59AE6D55-9EB6-47AF-8584-34B3AEF4B485}" destId="{D009C898-79AF-41B6-A6BF-8EC440FB0119}" srcOrd="1" destOrd="0" presId="urn:microsoft.com/office/officeart/2005/8/layout/radial5"/>
    <dgm:cxn modelId="{788F5F16-27F6-408A-BCA7-39DAC571847B}" type="presOf" srcId="{0941B25D-2C69-470D-AFE5-BC9BB49324B3}" destId="{0023D1CF-C4EA-4069-92D1-9CA40711F4C2}" srcOrd="1" destOrd="0" presId="urn:microsoft.com/office/officeart/2005/8/layout/radial5"/>
    <dgm:cxn modelId="{CEE1911B-7E6F-4ABC-B9E9-FC940B8198D0}" type="presOf" srcId="{C6C1EC48-94CC-4786-8F00-BB32CC4C446B}" destId="{B3301491-AA36-49EE-B079-7E1C76654A25}" srcOrd="1" destOrd="0" presId="urn:microsoft.com/office/officeart/2005/8/layout/radial5"/>
    <dgm:cxn modelId="{F93CBB1E-FACB-4AB5-9E76-A9655052AB9E}" type="presOf" srcId="{39E82C48-0361-4A87-A47F-64B1DA8E539F}" destId="{8BDF4CAB-EDE3-4EEB-9437-B7CBBF23F678}" srcOrd="0" destOrd="0" presId="urn:microsoft.com/office/officeart/2005/8/layout/radial5"/>
    <dgm:cxn modelId="{A5FC8939-6A14-4C70-B238-2DA8F4045013}" srcId="{DA0978FC-C17F-419B-B501-7B5592B19D73}" destId="{39E82C48-0361-4A87-A47F-64B1DA8E539F}" srcOrd="0" destOrd="0" parTransId="{C6C1EC48-94CC-4786-8F00-BB32CC4C446B}" sibTransId="{603EB8AD-49BF-4FA5-BA49-53108AE4C634}"/>
    <dgm:cxn modelId="{C00AFE3F-CE31-41FF-9E41-85E81123EB58}" type="presOf" srcId="{5797F5CD-ACFD-44F3-829D-107EC473A34E}" destId="{81DEF28B-E39E-42E7-9BD0-874E786D1EDA}" srcOrd="0" destOrd="0" presId="urn:microsoft.com/office/officeart/2005/8/layout/radial5"/>
    <dgm:cxn modelId="{1117B75C-5053-463A-B564-4900F446025C}" type="presOf" srcId="{87731D73-9F61-4942-A8E0-5EFD91B9BD8F}" destId="{B73705E1-3BB2-4EC3-8EB3-37E660CCE517}" srcOrd="0" destOrd="0" presId="urn:microsoft.com/office/officeart/2005/8/layout/radial5"/>
    <dgm:cxn modelId="{55ACA46A-7117-4518-A5E7-0594D15E374A}" srcId="{DA0978FC-C17F-419B-B501-7B5592B19D73}" destId="{59C06E6A-294E-4CA1-A3C5-321DE3F38A32}" srcOrd="1" destOrd="0" parTransId="{0941B25D-2C69-470D-AFE5-BC9BB49324B3}" sibTransId="{965C8EFB-A566-494E-8348-43A09ADD918C}"/>
    <dgm:cxn modelId="{8D99C350-67D3-428A-B313-AFB4A3699DFF}" type="presOf" srcId="{5797F5CD-ACFD-44F3-829D-107EC473A34E}" destId="{1E0B91C4-BFB5-4328-80AB-89A4476DCDC8}" srcOrd="1" destOrd="0" presId="urn:microsoft.com/office/officeart/2005/8/layout/radial5"/>
    <dgm:cxn modelId="{76E41B7A-8102-448D-8901-C0F73D5803F4}" type="presOf" srcId="{0941B25D-2C69-470D-AFE5-BC9BB49324B3}" destId="{60C8762B-0A3B-457E-8893-1A8F3A8E7F2E}" srcOrd="0" destOrd="0" presId="urn:microsoft.com/office/officeart/2005/8/layout/radial5"/>
    <dgm:cxn modelId="{5E392E80-D563-4615-8CD1-B2CDE5638592}" srcId="{DA0978FC-C17F-419B-B501-7B5592B19D73}" destId="{8DB64908-6D88-4E53-8DF6-C9600B8626F0}" srcOrd="2" destOrd="0" parTransId="{5797F5CD-ACFD-44F3-829D-107EC473A34E}" sibTransId="{E843BDDF-DE57-438D-9236-24ACC247C9CD}"/>
    <dgm:cxn modelId="{93B93A92-F753-4EFA-832E-8FCC47D13FC3}" type="presOf" srcId="{C6C1EC48-94CC-4786-8F00-BB32CC4C446B}" destId="{A881F56F-E9E1-473D-93CB-226D094C2639}" srcOrd="0" destOrd="0" presId="urn:microsoft.com/office/officeart/2005/8/layout/radial5"/>
    <dgm:cxn modelId="{E7EF3CAD-8F0B-457F-B83C-A482F38AC81A}" type="presOf" srcId="{59AE6D55-9EB6-47AF-8584-34B3AEF4B485}" destId="{BA49FE51-72B6-448F-AE8A-43FAB8422E73}" srcOrd="0" destOrd="0" presId="urn:microsoft.com/office/officeart/2005/8/layout/radial5"/>
    <dgm:cxn modelId="{EA40E5D4-98C0-476A-81BF-4349D3F78756}" type="presOf" srcId="{8DB64908-6D88-4E53-8DF6-C9600B8626F0}" destId="{C7F57C95-4169-4F1D-A6EE-A681010AC38F}" srcOrd="0" destOrd="0" presId="urn:microsoft.com/office/officeart/2005/8/layout/radial5"/>
    <dgm:cxn modelId="{2E02CDDC-8BB2-480E-B7C8-13F6B8EAD89B}" type="presOf" srcId="{4EA6937D-3030-4BBC-97C6-9B5FA326A45C}" destId="{346CB36E-1634-4CB3-B09A-A8CD475EC304}" srcOrd="0" destOrd="0" presId="urn:microsoft.com/office/officeart/2005/8/layout/radial5"/>
    <dgm:cxn modelId="{FA7F69E1-33C3-49A3-87B8-65D857133856}" srcId="{4EA6937D-3030-4BBC-97C6-9B5FA326A45C}" destId="{DA0978FC-C17F-419B-B501-7B5592B19D73}" srcOrd="0" destOrd="0" parTransId="{87789425-8626-4C93-9E62-45F632B8BE0C}" sibTransId="{A0D200F2-E052-4CA2-A31D-1A0E6F5ADAAD}"/>
    <dgm:cxn modelId="{B729D6E5-34C4-4CB6-BF61-6F3DECA442F8}" type="presOf" srcId="{DA0978FC-C17F-419B-B501-7B5592B19D73}" destId="{893CD66B-CAB2-4594-95D4-C222DA03DF90}" srcOrd="0" destOrd="0" presId="urn:microsoft.com/office/officeart/2005/8/layout/radial5"/>
    <dgm:cxn modelId="{9EDE5279-561F-4451-AA13-4B248831413C}" type="presParOf" srcId="{346CB36E-1634-4CB3-B09A-A8CD475EC304}" destId="{893CD66B-CAB2-4594-95D4-C222DA03DF90}" srcOrd="0" destOrd="0" presId="urn:microsoft.com/office/officeart/2005/8/layout/radial5"/>
    <dgm:cxn modelId="{D9999BE6-E44C-477B-8494-199522233C0E}" type="presParOf" srcId="{346CB36E-1634-4CB3-B09A-A8CD475EC304}" destId="{A881F56F-E9E1-473D-93CB-226D094C2639}" srcOrd="1" destOrd="0" presId="urn:microsoft.com/office/officeart/2005/8/layout/radial5"/>
    <dgm:cxn modelId="{CF96997D-386F-46AA-8FA1-3C0CA21726D7}" type="presParOf" srcId="{A881F56F-E9E1-473D-93CB-226D094C2639}" destId="{B3301491-AA36-49EE-B079-7E1C76654A25}" srcOrd="0" destOrd="0" presId="urn:microsoft.com/office/officeart/2005/8/layout/radial5"/>
    <dgm:cxn modelId="{12595898-5974-445D-9FE2-225852EE7AC5}" type="presParOf" srcId="{346CB36E-1634-4CB3-B09A-A8CD475EC304}" destId="{8BDF4CAB-EDE3-4EEB-9437-B7CBBF23F678}" srcOrd="2" destOrd="0" presId="urn:microsoft.com/office/officeart/2005/8/layout/radial5"/>
    <dgm:cxn modelId="{102DC021-6617-4EA8-A970-8EFDEAB23EAF}" type="presParOf" srcId="{346CB36E-1634-4CB3-B09A-A8CD475EC304}" destId="{60C8762B-0A3B-457E-8893-1A8F3A8E7F2E}" srcOrd="3" destOrd="0" presId="urn:microsoft.com/office/officeart/2005/8/layout/radial5"/>
    <dgm:cxn modelId="{CDA1E65B-2321-40B0-8E5A-3B50A78F25C4}" type="presParOf" srcId="{60C8762B-0A3B-457E-8893-1A8F3A8E7F2E}" destId="{0023D1CF-C4EA-4069-92D1-9CA40711F4C2}" srcOrd="0" destOrd="0" presId="urn:microsoft.com/office/officeart/2005/8/layout/radial5"/>
    <dgm:cxn modelId="{D0CBBE06-2296-4BF6-809E-0B7E258BAC2F}" type="presParOf" srcId="{346CB36E-1634-4CB3-B09A-A8CD475EC304}" destId="{0E29108E-DFDF-47C4-AF46-CE74628B7C4E}" srcOrd="4" destOrd="0" presId="urn:microsoft.com/office/officeart/2005/8/layout/radial5"/>
    <dgm:cxn modelId="{8B639EFC-5C5D-4602-9008-BD8A69B8AD41}" type="presParOf" srcId="{346CB36E-1634-4CB3-B09A-A8CD475EC304}" destId="{81DEF28B-E39E-42E7-9BD0-874E786D1EDA}" srcOrd="5" destOrd="0" presId="urn:microsoft.com/office/officeart/2005/8/layout/radial5"/>
    <dgm:cxn modelId="{497FD43B-0E63-4DDC-BF4C-135D9737C72E}" type="presParOf" srcId="{81DEF28B-E39E-42E7-9BD0-874E786D1EDA}" destId="{1E0B91C4-BFB5-4328-80AB-89A4476DCDC8}" srcOrd="0" destOrd="0" presId="urn:microsoft.com/office/officeart/2005/8/layout/radial5"/>
    <dgm:cxn modelId="{6E5A461A-51A9-4776-8F45-75AAF02F218F}" type="presParOf" srcId="{346CB36E-1634-4CB3-B09A-A8CD475EC304}" destId="{C7F57C95-4169-4F1D-A6EE-A681010AC38F}" srcOrd="6" destOrd="0" presId="urn:microsoft.com/office/officeart/2005/8/layout/radial5"/>
    <dgm:cxn modelId="{D1C437C4-007B-4E5D-929B-5E2FC9858368}" type="presParOf" srcId="{346CB36E-1634-4CB3-B09A-A8CD475EC304}" destId="{BA49FE51-72B6-448F-AE8A-43FAB8422E73}" srcOrd="7" destOrd="0" presId="urn:microsoft.com/office/officeart/2005/8/layout/radial5"/>
    <dgm:cxn modelId="{494707CE-3C0B-4D3D-B10F-6BDDC5857D82}" type="presParOf" srcId="{BA49FE51-72B6-448F-AE8A-43FAB8422E73}" destId="{D009C898-79AF-41B6-A6BF-8EC440FB0119}" srcOrd="0" destOrd="0" presId="urn:microsoft.com/office/officeart/2005/8/layout/radial5"/>
    <dgm:cxn modelId="{6143FFCB-CD68-4EE5-B208-8AC6976DE95E}" type="presParOf" srcId="{346CB36E-1634-4CB3-B09A-A8CD475EC304}" destId="{B73705E1-3BB2-4EC3-8EB3-37E660CCE51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5C0320-D754-40CC-90C1-A5651906B51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</dgm:pt>
    <dgm:pt modelId="{BF383E15-3AA6-48A4-BB39-735CEC6FB987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35383D8-6913-4D91-8C07-C0CE48D80AD5}" type="parTrans" cxnId="{53EEEFEC-D7F8-4B6B-A660-F1ECBF48EEC2}">
      <dgm:prSet/>
      <dgm:spPr/>
      <dgm:t>
        <a:bodyPr/>
        <a:lstStyle/>
        <a:p>
          <a:endParaRPr lang="en-US"/>
        </a:p>
      </dgm:t>
    </dgm:pt>
    <dgm:pt modelId="{C4DE5B9A-CF2B-4647-9FBD-5E47C0942E65}" type="sibTrans" cxnId="{53EEEFEC-D7F8-4B6B-A660-F1ECBF48EEC2}">
      <dgm:prSet/>
      <dgm:spPr/>
      <dgm:t>
        <a:bodyPr/>
        <a:lstStyle/>
        <a:p>
          <a:endParaRPr lang="en-US"/>
        </a:p>
      </dgm:t>
    </dgm:pt>
    <dgm:pt modelId="{4F81D386-37BC-4C87-BC66-9892BF97C468}">
      <dgm:prSet phldrT="[Text]"/>
      <dgm:spPr>
        <a:gradFill rotWithShape="0">
          <a:gsLst>
            <a:gs pos="0">
              <a:schemeClr val="tx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</a:t>
          </a:r>
          <a:r>
            <a:rPr lang="en-US" dirty="0" err="1"/>
            <a:t>tảng</a:t>
          </a:r>
          <a:endParaRPr lang="en-US" dirty="0"/>
        </a:p>
      </dgm:t>
    </dgm:pt>
    <dgm:pt modelId="{BFB3DDB5-2508-44D5-9249-D86B409C680C}" type="parTrans" cxnId="{97DBACBF-FC20-4C26-A7D4-3BFC52628E33}">
      <dgm:prSet/>
      <dgm:spPr/>
      <dgm:t>
        <a:bodyPr/>
        <a:lstStyle/>
        <a:p>
          <a:endParaRPr lang="en-US"/>
        </a:p>
      </dgm:t>
    </dgm:pt>
    <dgm:pt modelId="{DFDEB072-B663-4508-970E-C2DC17C4B194}" type="sibTrans" cxnId="{97DBACBF-FC20-4C26-A7D4-3BFC52628E33}">
      <dgm:prSet/>
      <dgm:spPr/>
      <dgm:t>
        <a:bodyPr/>
        <a:lstStyle/>
        <a:p>
          <a:endParaRPr lang="en-US"/>
        </a:p>
      </dgm:t>
    </dgm:pt>
    <dgm:pt modelId="{DAC39663-CDD1-4010-A3D8-A15699331CD9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BB1D7C77-68AA-41F6-B2D5-CEFE31A8DCA8}" type="parTrans" cxnId="{F1ABF585-0381-4F90-8504-736295A94369}">
      <dgm:prSet/>
      <dgm:spPr/>
      <dgm:t>
        <a:bodyPr/>
        <a:lstStyle/>
        <a:p>
          <a:endParaRPr lang="en-US"/>
        </a:p>
      </dgm:t>
    </dgm:pt>
    <dgm:pt modelId="{D159AC72-D021-4F9A-A269-01B56F7151D0}" type="sibTrans" cxnId="{F1ABF585-0381-4F90-8504-736295A94369}">
      <dgm:prSet/>
      <dgm:spPr/>
      <dgm:t>
        <a:bodyPr/>
        <a:lstStyle/>
        <a:p>
          <a:endParaRPr lang="en-US"/>
        </a:p>
      </dgm:t>
    </dgm:pt>
    <dgm:pt modelId="{06571335-4EB8-44CB-8D6F-8F851A3E2F89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chương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31B06AC9-070F-4B71-85C3-D2DF716F0C2B}" type="parTrans" cxnId="{D100C700-7868-48DC-8184-159009D43A84}">
      <dgm:prSet/>
      <dgm:spPr/>
      <dgm:t>
        <a:bodyPr/>
        <a:lstStyle/>
        <a:p>
          <a:endParaRPr lang="en-US"/>
        </a:p>
      </dgm:t>
    </dgm:pt>
    <dgm:pt modelId="{92DFE92A-552F-4824-B5DC-510721321482}" type="sibTrans" cxnId="{D100C700-7868-48DC-8184-159009D43A84}">
      <dgm:prSet/>
      <dgm:spPr/>
      <dgm:t>
        <a:bodyPr/>
        <a:lstStyle/>
        <a:p>
          <a:endParaRPr lang="en-US"/>
        </a:p>
      </dgm:t>
    </dgm:pt>
    <dgm:pt modelId="{47D22438-0FEE-44FD-A0F2-EA97DB3E78BD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endParaRPr lang="en-US" dirty="0"/>
        </a:p>
      </dgm:t>
    </dgm:pt>
    <dgm:pt modelId="{642B9305-C7EF-4278-9747-1DF9AD641AB5}" type="parTrans" cxnId="{22777044-DCD8-4472-B319-42FF4FC7FE6A}">
      <dgm:prSet/>
      <dgm:spPr/>
      <dgm:t>
        <a:bodyPr/>
        <a:lstStyle/>
        <a:p>
          <a:endParaRPr lang="en-US"/>
        </a:p>
      </dgm:t>
    </dgm:pt>
    <dgm:pt modelId="{C29796D1-EE02-43C3-B136-C38ED4978F66}" type="sibTrans" cxnId="{22777044-DCD8-4472-B319-42FF4FC7FE6A}">
      <dgm:prSet/>
      <dgm:spPr/>
      <dgm:t>
        <a:bodyPr/>
        <a:lstStyle/>
        <a:p>
          <a:endParaRPr lang="en-US"/>
        </a:p>
      </dgm:t>
    </dgm:pt>
    <dgm:pt modelId="{F2A95345-DE95-48BF-9507-AA23FDEA9B1D}" type="pres">
      <dgm:prSet presAssocID="{C75C0320-D754-40CC-90C1-A5651906B51A}" presName="linear" presStyleCnt="0">
        <dgm:presLayoutVars>
          <dgm:dir/>
          <dgm:animLvl val="lvl"/>
          <dgm:resizeHandles val="exact"/>
        </dgm:presLayoutVars>
      </dgm:prSet>
      <dgm:spPr/>
    </dgm:pt>
    <dgm:pt modelId="{E002AAE6-EC56-424C-BA8C-BD60C6237ABE}" type="pres">
      <dgm:prSet presAssocID="{BF383E15-3AA6-48A4-BB39-735CEC6FB987}" presName="parentLin" presStyleCnt="0"/>
      <dgm:spPr/>
    </dgm:pt>
    <dgm:pt modelId="{E324DACB-96AD-48A8-ADA3-2D996C6C14D9}" type="pres">
      <dgm:prSet presAssocID="{BF383E15-3AA6-48A4-BB39-735CEC6FB987}" presName="parentLeftMargin" presStyleLbl="node1" presStyleIdx="0" presStyleCnt="5"/>
      <dgm:spPr/>
    </dgm:pt>
    <dgm:pt modelId="{CEF319D4-B3DD-4024-BE00-77A269FB0CD7}" type="pres">
      <dgm:prSet presAssocID="{BF383E15-3AA6-48A4-BB39-735CEC6FB987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298268" y="53942"/>
          <a:ext cx="4175760" cy="501840"/>
        </a:xfrm>
        <a:prstGeom prst="roundRect">
          <a:avLst/>
        </a:prstGeom>
      </dgm:spPr>
    </dgm:pt>
    <dgm:pt modelId="{904C272B-77AB-4497-AED3-8E462B6C8790}" type="pres">
      <dgm:prSet presAssocID="{BF383E15-3AA6-48A4-BB39-735CEC6FB987}" presName="negativeSpace" presStyleCnt="0"/>
      <dgm:spPr/>
    </dgm:pt>
    <dgm:pt modelId="{D380AEC3-0657-4F44-92CC-59F79F79D2DA}" type="pres">
      <dgm:prSet presAssocID="{BF383E15-3AA6-48A4-BB39-735CEC6FB987}" presName="childText" presStyleLbl="conFgAcc1" presStyleIdx="0" presStyleCnt="5">
        <dgm:presLayoutVars>
          <dgm:bulletEnabled val="1"/>
        </dgm:presLayoutVars>
      </dgm:prSet>
      <dgm:spPr/>
    </dgm:pt>
    <dgm:pt modelId="{6894EBF7-B15A-4F40-96ED-5F1B1DDB82C2}" type="pres">
      <dgm:prSet presAssocID="{C4DE5B9A-CF2B-4647-9FBD-5E47C0942E65}" presName="spaceBetweenRectangles" presStyleCnt="0"/>
      <dgm:spPr/>
    </dgm:pt>
    <dgm:pt modelId="{688140FB-2C7B-4CDB-B77F-9E53CB28AFDA}" type="pres">
      <dgm:prSet presAssocID="{4F81D386-37BC-4C87-BC66-9892BF97C468}" presName="parentLin" presStyleCnt="0"/>
      <dgm:spPr/>
    </dgm:pt>
    <dgm:pt modelId="{958F1C5B-A7CD-47A1-B5C9-236E3044215A}" type="pres">
      <dgm:prSet presAssocID="{4F81D386-37BC-4C87-BC66-9892BF97C468}" presName="parentLeftMargin" presStyleLbl="node1" presStyleIdx="0" presStyleCnt="5"/>
      <dgm:spPr/>
    </dgm:pt>
    <dgm:pt modelId="{FC3AF06F-DC30-46A0-902F-1478DC648481}" type="pres">
      <dgm:prSet presAssocID="{4F81D386-37BC-4C87-BC66-9892BF97C4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5246EE-E75E-4DA3-80BD-55FB0A556CC9}" type="pres">
      <dgm:prSet presAssocID="{4F81D386-37BC-4C87-BC66-9892BF97C468}" presName="negativeSpace" presStyleCnt="0"/>
      <dgm:spPr/>
    </dgm:pt>
    <dgm:pt modelId="{DFD7CC22-5806-4E5B-BADF-B60C9741FE15}" type="pres">
      <dgm:prSet presAssocID="{4F81D386-37BC-4C87-BC66-9892BF97C468}" presName="childText" presStyleLbl="conFgAcc1" presStyleIdx="1" presStyleCnt="5">
        <dgm:presLayoutVars>
          <dgm:bulletEnabled val="1"/>
        </dgm:presLayoutVars>
      </dgm:prSet>
      <dgm:spPr/>
    </dgm:pt>
    <dgm:pt modelId="{A8C8FDA1-B5E8-4EFE-95B0-9270E3C9074A}" type="pres">
      <dgm:prSet presAssocID="{DFDEB072-B663-4508-970E-C2DC17C4B194}" presName="spaceBetweenRectangles" presStyleCnt="0"/>
      <dgm:spPr/>
    </dgm:pt>
    <dgm:pt modelId="{C37E6351-C305-4DD8-8BCC-C4611ABFBC6A}" type="pres">
      <dgm:prSet presAssocID="{DAC39663-CDD1-4010-A3D8-A15699331CD9}" presName="parentLin" presStyleCnt="0"/>
      <dgm:spPr/>
    </dgm:pt>
    <dgm:pt modelId="{6DF05A36-DD87-4498-8D57-A52C67511CC7}" type="pres">
      <dgm:prSet presAssocID="{DAC39663-CDD1-4010-A3D8-A15699331CD9}" presName="parentLeftMargin" presStyleLbl="node1" presStyleIdx="1" presStyleCnt="5"/>
      <dgm:spPr/>
    </dgm:pt>
    <dgm:pt modelId="{4BB79F06-79EF-4664-BA32-01BCD7FB54BB}" type="pres">
      <dgm:prSet presAssocID="{DAC39663-CDD1-4010-A3D8-A15699331C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CA4895-E2D5-43D5-AAD5-DC89CD87A6A6}" type="pres">
      <dgm:prSet presAssocID="{DAC39663-CDD1-4010-A3D8-A15699331CD9}" presName="negativeSpace" presStyleCnt="0"/>
      <dgm:spPr/>
    </dgm:pt>
    <dgm:pt modelId="{80AC1828-2647-4B80-86FB-3974C2E39D25}" type="pres">
      <dgm:prSet presAssocID="{DAC39663-CDD1-4010-A3D8-A15699331CD9}" presName="childText" presStyleLbl="conFgAcc1" presStyleIdx="2" presStyleCnt="5">
        <dgm:presLayoutVars>
          <dgm:bulletEnabled val="1"/>
        </dgm:presLayoutVars>
      </dgm:prSet>
      <dgm:spPr/>
    </dgm:pt>
    <dgm:pt modelId="{6178F18B-F908-4921-822D-4BC7C6ED4CB6}" type="pres">
      <dgm:prSet presAssocID="{D159AC72-D021-4F9A-A269-01B56F7151D0}" presName="spaceBetweenRectangles" presStyleCnt="0"/>
      <dgm:spPr/>
    </dgm:pt>
    <dgm:pt modelId="{FD747C76-338A-40FC-959C-53BD35C61FA6}" type="pres">
      <dgm:prSet presAssocID="{06571335-4EB8-44CB-8D6F-8F851A3E2F89}" presName="parentLin" presStyleCnt="0"/>
      <dgm:spPr/>
    </dgm:pt>
    <dgm:pt modelId="{393544C7-88CE-4149-8C57-56D2CE1F0927}" type="pres">
      <dgm:prSet presAssocID="{06571335-4EB8-44CB-8D6F-8F851A3E2F89}" presName="parentLeftMargin" presStyleLbl="node1" presStyleIdx="2" presStyleCnt="5"/>
      <dgm:spPr/>
    </dgm:pt>
    <dgm:pt modelId="{6B03F8A8-F596-44F7-99F5-2C18AF5F7C7B}" type="pres">
      <dgm:prSet presAssocID="{06571335-4EB8-44CB-8D6F-8F851A3E2F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19A53E-383A-41AA-A73E-7C049C5816FB}" type="pres">
      <dgm:prSet presAssocID="{06571335-4EB8-44CB-8D6F-8F851A3E2F89}" presName="negativeSpace" presStyleCnt="0"/>
      <dgm:spPr/>
    </dgm:pt>
    <dgm:pt modelId="{1FF415BB-2998-4B38-AE15-FDA20E745DA2}" type="pres">
      <dgm:prSet presAssocID="{06571335-4EB8-44CB-8D6F-8F851A3E2F89}" presName="childText" presStyleLbl="conFgAcc1" presStyleIdx="3" presStyleCnt="5">
        <dgm:presLayoutVars>
          <dgm:bulletEnabled val="1"/>
        </dgm:presLayoutVars>
      </dgm:prSet>
      <dgm:spPr/>
    </dgm:pt>
    <dgm:pt modelId="{C695409C-2D8F-404D-B6C9-6C01874DD005}" type="pres">
      <dgm:prSet presAssocID="{92DFE92A-552F-4824-B5DC-510721321482}" presName="spaceBetweenRectangles" presStyleCnt="0"/>
      <dgm:spPr/>
    </dgm:pt>
    <dgm:pt modelId="{A50D79E9-A075-4249-BBB9-0E5107DDF7B8}" type="pres">
      <dgm:prSet presAssocID="{47D22438-0FEE-44FD-A0F2-EA97DB3E78BD}" presName="parentLin" presStyleCnt="0"/>
      <dgm:spPr/>
    </dgm:pt>
    <dgm:pt modelId="{5E7CF606-9253-4725-BD57-CAF16E6EE24D}" type="pres">
      <dgm:prSet presAssocID="{47D22438-0FEE-44FD-A0F2-EA97DB3E78BD}" presName="parentLeftMargin" presStyleLbl="node1" presStyleIdx="3" presStyleCnt="5"/>
      <dgm:spPr/>
    </dgm:pt>
    <dgm:pt modelId="{7667F214-1C8A-4C84-BFB2-15BAE43024DD}" type="pres">
      <dgm:prSet presAssocID="{47D22438-0FEE-44FD-A0F2-EA97DB3E78B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CDD9702-46E6-42EE-9D54-DB95BA7D6374}" type="pres">
      <dgm:prSet presAssocID="{47D22438-0FEE-44FD-A0F2-EA97DB3E78BD}" presName="negativeSpace" presStyleCnt="0"/>
      <dgm:spPr/>
    </dgm:pt>
    <dgm:pt modelId="{5662029D-DFBD-4944-9D26-E2B90B0A9CEE}" type="pres">
      <dgm:prSet presAssocID="{47D22438-0FEE-44FD-A0F2-EA97DB3E78B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00C700-7868-48DC-8184-159009D43A84}" srcId="{C75C0320-D754-40CC-90C1-A5651906B51A}" destId="{06571335-4EB8-44CB-8D6F-8F851A3E2F89}" srcOrd="3" destOrd="0" parTransId="{31B06AC9-070F-4B71-85C3-D2DF716F0C2B}" sibTransId="{92DFE92A-552F-4824-B5DC-510721321482}"/>
    <dgm:cxn modelId="{0C88D337-7185-402A-B91C-ED8A56E3F06E}" type="presOf" srcId="{BF383E15-3AA6-48A4-BB39-735CEC6FB987}" destId="{E324DACB-96AD-48A8-ADA3-2D996C6C14D9}" srcOrd="0" destOrd="0" presId="urn:microsoft.com/office/officeart/2005/8/layout/list1"/>
    <dgm:cxn modelId="{22777044-DCD8-4472-B319-42FF4FC7FE6A}" srcId="{C75C0320-D754-40CC-90C1-A5651906B51A}" destId="{47D22438-0FEE-44FD-A0F2-EA97DB3E78BD}" srcOrd="4" destOrd="0" parTransId="{642B9305-C7EF-4278-9747-1DF9AD641AB5}" sibTransId="{C29796D1-EE02-43C3-B136-C38ED4978F66}"/>
    <dgm:cxn modelId="{4B49394E-6F8D-41B2-A083-1FC411A92A25}" type="presOf" srcId="{47D22438-0FEE-44FD-A0F2-EA97DB3E78BD}" destId="{5E7CF606-9253-4725-BD57-CAF16E6EE24D}" srcOrd="0" destOrd="0" presId="urn:microsoft.com/office/officeart/2005/8/layout/list1"/>
    <dgm:cxn modelId="{51420D52-8A29-4C39-9FA3-110C8C883C1D}" type="presOf" srcId="{DAC39663-CDD1-4010-A3D8-A15699331CD9}" destId="{4BB79F06-79EF-4664-BA32-01BCD7FB54BB}" srcOrd="1" destOrd="0" presId="urn:microsoft.com/office/officeart/2005/8/layout/list1"/>
    <dgm:cxn modelId="{5C285256-DA2E-48F7-B398-F580D6627656}" type="presOf" srcId="{DAC39663-CDD1-4010-A3D8-A15699331CD9}" destId="{6DF05A36-DD87-4498-8D57-A52C67511CC7}" srcOrd="0" destOrd="0" presId="urn:microsoft.com/office/officeart/2005/8/layout/list1"/>
    <dgm:cxn modelId="{5EF6257E-190C-45CE-A775-A6CF9092FE57}" type="presOf" srcId="{C75C0320-D754-40CC-90C1-A5651906B51A}" destId="{F2A95345-DE95-48BF-9507-AA23FDEA9B1D}" srcOrd="0" destOrd="0" presId="urn:microsoft.com/office/officeart/2005/8/layout/list1"/>
    <dgm:cxn modelId="{F1ABF585-0381-4F90-8504-736295A94369}" srcId="{C75C0320-D754-40CC-90C1-A5651906B51A}" destId="{DAC39663-CDD1-4010-A3D8-A15699331CD9}" srcOrd="2" destOrd="0" parTransId="{BB1D7C77-68AA-41F6-B2D5-CEFE31A8DCA8}" sibTransId="{D159AC72-D021-4F9A-A269-01B56F7151D0}"/>
    <dgm:cxn modelId="{75D2D38A-1B60-408E-90B2-A8019CB0D2C8}" type="presOf" srcId="{47D22438-0FEE-44FD-A0F2-EA97DB3E78BD}" destId="{7667F214-1C8A-4C84-BFB2-15BAE43024DD}" srcOrd="1" destOrd="0" presId="urn:microsoft.com/office/officeart/2005/8/layout/list1"/>
    <dgm:cxn modelId="{D4A0378D-1749-4F3C-AB41-3C254DD9FD73}" type="presOf" srcId="{06571335-4EB8-44CB-8D6F-8F851A3E2F89}" destId="{6B03F8A8-F596-44F7-99F5-2C18AF5F7C7B}" srcOrd="1" destOrd="0" presId="urn:microsoft.com/office/officeart/2005/8/layout/list1"/>
    <dgm:cxn modelId="{41CC7A96-7857-4F55-9243-05ACE7FBFE52}" type="presOf" srcId="{06571335-4EB8-44CB-8D6F-8F851A3E2F89}" destId="{393544C7-88CE-4149-8C57-56D2CE1F0927}" srcOrd="0" destOrd="0" presId="urn:microsoft.com/office/officeart/2005/8/layout/list1"/>
    <dgm:cxn modelId="{97DBACBF-FC20-4C26-A7D4-3BFC52628E33}" srcId="{C75C0320-D754-40CC-90C1-A5651906B51A}" destId="{4F81D386-37BC-4C87-BC66-9892BF97C468}" srcOrd="1" destOrd="0" parTransId="{BFB3DDB5-2508-44D5-9249-D86B409C680C}" sibTransId="{DFDEB072-B663-4508-970E-C2DC17C4B194}"/>
    <dgm:cxn modelId="{D1D8E9C2-0039-4802-97FD-7B69B1AF2B8E}" type="presOf" srcId="{4F81D386-37BC-4C87-BC66-9892BF97C468}" destId="{958F1C5B-A7CD-47A1-B5C9-236E3044215A}" srcOrd="0" destOrd="0" presId="urn:microsoft.com/office/officeart/2005/8/layout/list1"/>
    <dgm:cxn modelId="{A486EFDB-F45B-49F7-9F06-7B9C1E0B7F9F}" type="presOf" srcId="{4F81D386-37BC-4C87-BC66-9892BF97C468}" destId="{FC3AF06F-DC30-46A0-902F-1478DC648481}" srcOrd="1" destOrd="0" presId="urn:microsoft.com/office/officeart/2005/8/layout/list1"/>
    <dgm:cxn modelId="{53EEEFEC-D7F8-4B6B-A660-F1ECBF48EEC2}" srcId="{C75C0320-D754-40CC-90C1-A5651906B51A}" destId="{BF383E15-3AA6-48A4-BB39-735CEC6FB987}" srcOrd="0" destOrd="0" parTransId="{735383D8-6913-4D91-8C07-C0CE48D80AD5}" sibTransId="{C4DE5B9A-CF2B-4647-9FBD-5E47C0942E65}"/>
    <dgm:cxn modelId="{EF1471EE-30C3-48AA-A58D-3BC07818858C}" type="presOf" srcId="{BF383E15-3AA6-48A4-BB39-735CEC6FB987}" destId="{CEF319D4-B3DD-4024-BE00-77A269FB0CD7}" srcOrd="1" destOrd="0" presId="urn:microsoft.com/office/officeart/2005/8/layout/list1"/>
    <dgm:cxn modelId="{4BAB8CD7-33EA-4A0E-9357-A7882BA44FAF}" type="presParOf" srcId="{F2A95345-DE95-48BF-9507-AA23FDEA9B1D}" destId="{E002AAE6-EC56-424C-BA8C-BD60C6237ABE}" srcOrd="0" destOrd="0" presId="urn:microsoft.com/office/officeart/2005/8/layout/list1"/>
    <dgm:cxn modelId="{9621245B-C26B-454E-96CB-B037D908B5E4}" type="presParOf" srcId="{E002AAE6-EC56-424C-BA8C-BD60C6237ABE}" destId="{E324DACB-96AD-48A8-ADA3-2D996C6C14D9}" srcOrd="0" destOrd="0" presId="urn:microsoft.com/office/officeart/2005/8/layout/list1"/>
    <dgm:cxn modelId="{B6797975-B7E1-4FFD-8E96-E1EB1B265EF6}" type="presParOf" srcId="{E002AAE6-EC56-424C-BA8C-BD60C6237ABE}" destId="{CEF319D4-B3DD-4024-BE00-77A269FB0CD7}" srcOrd="1" destOrd="0" presId="urn:microsoft.com/office/officeart/2005/8/layout/list1"/>
    <dgm:cxn modelId="{C325B3BC-9281-4540-A39F-4953C6E0E137}" type="presParOf" srcId="{F2A95345-DE95-48BF-9507-AA23FDEA9B1D}" destId="{904C272B-77AB-4497-AED3-8E462B6C8790}" srcOrd="1" destOrd="0" presId="urn:microsoft.com/office/officeart/2005/8/layout/list1"/>
    <dgm:cxn modelId="{B2CB2C31-B73E-4225-851E-0490B20DA022}" type="presParOf" srcId="{F2A95345-DE95-48BF-9507-AA23FDEA9B1D}" destId="{D380AEC3-0657-4F44-92CC-59F79F79D2DA}" srcOrd="2" destOrd="0" presId="urn:microsoft.com/office/officeart/2005/8/layout/list1"/>
    <dgm:cxn modelId="{DBC57B14-84D8-48E7-8A6A-BC9FFF437001}" type="presParOf" srcId="{F2A95345-DE95-48BF-9507-AA23FDEA9B1D}" destId="{6894EBF7-B15A-4F40-96ED-5F1B1DDB82C2}" srcOrd="3" destOrd="0" presId="urn:microsoft.com/office/officeart/2005/8/layout/list1"/>
    <dgm:cxn modelId="{83A2C4DF-08DC-4658-9F2A-F4B1D6CC9985}" type="presParOf" srcId="{F2A95345-DE95-48BF-9507-AA23FDEA9B1D}" destId="{688140FB-2C7B-4CDB-B77F-9E53CB28AFDA}" srcOrd="4" destOrd="0" presId="urn:microsoft.com/office/officeart/2005/8/layout/list1"/>
    <dgm:cxn modelId="{6364A426-4A78-42EC-9B2A-325A0112F9B6}" type="presParOf" srcId="{688140FB-2C7B-4CDB-B77F-9E53CB28AFDA}" destId="{958F1C5B-A7CD-47A1-B5C9-236E3044215A}" srcOrd="0" destOrd="0" presId="urn:microsoft.com/office/officeart/2005/8/layout/list1"/>
    <dgm:cxn modelId="{815927F9-0DB7-4D3E-8D6C-35674EE5BAC5}" type="presParOf" srcId="{688140FB-2C7B-4CDB-B77F-9E53CB28AFDA}" destId="{FC3AF06F-DC30-46A0-902F-1478DC648481}" srcOrd="1" destOrd="0" presId="urn:microsoft.com/office/officeart/2005/8/layout/list1"/>
    <dgm:cxn modelId="{03CC926F-4E4B-4146-BDD0-D9EF9D804F8D}" type="presParOf" srcId="{F2A95345-DE95-48BF-9507-AA23FDEA9B1D}" destId="{135246EE-E75E-4DA3-80BD-55FB0A556CC9}" srcOrd="5" destOrd="0" presId="urn:microsoft.com/office/officeart/2005/8/layout/list1"/>
    <dgm:cxn modelId="{0F100634-9818-4551-9522-9541364F1563}" type="presParOf" srcId="{F2A95345-DE95-48BF-9507-AA23FDEA9B1D}" destId="{DFD7CC22-5806-4E5B-BADF-B60C9741FE15}" srcOrd="6" destOrd="0" presId="urn:microsoft.com/office/officeart/2005/8/layout/list1"/>
    <dgm:cxn modelId="{A34FF0A6-03EE-45F9-BDD8-11BA031D423A}" type="presParOf" srcId="{F2A95345-DE95-48BF-9507-AA23FDEA9B1D}" destId="{A8C8FDA1-B5E8-4EFE-95B0-9270E3C9074A}" srcOrd="7" destOrd="0" presId="urn:microsoft.com/office/officeart/2005/8/layout/list1"/>
    <dgm:cxn modelId="{6BA84348-6FE8-4C1D-9B32-F0F9ACF46D61}" type="presParOf" srcId="{F2A95345-DE95-48BF-9507-AA23FDEA9B1D}" destId="{C37E6351-C305-4DD8-8BCC-C4611ABFBC6A}" srcOrd="8" destOrd="0" presId="urn:microsoft.com/office/officeart/2005/8/layout/list1"/>
    <dgm:cxn modelId="{802EE13E-D29D-4B11-83A3-FABF3AD0ED2D}" type="presParOf" srcId="{C37E6351-C305-4DD8-8BCC-C4611ABFBC6A}" destId="{6DF05A36-DD87-4498-8D57-A52C67511CC7}" srcOrd="0" destOrd="0" presId="urn:microsoft.com/office/officeart/2005/8/layout/list1"/>
    <dgm:cxn modelId="{D2F03A82-369F-46EE-A1E0-E2DBB1E216F6}" type="presParOf" srcId="{C37E6351-C305-4DD8-8BCC-C4611ABFBC6A}" destId="{4BB79F06-79EF-4664-BA32-01BCD7FB54BB}" srcOrd="1" destOrd="0" presId="urn:microsoft.com/office/officeart/2005/8/layout/list1"/>
    <dgm:cxn modelId="{D923590E-84EC-498F-8F20-0E5B1BDEBE25}" type="presParOf" srcId="{F2A95345-DE95-48BF-9507-AA23FDEA9B1D}" destId="{FCCA4895-E2D5-43D5-AAD5-DC89CD87A6A6}" srcOrd="9" destOrd="0" presId="urn:microsoft.com/office/officeart/2005/8/layout/list1"/>
    <dgm:cxn modelId="{72297F22-CA46-477F-94A4-B84CF03DD831}" type="presParOf" srcId="{F2A95345-DE95-48BF-9507-AA23FDEA9B1D}" destId="{80AC1828-2647-4B80-86FB-3974C2E39D25}" srcOrd="10" destOrd="0" presId="urn:microsoft.com/office/officeart/2005/8/layout/list1"/>
    <dgm:cxn modelId="{2DFAC271-30F9-479A-B53B-91AD270CDB15}" type="presParOf" srcId="{F2A95345-DE95-48BF-9507-AA23FDEA9B1D}" destId="{6178F18B-F908-4921-822D-4BC7C6ED4CB6}" srcOrd="11" destOrd="0" presId="urn:microsoft.com/office/officeart/2005/8/layout/list1"/>
    <dgm:cxn modelId="{BED062EA-8002-4D70-8FAE-FFC572749663}" type="presParOf" srcId="{F2A95345-DE95-48BF-9507-AA23FDEA9B1D}" destId="{FD747C76-338A-40FC-959C-53BD35C61FA6}" srcOrd="12" destOrd="0" presId="urn:microsoft.com/office/officeart/2005/8/layout/list1"/>
    <dgm:cxn modelId="{D034654D-E767-450C-B2F7-B310ED78908D}" type="presParOf" srcId="{FD747C76-338A-40FC-959C-53BD35C61FA6}" destId="{393544C7-88CE-4149-8C57-56D2CE1F0927}" srcOrd="0" destOrd="0" presId="urn:microsoft.com/office/officeart/2005/8/layout/list1"/>
    <dgm:cxn modelId="{408DA763-75D5-4433-81EC-7FBB31546B9A}" type="presParOf" srcId="{FD747C76-338A-40FC-959C-53BD35C61FA6}" destId="{6B03F8A8-F596-44F7-99F5-2C18AF5F7C7B}" srcOrd="1" destOrd="0" presId="urn:microsoft.com/office/officeart/2005/8/layout/list1"/>
    <dgm:cxn modelId="{3FBE7765-25E7-48B5-B09A-90D2964287AA}" type="presParOf" srcId="{F2A95345-DE95-48BF-9507-AA23FDEA9B1D}" destId="{1919A53E-383A-41AA-A73E-7C049C5816FB}" srcOrd="13" destOrd="0" presId="urn:microsoft.com/office/officeart/2005/8/layout/list1"/>
    <dgm:cxn modelId="{61B05428-281C-4A64-8988-D40593391EC8}" type="presParOf" srcId="{F2A95345-DE95-48BF-9507-AA23FDEA9B1D}" destId="{1FF415BB-2998-4B38-AE15-FDA20E745DA2}" srcOrd="14" destOrd="0" presId="urn:microsoft.com/office/officeart/2005/8/layout/list1"/>
    <dgm:cxn modelId="{0769A211-1B50-46F0-BEBD-3F6B224C7E26}" type="presParOf" srcId="{F2A95345-DE95-48BF-9507-AA23FDEA9B1D}" destId="{C695409C-2D8F-404D-B6C9-6C01874DD005}" srcOrd="15" destOrd="0" presId="urn:microsoft.com/office/officeart/2005/8/layout/list1"/>
    <dgm:cxn modelId="{E3DCC3DB-28C3-4E03-A973-31618CBF12BA}" type="presParOf" srcId="{F2A95345-DE95-48BF-9507-AA23FDEA9B1D}" destId="{A50D79E9-A075-4249-BBB9-0E5107DDF7B8}" srcOrd="16" destOrd="0" presId="urn:microsoft.com/office/officeart/2005/8/layout/list1"/>
    <dgm:cxn modelId="{5E99FF4A-36B1-4D6F-8A2F-B72463735205}" type="presParOf" srcId="{A50D79E9-A075-4249-BBB9-0E5107DDF7B8}" destId="{5E7CF606-9253-4725-BD57-CAF16E6EE24D}" srcOrd="0" destOrd="0" presId="urn:microsoft.com/office/officeart/2005/8/layout/list1"/>
    <dgm:cxn modelId="{A4F2A2C5-6BF7-440B-A0BD-E0C8E340F017}" type="presParOf" srcId="{A50D79E9-A075-4249-BBB9-0E5107DDF7B8}" destId="{7667F214-1C8A-4C84-BFB2-15BAE43024DD}" srcOrd="1" destOrd="0" presId="urn:microsoft.com/office/officeart/2005/8/layout/list1"/>
    <dgm:cxn modelId="{F165D6B3-BDDA-4D2C-9078-3EF2732D0CDA}" type="presParOf" srcId="{F2A95345-DE95-48BF-9507-AA23FDEA9B1D}" destId="{7CDD9702-46E6-42EE-9D54-DB95BA7D6374}" srcOrd="17" destOrd="0" presId="urn:microsoft.com/office/officeart/2005/8/layout/list1"/>
    <dgm:cxn modelId="{F14B4C7B-EC8E-435A-930F-C7649F116282}" type="presParOf" srcId="{F2A95345-DE95-48BF-9507-AA23FDEA9B1D}" destId="{5662029D-DFBD-4944-9D26-E2B90B0A9C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080820-E980-4750-A32D-9B85E3735D3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44DBD-FE19-43C6-99EC-739D29A6BE15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68FA7B3E-89F2-440E-B9C4-4B2B76BA53EB}" type="parTrans" cxnId="{B6B9DB4C-8CB9-4402-8CAC-1BB80B5206FE}">
      <dgm:prSet/>
      <dgm:spPr/>
      <dgm:t>
        <a:bodyPr/>
        <a:lstStyle/>
        <a:p>
          <a:endParaRPr lang="en-US"/>
        </a:p>
      </dgm:t>
    </dgm:pt>
    <dgm:pt modelId="{2E6D7398-A029-4AB5-89B0-F0818512408A}" type="sibTrans" cxnId="{B6B9DB4C-8CB9-4402-8CAC-1BB80B5206FE}">
      <dgm:prSet/>
      <dgm:spPr/>
      <dgm:t>
        <a:bodyPr/>
        <a:lstStyle/>
        <a:p>
          <a:endParaRPr lang="en-US"/>
        </a:p>
      </dgm:t>
    </dgm:pt>
    <dgm:pt modelId="{6CC8F1A6-65FD-46A9-A989-A8AF361EFB4C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39D8470B-5B8B-4E94-9C3F-DB4786E31395}" type="parTrans" cxnId="{E123E621-F70D-4255-B602-5C967D6F3DB1}">
      <dgm:prSet/>
      <dgm:spPr/>
      <dgm:t>
        <a:bodyPr/>
        <a:lstStyle/>
        <a:p>
          <a:endParaRPr lang="en-US"/>
        </a:p>
      </dgm:t>
    </dgm:pt>
    <dgm:pt modelId="{CB8CAD83-580F-450D-9B97-5C67736465D4}" type="sibTrans" cxnId="{E123E621-F70D-4255-B602-5C967D6F3DB1}">
      <dgm:prSet/>
      <dgm:spPr/>
      <dgm:t>
        <a:bodyPr/>
        <a:lstStyle/>
        <a:p>
          <a:endParaRPr lang="en-US"/>
        </a:p>
      </dgm:t>
    </dgm:pt>
    <dgm:pt modelId="{76B1B6DA-DF68-4E6E-927F-942FF39760C4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85FBCB58-F6B2-4540-A957-D9694ACF6C8A}" type="parTrans" cxnId="{7827514F-A916-4C3F-BBE3-73276F393EE5}">
      <dgm:prSet/>
      <dgm:spPr/>
      <dgm:t>
        <a:bodyPr/>
        <a:lstStyle/>
        <a:p>
          <a:endParaRPr lang="en-US"/>
        </a:p>
      </dgm:t>
    </dgm:pt>
    <dgm:pt modelId="{FD230BAF-05FE-4DF8-80A2-C82518B06424}" type="sibTrans" cxnId="{7827514F-A916-4C3F-BBE3-73276F393EE5}">
      <dgm:prSet/>
      <dgm:spPr/>
      <dgm:t>
        <a:bodyPr/>
        <a:lstStyle/>
        <a:p>
          <a:endParaRPr lang="en-US"/>
        </a:p>
      </dgm:t>
    </dgm:pt>
    <dgm:pt modelId="{5A2C4573-D3BC-4638-944A-484BDBBED083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A8AB1B73-20AA-4F99-A1E0-23DF8414F240}" type="parTrans" cxnId="{1A1C79AE-C6F4-41AD-ABFC-F01635059150}">
      <dgm:prSet/>
      <dgm:spPr/>
      <dgm:t>
        <a:bodyPr/>
        <a:lstStyle/>
        <a:p>
          <a:endParaRPr lang="en-US"/>
        </a:p>
      </dgm:t>
    </dgm:pt>
    <dgm:pt modelId="{A3E8D79B-A676-4574-A257-FAA16AE0FD2B}" type="sibTrans" cxnId="{1A1C79AE-C6F4-41AD-ABFC-F01635059150}">
      <dgm:prSet/>
      <dgm:spPr/>
      <dgm:t>
        <a:bodyPr/>
        <a:lstStyle/>
        <a:p>
          <a:endParaRPr lang="en-US"/>
        </a:p>
      </dgm:t>
    </dgm:pt>
    <dgm:pt modelId="{040EDE64-D8E8-439F-8DBF-CABA73008AB0}">
      <dgm:prSet phldrT="[Text]"/>
      <dgm:spPr/>
      <dgm:t>
        <a:bodyPr/>
        <a:lstStyle/>
        <a:p>
          <a:r>
            <a:rPr lang="en-US" dirty="0"/>
            <a:t>MongoDB</a:t>
          </a:r>
        </a:p>
      </dgm:t>
    </dgm:pt>
    <dgm:pt modelId="{FFB0AE6D-C365-457B-BAA0-0ADDE62C0E27}" type="parTrans" cxnId="{C397527D-A221-4D40-B76C-A73077FEF6A3}">
      <dgm:prSet/>
      <dgm:spPr/>
      <dgm:t>
        <a:bodyPr/>
        <a:lstStyle/>
        <a:p>
          <a:endParaRPr lang="en-US"/>
        </a:p>
      </dgm:t>
    </dgm:pt>
    <dgm:pt modelId="{A4D4DA7F-453C-49D3-B7BB-F1D41A48F5C2}" type="sibTrans" cxnId="{C397527D-A221-4D40-B76C-A73077FEF6A3}">
      <dgm:prSet/>
      <dgm:spPr/>
      <dgm:t>
        <a:bodyPr/>
        <a:lstStyle/>
        <a:p>
          <a:endParaRPr lang="en-US"/>
        </a:p>
      </dgm:t>
    </dgm:pt>
    <dgm:pt modelId="{151637FB-9BA8-4148-A46E-3C394CD42351}">
      <dgm:prSet phldrT="[Text]"/>
      <dgm:spPr/>
      <dgm:t>
        <a:bodyPr/>
        <a:lstStyle/>
        <a:p>
          <a:r>
            <a:rPr lang="en-US" dirty="0"/>
            <a:t>Website</a:t>
          </a:r>
        </a:p>
      </dgm:t>
    </dgm:pt>
    <dgm:pt modelId="{FC7FAB47-F3B0-4583-A0C3-1A7918B29F39}" type="parTrans" cxnId="{29235593-9A0E-43A2-BCC9-F91454D614CF}">
      <dgm:prSet/>
      <dgm:spPr/>
      <dgm:t>
        <a:bodyPr/>
        <a:lstStyle/>
        <a:p>
          <a:endParaRPr lang="en-US"/>
        </a:p>
      </dgm:t>
    </dgm:pt>
    <dgm:pt modelId="{D6764A64-AEDE-4011-810B-4901BD081991}" type="sibTrans" cxnId="{29235593-9A0E-43A2-BCC9-F91454D614CF}">
      <dgm:prSet/>
      <dgm:spPr/>
      <dgm:t>
        <a:bodyPr/>
        <a:lstStyle/>
        <a:p>
          <a:endParaRPr lang="en-US"/>
        </a:p>
      </dgm:t>
    </dgm:pt>
    <dgm:pt modelId="{9594BCFD-95D9-41A9-AD31-422C09CC3F93}">
      <dgm:prSet phldrT="[Text]"/>
      <dgm:spPr/>
      <dgm:t>
        <a:bodyPr/>
        <a:lstStyle/>
        <a:p>
          <a:r>
            <a:rPr lang="en-US" dirty="0"/>
            <a:t>NodeJS</a:t>
          </a:r>
        </a:p>
      </dgm:t>
    </dgm:pt>
    <dgm:pt modelId="{D6D71694-ACBE-450F-9C1E-9686D1D99ABC}" type="parTrans" cxnId="{FACFF229-C131-409E-8205-AA9E3760CE04}">
      <dgm:prSet/>
      <dgm:spPr/>
      <dgm:t>
        <a:bodyPr/>
        <a:lstStyle/>
        <a:p>
          <a:endParaRPr lang="en-US"/>
        </a:p>
      </dgm:t>
    </dgm:pt>
    <dgm:pt modelId="{B5B2CCF5-2CD9-400C-BBE6-5A1A5B0CC397}" type="sibTrans" cxnId="{FACFF229-C131-409E-8205-AA9E3760CE04}">
      <dgm:prSet/>
      <dgm:spPr/>
      <dgm:t>
        <a:bodyPr/>
        <a:lstStyle/>
        <a:p>
          <a:endParaRPr lang="en-US"/>
        </a:p>
      </dgm:t>
    </dgm:pt>
    <dgm:pt modelId="{7F400E52-989A-4E7F-8308-D6DCE8D309B3}">
      <dgm:prSet phldrT="[Text]"/>
      <dgm:spPr/>
      <dgm:t>
        <a:bodyPr/>
        <a:lstStyle/>
        <a:p>
          <a:r>
            <a:rPr lang="en-US" dirty="0"/>
            <a:t>Html, </a:t>
          </a:r>
          <a:r>
            <a:rPr lang="en-US" dirty="0" err="1"/>
            <a:t>css</a:t>
          </a:r>
          <a:endParaRPr lang="en-US" dirty="0"/>
        </a:p>
      </dgm:t>
    </dgm:pt>
    <dgm:pt modelId="{006542D4-6871-42C2-9B52-BFFE406301FA}" type="parTrans" cxnId="{A1BA9917-E808-4678-AA40-0978408C9630}">
      <dgm:prSet/>
      <dgm:spPr/>
      <dgm:t>
        <a:bodyPr/>
        <a:lstStyle/>
        <a:p>
          <a:endParaRPr lang="en-US"/>
        </a:p>
      </dgm:t>
    </dgm:pt>
    <dgm:pt modelId="{DB45CB56-AB86-431F-8FC9-600FCB85111E}" type="sibTrans" cxnId="{A1BA9917-E808-4678-AA40-0978408C9630}">
      <dgm:prSet/>
      <dgm:spPr/>
      <dgm:t>
        <a:bodyPr/>
        <a:lstStyle/>
        <a:p>
          <a:endParaRPr lang="en-US"/>
        </a:p>
      </dgm:t>
    </dgm:pt>
    <dgm:pt modelId="{D6D91643-EBF7-47BB-806C-FDF8D943B4D4}">
      <dgm:prSet phldrT="[Text]"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2D9CF872-1BDF-4B82-BDA9-93E5A42A5CBC}" type="parTrans" cxnId="{EDA11B4F-4DCE-4221-8F4B-09C9F9F3F649}">
      <dgm:prSet/>
      <dgm:spPr/>
      <dgm:t>
        <a:bodyPr/>
        <a:lstStyle/>
        <a:p>
          <a:endParaRPr lang="en-US"/>
        </a:p>
      </dgm:t>
    </dgm:pt>
    <dgm:pt modelId="{026B32EA-5875-467B-91BB-1EC7A3F2445B}" type="sibTrans" cxnId="{EDA11B4F-4DCE-4221-8F4B-09C9F9F3F649}">
      <dgm:prSet/>
      <dgm:spPr/>
      <dgm:t>
        <a:bodyPr/>
        <a:lstStyle/>
        <a:p>
          <a:endParaRPr lang="en-US"/>
        </a:p>
      </dgm:t>
    </dgm:pt>
    <dgm:pt modelId="{B35E5C9F-D7A9-44B6-B574-ED2DDD6C92AF}">
      <dgm:prSet phldrT="[Text]"/>
      <dgm:spPr/>
      <dgm:t>
        <a:bodyPr/>
        <a:lstStyle/>
        <a:p>
          <a:r>
            <a:rPr lang="en-US" dirty="0"/>
            <a:t>Bootstrap</a:t>
          </a:r>
        </a:p>
      </dgm:t>
    </dgm:pt>
    <dgm:pt modelId="{E8DFED16-ECF0-4BBD-8358-C81F232C5EE9}" type="parTrans" cxnId="{5B6F32A4-6400-4CF6-9129-559846E93331}">
      <dgm:prSet/>
      <dgm:spPr/>
      <dgm:t>
        <a:bodyPr/>
        <a:lstStyle/>
        <a:p>
          <a:endParaRPr lang="en-US"/>
        </a:p>
      </dgm:t>
    </dgm:pt>
    <dgm:pt modelId="{D5CB7610-2C1D-4C9C-8E4D-DFE9EEA93C3E}" type="sibTrans" cxnId="{5B6F32A4-6400-4CF6-9129-559846E93331}">
      <dgm:prSet/>
      <dgm:spPr/>
      <dgm:t>
        <a:bodyPr/>
        <a:lstStyle/>
        <a:p>
          <a:endParaRPr lang="en-US"/>
        </a:p>
      </dgm:t>
    </dgm:pt>
    <dgm:pt modelId="{73D325E0-B6CE-4BC4-BDA5-9FB19BDCA273}">
      <dgm:prSet phldrT="[Text]"/>
      <dgm:spPr/>
      <dgm:t>
        <a:bodyPr/>
        <a:lstStyle/>
        <a:p>
          <a:r>
            <a:rPr lang="en-US" dirty="0" err="1"/>
            <a:t>Jquery</a:t>
          </a:r>
          <a:endParaRPr lang="en-US" dirty="0"/>
        </a:p>
      </dgm:t>
    </dgm:pt>
    <dgm:pt modelId="{16CE0048-E034-4843-9C09-BEF1F38A4FD7}" type="parTrans" cxnId="{00F3203E-0E86-469E-A37C-337C21A627F8}">
      <dgm:prSet/>
      <dgm:spPr/>
      <dgm:t>
        <a:bodyPr/>
        <a:lstStyle/>
        <a:p>
          <a:endParaRPr lang="en-US"/>
        </a:p>
      </dgm:t>
    </dgm:pt>
    <dgm:pt modelId="{6996AAC6-DE28-4B9A-A140-48B2A0E82F6D}" type="sibTrans" cxnId="{00F3203E-0E86-469E-A37C-337C21A627F8}">
      <dgm:prSet/>
      <dgm:spPr/>
      <dgm:t>
        <a:bodyPr/>
        <a:lstStyle/>
        <a:p>
          <a:endParaRPr lang="en-US"/>
        </a:p>
      </dgm:t>
    </dgm:pt>
    <dgm:pt modelId="{69427779-0DC6-4501-AE41-BF50018A6241}">
      <dgm:prSet phldrT="[Text]"/>
      <dgm:spPr/>
      <dgm:t>
        <a:bodyPr/>
        <a:lstStyle/>
        <a:p>
          <a:r>
            <a:rPr lang="en-US" dirty="0"/>
            <a:t>NoSQL</a:t>
          </a:r>
        </a:p>
      </dgm:t>
    </dgm:pt>
    <dgm:pt modelId="{3D9334C3-15E6-4457-86B3-4BD07BEEF39C}" type="parTrans" cxnId="{C5887FD0-69FE-4FB8-961D-2A177CBB668B}">
      <dgm:prSet/>
      <dgm:spPr/>
      <dgm:t>
        <a:bodyPr/>
        <a:lstStyle/>
        <a:p>
          <a:endParaRPr lang="en-US"/>
        </a:p>
      </dgm:t>
    </dgm:pt>
    <dgm:pt modelId="{7CCB513A-D66E-440F-BD13-C1D833BE179A}" type="sibTrans" cxnId="{C5887FD0-69FE-4FB8-961D-2A177CBB668B}">
      <dgm:prSet/>
      <dgm:spPr/>
      <dgm:t>
        <a:bodyPr/>
        <a:lstStyle/>
        <a:p>
          <a:endParaRPr lang="en-US"/>
        </a:p>
      </dgm:t>
    </dgm:pt>
    <dgm:pt modelId="{00DE1611-47E0-4157-A1E1-C6BED9449B1A}">
      <dgm:prSet phldrT="[Text]"/>
      <dgm:spPr/>
      <dgm:t>
        <a:bodyPr/>
        <a:lstStyle/>
        <a:p>
          <a:r>
            <a:rPr lang="en-US" dirty="0"/>
            <a:t>Android</a:t>
          </a:r>
        </a:p>
      </dgm:t>
    </dgm:pt>
    <dgm:pt modelId="{30107A55-F0E3-4B08-A286-1C150DC7A41B}" type="parTrans" cxnId="{686FEC03-6EDE-449E-BDE2-661F332A4DE2}">
      <dgm:prSet/>
      <dgm:spPr/>
      <dgm:t>
        <a:bodyPr/>
        <a:lstStyle/>
        <a:p>
          <a:endParaRPr lang="en-US"/>
        </a:p>
      </dgm:t>
    </dgm:pt>
    <dgm:pt modelId="{C0343894-F171-49B2-9CBD-1615A8CACE50}" type="sibTrans" cxnId="{686FEC03-6EDE-449E-BDE2-661F332A4DE2}">
      <dgm:prSet/>
      <dgm:spPr/>
      <dgm:t>
        <a:bodyPr/>
        <a:lstStyle/>
        <a:p>
          <a:endParaRPr lang="en-US"/>
        </a:p>
      </dgm:t>
    </dgm:pt>
    <dgm:pt modelId="{7D4665C8-00E8-4E0A-AFCA-DC4535421BC1}" type="pres">
      <dgm:prSet presAssocID="{B1080820-E980-4750-A32D-9B85E3735D3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2A86D64-9AF2-4387-B12F-4031F65CA96F}" type="pres">
      <dgm:prSet presAssocID="{68144DBD-FE19-43C6-99EC-739D29A6BE15}" presName="horFlow" presStyleCnt="0"/>
      <dgm:spPr/>
    </dgm:pt>
    <dgm:pt modelId="{E7A30D02-6EE2-4D58-BB4F-A6832D9CE13B}" type="pres">
      <dgm:prSet presAssocID="{68144DBD-FE19-43C6-99EC-739D29A6BE15}" presName="bigChev" presStyleLbl="node1" presStyleIdx="0" presStyleCnt="4"/>
      <dgm:spPr/>
    </dgm:pt>
    <dgm:pt modelId="{796E80ED-B2F6-452B-A402-9F3861BE2B53}" type="pres">
      <dgm:prSet presAssocID="{D6D71694-ACBE-450F-9C1E-9686D1D99ABC}" presName="parTrans" presStyleCnt="0"/>
      <dgm:spPr/>
    </dgm:pt>
    <dgm:pt modelId="{F3C5F7C7-9C08-4863-A93A-0C3DE04C6252}" type="pres">
      <dgm:prSet presAssocID="{9594BCFD-95D9-41A9-AD31-422C09CC3F93}" presName="node" presStyleLbl="alignAccFollowNode1" presStyleIdx="0" presStyleCnt="9">
        <dgm:presLayoutVars>
          <dgm:bulletEnabled val="1"/>
        </dgm:presLayoutVars>
      </dgm:prSet>
      <dgm:spPr/>
    </dgm:pt>
    <dgm:pt modelId="{0EC754A4-475E-4A64-B335-B3F0D6D69C73}" type="pres">
      <dgm:prSet presAssocID="{68144DBD-FE19-43C6-99EC-739D29A6BE15}" presName="vSp" presStyleCnt="0"/>
      <dgm:spPr/>
    </dgm:pt>
    <dgm:pt modelId="{2DB5A41F-14D6-4AC8-BA10-00BA3CC6D4A2}" type="pres">
      <dgm:prSet presAssocID="{6CC8F1A6-65FD-46A9-A989-A8AF361EFB4C}" presName="horFlow" presStyleCnt="0"/>
      <dgm:spPr/>
    </dgm:pt>
    <dgm:pt modelId="{4743D5DB-768E-4F66-90B8-351638779B93}" type="pres">
      <dgm:prSet presAssocID="{6CC8F1A6-65FD-46A9-A989-A8AF361EFB4C}" presName="bigChev" presStyleLbl="node1" presStyleIdx="1" presStyleCnt="4"/>
      <dgm:spPr/>
    </dgm:pt>
    <dgm:pt modelId="{BFCC576E-37FF-4CD0-82F9-247BA55505B8}" type="pres">
      <dgm:prSet presAssocID="{30107A55-F0E3-4B08-A286-1C150DC7A41B}" presName="parTrans" presStyleCnt="0"/>
      <dgm:spPr/>
    </dgm:pt>
    <dgm:pt modelId="{2B4504EC-5F9D-4B7F-A14A-3E9AB0244FFA}" type="pres">
      <dgm:prSet presAssocID="{00DE1611-47E0-4157-A1E1-C6BED9449B1A}" presName="node" presStyleLbl="alignAccFollowNode1" presStyleIdx="1" presStyleCnt="9">
        <dgm:presLayoutVars>
          <dgm:bulletEnabled val="1"/>
        </dgm:presLayoutVars>
      </dgm:prSet>
      <dgm:spPr/>
    </dgm:pt>
    <dgm:pt modelId="{C176C27C-1EBE-443F-86FE-2AF81571BEC8}" type="pres">
      <dgm:prSet presAssocID="{C0343894-F171-49B2-9CBD-1615A8CACE50}" presName="sibTrans" presStyleCnt="0"/>
      <dgm:spPr/>
    </dgm:pt>
    <dgm:pt modelId="{EFEFEE04-4698-4439-8053-BFED10C5FF47}" type="pres">
      <dgm:prSet presAssocID="{76B1B6DA-DF68-4E6E-927F-942FF39760C4}" presName="node" presStyleLbl="alignAccFollowNode1" presStyleIdx="2" presStyleCnt="9">
        <dgm:presLayoutVars>
          <dgm:bulletEnabled val="1"/>
        </dgm:presLayoutVars>
      </dgm:prSet>
      <dgm:spPr/>
    </dgm:pt>
    <dgm:pt modelId="{C72C9494-46EC-4280-B6C7-4B607F370854}" type="pres">
      <dgm:prSet presAssocID="{6CC8F1A6-65FD-46A9-A989-A8AF361EFB4C}" presName="vSp" presStyleCnt="0"/>
      <dgm:spPr/>
    </dgm:pt>
    <dgm:pt modelId="{3B99B5D9-282F-4F03-B5EC-16896128EE47}" type="pres">
      <dgm:prSet presAssocID="{5A2C4573-D3BC-4638-944A-484BDBBED083}" presName="horFlow" presStyleCnt="0"/>
      <dgm:spPr/>
    </dgm:pt>
    <dgm:pt modelId="{1F45D3CE-DC67-4EB8-A15C-B54671A810FE}" type="pres">
      <dgm:prSet presAssocID="{5A2C4573-D3BC-4638-944A-484BDBBED083}" presName="bigChev" presStyleLbl="node1" presStyleIdx="2" presStyleCnt="4"/>
      <dgm:spPr/>
    </dgm:pt>
    <dgm:pt modelId="{F6A0579A-30C9-4A74-AEA6-DC803507E36B}" type="pres">
      <dgm:prSet presAssocID="{3D9334C3-15E6-4457-86B3-4BD07BEEF39C}" presName="parTrans" presStyleCnt="0"/>
      <dgm:spPr/>
    </dgm:pt>
    <dgm:pt modelId="{6C41E9B4-70DF-43BC-B7D6-A264F306AE1C}" type="pres">
      <dgm:prSet presAssocID="{69427779-0DC6-4501-AE41-BF50018A6241}" presName="node" presStyleLbl="alignAccFollowNode1" presStyleIdx="3" presStyleCnt="9">
        <dgm:presLayoutVars>
          <dgm:bulletEnabled val="1"/>
        </dgm:presLayoutVars>
      </dgm:prSet>
      <dgm:spPr/>
    </dgm:pt>
    <dgm:pt modelId="{CDAE2300-D853-46B2-86AC-F59DE78C2D57}" type="pres">
      <dgm:prSet presAssocID="{7CCB513A-D66E-440F-BD13-C1D833BE179A}" presName="sibTrans" presStyleCnt="0"/>
      <dgm:spPr/>
    </dgm:pt>
    <dgm:pt modelId="{9826FC0C-9FF9-475D-9677-34D34F87F15B}" type="pres">
      <dgm:prSet presAssocID="{040EDE64-D8E8-439F-8DBF-CABA73008AB0}" presName="node" presStyleLbl="alignAccFollowNode1" presStyleIdx="4" presStyleCnt="9">
        <dgm:presLayoutVars>
          <dgm:bulletEnabled val="1"/>
        </dgm:presLayoutVars>
      </dgm:prSet>
      <dgm:spPr/>
    </dgm:pt>
    <dgm:pt modelId="{19D48D95-02E3-4975-AC90-868EABC3F6E1}" type="pres">
      <dgm:prSet presAssocID="{5A2C4573-D3BC-4638-944A-484BDBBED083}" presName="vSp" presStyleCnt="0"/>
      <dgm:spPr/>
    </dgm:pt>
    <dgm:pt modelId="{7DB13CE6-29A3-4F57-8D23-32D3FD31651D}" type="pres">
      <dgm:prSet presAssocID="{151637FB-9BA8-4148-A46E-3C394CD42351}" presName="horFlow" presStyleCnt="0"/>
      <dgm:spPr/>
    </dgm:pt>
    <dgm:pt modelId="{330B5141-0354-4BE5-9E8F-622800605FB3}" type="pres">
      <dgm:prSet presAssocID="{151637FB-9BA8-4148-A46E-3C394CD42351}" presName="bigChev" presStyleLbl="node1" presStyleIdx="3" presStyleCnt="4"/>
      <dgm:spPr/>
    </dgm:pt>
    <dgm:pt modelId="{D207D0E7-604A-4CF9-83C3-58E789773DFC}" type="pres">
      <dgm:prSet presAssocID="{006542D4-6871-42C2-9B52-BFFE406301FA}" presName="parTrans" presStyleCnt="0"/>
      <dgm:spPr/>
    </dgm:pt>
    <dgm:pt modelId="{915EBA67-EA9F-4C68-81C6-B312F20607E5}" type="pres">
      <dgm:prSet presAssocID="{7F400E52-989A-4E7F-8308-D6DCE8D309B3}" presName="node" presStyleLbl="alignAccFollowNode1" presStyleIdx="5" presStyleCnt="9">
        <dgm:presLayoutVars>
          <dgm:bulletEnabled val="1"/>
        </dgm:presLayoutVars>
      </dgm:prSet>
      <dgm:spPr/>
    </dgm:pt>
    <dgm:pt modelId="{CF753346-538E-46D1-9614-286302B2B317}" type="pres">
      <dgm:prSet presAssocID="{DB45CB56-AB86-431F-8FC9-600FCB85111E}" presName="sibTrans" presStyleCnt="0"/>
      <dgm:spPr/>
    </dgm:pt>
    <dgm:pt modelId="{A9BC8958-1686-46DF-AE47-0C0C196A4984}" type="pres">
      <dgm:prSet presAssocID="{D6D91643-EBF7-47BB-806C-FDF8D943B4D4}" presName="node" presStyleLbl="alignAccFollowNode1" presStyleIdx="6" presStyleCnt="9">
        <dgm:presLayoutVars>
          <dgm:bulletEnabled val="1"/>
        </dgm:presLayoutVars>
      </dgm:prSet>
      <dgm:spPr/>
    </dgm:pt>
    <dgm:pt modelId="{EB4C0763-B0F6-4BF3-91C9-D1DD4E07727C}" type="pres">
      <dgm:prSet presAssocID="{026B32EA-5875-467B-91BB-1EC7A3F2445B}" presName="sibTrans" presStyleCnt="0"/>
      <dgm:spPr/>
    </dgm:pt>
    <dgm:pt modelId="{15CBA3BA-27BD-4719-B97A-3A07F7997181}" type="pres">
      <dgm:prSet presAssocID="{B35E5C9F-D7A9-44B6-B574-ED2DDD6C92AF}" presName="node" presStyleLbl="alignAccFollowNode1" presStyleIdx="7" presStyleCnt="9">
        <dgm:presLayoutVars>
          <dgm:bulletEnabled val="1"/>
        </dgm:presLayoutVars>
      </dgm:prSet>
      <dgm:spPr/>
    </dgm:pt>
    <dgm:pt modelId="{AA270D9A-19D5-4F7D-89EF-A95C772D79D4}" type="pres">
      <dgm:prSet presAssocID="{D5CB7610-2C1D-4C9C-8E4D-DFE9EEA93C3E}" presName="sibTrans" presStyleCnt="0"/>
      <dgm:spPr/>
    </dgm:pt>
    <dgm:pt modelId="{8EF88B2C-0C85-490B-942F-52AACD706E59}" type="pres">
      <dgm:prSet presAssocID="{73D325E0-B6CE-4BC4-BDA5-9FB19BDCA273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686FEC03-6EDE-449E-BDE2-661F332A4DE2}" srcId="{6CC8F1A6-65FD-46A9-A989-A8AF361EFB4C}" destId="{00DE1611-47E0-4157-A1E1-C6BED9449B1A}" srcOrd="0" destOrd="0" parTransId="{30107A55-F0E3-4B08-A286-1C150DC7A41B}" sibTransId="{C0343894-F171-49B2-9CBD-1615A8CACE50}"/>
    <dgm:cxn modelId="{18417B06-0831-4B41-9499-80E99F337010}" type="presOf" srcId="{6CC8F1A6-65FD-46A9-A989-A8AF361EFB4C}" destId="{4743D5DB-768E-4F66-90B8-351638779B93}" srcOrd="0" destOrd="0" presId="urn:microsoft.com/office/officeart/2005/8/layout/lProcess3"/>
    <dgm:cxn modelId="{A1BA9917-E808-4678-AA40-0978408C9630}" srcId="{151637FB-9BA8-4148-A46E-3C394CD42351}" destId="{7F400E52-989A-4E7F-8308-D6DCE8D309B3}" srcOrd="0" destOrd="0" parTransId="{006542D4-6871-42C2-9B52-BFFE406301FA}" sibTransId="{DB45CB56-AB86-431F-8FC9-600FCB85111E}"/>
    <dgm:cxn modelId="{45873A21-9BE0-4678-856C-7BDB8268C7E2}" type="presOf" srcId="{9594BCFD-95D9-41A9-AD31-422C09CC3F93}" destId="{F3C5F7C7-9C08-4863-A93A-0C3DE04C6252}" srcOrd="0" destOrd="0" presId="urn:microsoft.com/office/officeart/2005/8/layout/lProcess3"/>
    <dgm:cxn modelId="{E123E621-F70D-4255-B602-5C967D6F3DB1}" srcId="{B1080820-E980-4750-A32D-9B85E3735D3E}" destId="{6CC8F1A6-65FD-46A9-A989-A8AF361EFB4C}" srcOrd="1" destOrd="0" parTransId="{39D8470B-5B8B-4E94-9C3F-DB4786E31395}" sibTransId="{CB8CAD83-580F-450D-9B97-5C67736465D4}"/>
    <dgm:cxn modelId="{7E729422-E1A3-484A-BC21-C265BAFF476A}" type="presOf" srcId="{151637FB-9BA8-4148-A46E-3C394CD42351}" destId="{330B5141-0354-4BE5-9E8F-622800605FB3}" srcOrd="0" destOrd="0" presId="urn:microsoft.com/office/officeart/2005/8/layout/lProcess3"/>
    <dgm:cxn modelId="{FACFF229-C131-409E-8205-AA9E3760CE04}" srcId="{68144DBD-FE19-43C6-99EC-739D29A6BE15}" destId="{9594BCFD-95D9-41A9-AD31-422C09CC3F93}" srcOrd="0" destOrd="0" parTransId="{D6D71694-ACBE-450F-9C1E-9686D1D99ABC}" sibTransId="{B5B2CCF5-2CD9-400C-BBE6-5A1A5B0CC397}"/>
    <dgm:cxn modelId="{0CA4ED2C-B075-4B42-9B60-33E1D93EA00E}" type="presOf" srcId="{040EDE64-D8E8-439F-8DBF-CABA73008AB0}" destId="{9826FC0C-9FF9-475D-9677-34D34F87F15B}" srcOrd="0" destOrd="0" presId="urn:microsoft.com/office/officeart/2005/8/layout/lProcess3"/>
    <dgm:cxn modelId="{00F3203E-0E86-469E-A37C-337C21A627F8}" srcId="{151637FB-9BA8-4148-A46E-3C394CD42351}" destId="{73D325E0-B6CE-4BC4-BDA5-9FB19BDCA273}" srcOrd="3" destOrd="0" parTransId="{16CE0048-E034-4843-9C09-BEF1F38A4FD7}" sibTransId="{6996AAC6-DE28-4B9A-A140-48B2A0E82F6D}"/>
    <dgm:cxn modelId="{8335D35D-30EB-48C0-ABEF-C9FD5C83DC98}" type="presOf" srcId="{69427779-0DC6-4501-AE41-BF50018A6241}" destId="{6C41E9B4-70DF-43BC-B7D6-A264F306AE1C}" srcOrd="0" destOrd="0" presId="urn:microsoft.com/office/officeart/2005/8/layout/lProcess3"/>
    <dgm:cxn modelId="{674F9863-803F-40FC-B1F6-143CF9B107CB}" type="presOf" srcId="{73D325E0-B6CE-4BC4-BDA5-9FB19BDCA273}" destId="{8EF88B2C-0C85-490B-942F-52AACD706E59}" srcOrd="0" destOrd="0" presId="urn:microsoft.com/office/officeart/2005/8/layout/lProcess3"/>
    <dgm:cxn modelId="{1B824946-43B1-4475-B5E1-94AAA3701F1C}" type="presOf" srcId="{B1080820-E980-4750-A32D-9B85E3735D3E}" destId="{7D4665C8-00E8-4E0A-AFCA-DC4535421BC1}" srcOrd="0" destOrd="0" presId="urn:microsoft.com/office/officeart/2005/8/layout/lProcess3"/>
    <dgm:cxn modelId="{DD9E4349-3399-460F-AF05-AACA5162337F}" type="presOf" srcId="{76B1B6DA-DF68-4E6E-927F-942FF39760C4}" destId="{EFEFEE04-4698-4439-8053-BFED10C5FF47}" srcOrd="0" destOrd="0" presId="urn:microsoft.com/office/officeart/2005/8/layout/lProcess3"/>
    <dgm:cxn modelId="{B6B9DB4C-8CB9-4402-8CAC-1BB80B5206FE}" srcId="{B1080820-E980-4750-A32D-9B85E3735D3E}" destId="{68144DBD-FE19-43C6-99EC-739D29A6BE15}" srcOrd="0" destOrd="0" parTransId="{68FA7B3E-89F2-440E-B9C4-4B2B76BA53EB}" sibTransId="{2E6D7398-A029-4AB5-89B0-F0818512408A}"/>
    <dgm:cxn modelId="{EDA11B4F-4DCE-4221-8F4B-09C9F9F3F649}" srcId="{151637FB-9BA8-4148-A46E-3C394CD42351}" destId="{D6D91643-EBF7-47BB-806C-FDF8D943B4D4}" srcOrd="1" destOrd="0" parTransId="{2D9CF872-1BDF-4B82-BDA9-93E5A42A5CBC}" sibTransId="{026B32EA-5875-467B-91BB-1EC7A3F2445B}"/>
    <dgm:cxn modelId="{7827514F-A916-4C3F-BBE3-73276F393EE5}" srcId="{6CC8F1A6-65FD-46A9-A989-A8AF361EFB4C}" destId="{76B1B6DA-DF68-4E6E-927F-942FF39760C4}" srcOrd="1" destOrd="0" parTransId="{85FBCB58-F6B2-4540-A957-D9694ACF6C8A}" sibTransId="{FD230BAF-05FE-4DF8-80A2-C82518B06424}"/>
    <dgm:cxn modelId="{6F89B76F-8F5B-48B1-9D77-5A557DB9EE67}" type="presOf" srcId="{68144DBD-FE19-43C6-99EC-739D29A6BE15}" destId="{E7A30D02-6EE2-4D58-BB4F-A6832D9CE13B}" srcOrd="0" destOrd="0" presId="urn:microsoft.com/office/officeart/2005/8/layout/lProcess3"/>
    <dgm:cxn modelId="{C397527D-A221-4D40-B76C-A73077FEF6A3}" srcId="{5A2C4573-D3BC-4638-944A-484BDBBED083}" destId="{040EDE64-D8E8-439F-8DBF-CABA73008AB0}" srcOrd="1" destOrd="0" parTransId="{FFB0AE6D-C365-457B-BAA0-0ADDE62C0E27}" sibTransId="{A4D4DA7F-453C-49D3-B7BB-F1D41A48F5C2}"/>
    <dgm:cxn modelId="{29235593-9A0E-43A2-BCC9-F91454D614CF}" srcId="{B1080820-E980-4750-A32D-9B85E3735D3E}" destId="{151637FB-9BA8-4148-A46E-3C394CD42351}" srcOrd="3" destOrd="0" parTransId="{FC7FAB47-F3B0-4583-A0C3-1A7918B29F39}" sibTransId="{D6764A64-AEDE-4011-810B-4901BD081991}"/>
    <dgm:cxn modelId="{54AEE393-25FB-43CE-AF20-7AD3A5445FF3}" type="presOf" srcId="{B35E5C9F-D7A9-44B6-B574-ED2DDD6C92AF}" destId="{15CBA3BA-27BD-4719-B97A-3A07F7997181}" srcOrd="0" destOrd="0" presId="urn:microsoft.com/office/officeart/2005/8/layout/lProcess3"/>
    <dgm:cxn modelId="{2C71759C-5B63-4794-8581-EB60B116B3AE}" type="presOf" srcId="{00DE1611-47E0-4157-A1E1-C6BED9449B1A}" destId="{2B4504EC-5F9D-4B7F-A14A-3E9AB0244FFA}" srcOrd="0" destOrd="0" presId="urn:microsoft.com/office/officeart/2005/8/layout/lProcess3"/>
    <dgm:cxn modelId="{ECDC9DA2-9047-4296-B5F3-F5D43D8D0382}" type="presOf" srcId="{5A2C4573-D3BC-4638-944A-484BDBBED083}" destId="{1F45D3CE-DC67-4EB8-A15C-B54671A810FE}" srcOrd="0" destOrd="0" presId="urn:microsoft.com/office/officeart/2005/8/layout/lProcess3"/>
    <dgm:cxn modelId="{5B6F32A4-6400-4CF6-9129-559846E93331}" srcId="{151637FB-9BA8-4148-A46E-3C394CD42351}" destId="{B35E5C9F-D7A9-44B6-B574-ED2DDD6C92AF}" srcOrd="2" destOrd="0" parTransId="{E8DFED16-ECF0-4BBD-8358-C81F232C5EE9}" sibTransId="{D5CB7610-2C1D-4C9C-8E4D-DFE9EEA93C3E}"/>
    <dgm:cxn modelId="{1A1C79AE-C6F4-41AD-ABFC-F01635059150}" srcId="{B1080820-E980-4750-A32D-9B85E3735D3E}" destId="{5A2C4573-D3BC-4638-944A-484BDBBED083}" srcOrd="2" destOrd="0" parTransId="{A8AB1B73-20AA-4F99-A1E0-23DF8414F240}" sibTransId="{A3E8D79B-A676-4574-A257-FAA16AE0FD2B}"/>
    <dgm:cxn modelId="{6B2E52B4-2639-4E61-A800-6CA9C43D5F97}" type="presOf" srcId="{7F400E52-989A-4E7F-8308-D6DCE8D309B3}" destId="{915EBA67-EA9F-4C68-81C6-B312F20607E5}" srcOrd="0" destOrd="0" presId="urn:microsoft.com/office/officeart/2005/8/layout/lProcess3"/>
    <dgm:cxn modelId="{DCD525C8-5B4A-48A5-8128-196666CE7012}" type="presOf" srcId="{D6D91643-EBF7-47BB-806C-FDF8D943B4D4}" destId="{A9BC8958-1686-46DF-AE47-0C0C196A4984}" srcOrd="0" destOrd="0" presId="urn:microsoft.com/office/officeart/2005/8/layout/lProcess3"/>
    <dgm:cxn modelId="{C5887FD0-69FE-4FB8-961D-2A177CBB668B}" srcId="{5A2C4573-D3BC-4638-944A-484BDBBED083}" destId="{69427779-0DC6-4501-AE41-BF50018A6241}" srcOrd="0" destOrd="0" parTransId="{3D9334C3-15E6-4457-86B3-4BD07BEEF39C}" sibTransId="{7CCB513A-D66E-440F-BD13-C1D833BE179A}"/>
    <dgm:cxn modelId="{D179B4B4-767D-4038-BF4D-E82C77977F22}" type="presParOf" srcId="{7D4665C8-00E8-4E0A-AFCA-DC4535421BC1}" destId="{42A86D64-9AF2-4387-B12F-4031F65CA96F}" srcOrd="0" destOrd="0" presId="urn:microsoft.com/office/officeart/2005/8/layout/lProcess3"/>
    <dgm:cxn modelId="{DF1896EB-8E56-4940-868D-1DFAED5A5044}" type="presParOf" srcId="{42A86D64-9AF2-4387-B12F-4031F65CA96F}" destId="{E7A30D02-6EE2-4D58-BB4F-A6832D9CE13B}" srcOrd="0" destOrd="0" presId="urn:microsoft.com/office/officeart/2005/8/layout/lProcess3"/>
    <dgm:cxn modelId="{8B076760-A3D6-4E76-BD26-66980A89BFF8}" type="presParOf" srcId="{42A86D64-9AF2-4387-B12F-4031F65CA96F}" destId="{796E80ED-B2F6-452B-A402-9F3861BE2B53}" srcOrd="1" destOrd="0" presId="urn:microsoft.com/office/officeart/2005/8/layout/lProcess3"/>
    <dgm:cxn modelId="{E585103E-4ECC-4E98-82D3-13F8A7D94ED9}" type="presParOf" srcId="{42A86D64-9AF2-4387-B12F-4031F65CA96F}" destId="{F3C5F7C7-9C08-4863-A93A-0C3DE04C6252}" srcOrd="2" destOrd="0" presId="urn:microsoft.com/office/officeart/2005/8/layout/lProcess3"/>
    <dgm:cxn modelId="{D584D4D2-301D-4D8D-9471-216BC7C9D646}" type="presParOf" srcId="{7D4665C8-00E8-4E0A-AFCA-DC4535421BC1}" destId="{0EC754A4-475E-4A64-B335-B3F0D6D69C73}" srcOrd="1" destOrd="0" presId="urn:microsoft.com/office/officeart/2005/8/layout/lProcess3"/>
    <dgm:cxn modelId="{DD930672-9933-4838-8136-087A07CF1C29}" type="presParOf" srcId="{7D4665C8-00E8-4E0A-AFCA-DC4535421BC1}" destId="{2DB5A41F-14D6-4AC8-BA10-00BA3CC6D4A2}" srcOrd="2" destOrd="0" presId="urn:microsoft.com/office/officeart/2005/8/layout/lProcess3"/>
    <dgm:cxn modelId="{F24BB7F8-4AA4-4FAF-8FBB-AA3B6CBC8BA1}" type="presParOf" srcId="{2DB5A41F-14D6-4AC8-BA10-00BA3CC6D4A2}" destId="{4743D5DB-768E-4F66-90B8-351638779B93}" srcOrd="0" destOrd="0" presId="urn:microsoft.com/office/officeart/2005/8/layout/lProcess3"/>
    <dgm:cxn modelId="{44805CFD-CC6B-4ACC-AD41-0FDA018B528E}" type="presParOf" srcId="{2DB5A41F-14D6-4AC8-BA10-00BA3CC6D4A2}" destId="{BFCC576E-37FF-4CD0-82F9-247BA55505B8}" srcOrd="1" destOrd="0" presId="urn:microsoft.com/office/officeart/2005/8/layout/lProcess3"/>
    <dgm:cxn modelId="{CFB9EB0C-3B59-45C9-ABAC-20774B263FD4}" type="presParOf" srcId="{2DB5A41F-14D6-4AC8-BA10-00BA3CC6D4A2}" destId="{2B4504EC-5F9D-4B7F-A14A-3E9AB0244FFA}" srcOrd="2" destOrd="0" presId="urn:microsoft.com/office/officeart/2005/8/layout/lProcess3"/>
    <dgm:cxn modelId="{F3CC8881-2A1E-4459-A0CF-F06AB2E47953}" type="presParOf" srcId="{2DB5A41F-14D6-4AC8-BA10-00BA3CC6D4A2}" destId="{C176C27C-1EBE-443F-86FE-2AF81571BEC8}" srcOrd="3" destOrd="0" presId="urn:microsoft.com/office/officeart/2005/8/layout/lProcess3"/>
    <dgm:cxn modelId="{19204100-54FD-4403-A182-3145D483C332}" type="presParOf" srcId="{2DB5A41F-14D6-4AC8-BA10-00BA3CC6D4A2}" destId="{EFEFEE04-4698-4439-8053-BFED10C5FF47}" srcOrd="4" destOrd="0" presId="urn:microsoft.com/office/officeart/2005/8/layout/lProcess3"/>
    <dgm:cxn modelId="{321AD490-0FBF-4BE4-8598-ECF6FB096DFE}" type="presParOf" srcId="{7D4665C8-00E8-4E0A-AFCA-DC4535421BC1}" destId="{C72C9494-46EC-4280-B6C7-4B607F370854}" srcOrd="3" destOrd="0" presId="urn:microsoft.com/office/officeart/2005/8/layout/lProcess3"/>
    <dgm:cxn modelId="{B137C60D-041F-406A-9B13-BBFB606C407C}" type="presParOf" srcId="{7D4665C8-00E8-4E0A-AFCA-DC4535421BC1}" destId="{3B99B5D9-282F-4F03-B5EC-16896128EE47}" srcOrd="4" destOrd="0" presId="urn:microsoft.com/office/officeart/2005/8/layout/lProcess3"/>
    <dgm:cxn modelId="{E247F1A3-A772-4865-B112-9C0348157C58}" type="presParOf" srcId="{3B99B5D9-282F-4F03-B5EC-16896128EE47}" destId="{1F45D3CE-DC67-4EB8-A15C-B54671A810FE}" srcOrd="0" destOrd="0" presId="urn:microsoft.com/office/officeart/2005/8/layout/lProcess3"/>
    <dgm:cxn modelId="{073B0B79-95D3-4BC9-8305-62752AB242E5}" type="presParOf" srcId="{3B99B5D9-282F-4F03-B5EC-16896128EE47}" destId="{F6A0579A-30C9-4A74-AEA6-DC803507E36B}" srcOrd="1" destOrd="0" presId="urn:microsoft.com/office/officeart/2005/8/layout/lProcess3"/>
    <dgm:cxn modelId="{E51F6568-839F-4C25-AA40-A52A6BBF993E}" type="presParOf" srcId="{3B99B5D9-282F-4F03-B5EC-16896128EE47}" destId="{6C41E9B4-70DF-43BC-B7D6-A264F306AE1C}" srcOrd="2" destOrd="0" presId="urn:microsoft.com/office/officeart/2005/8/layout/lProcess3"/>
    <dgm:cxn modelId="{5979FC60-23B0-437E-8C2F-3ACABCB41EE9}" type="presParOf" srcId="{3B99B5D9-282F-4F03-B5EC-16896128EE47}" destId="{CDAE2300-D853-46B2-86AC-F59DE78C2D57}" srcOrd="3" destOrd="0" presId="urn:microsoft.com/office/officeart/2005/8/layout/lProcess3"/>
    <dgm:cxn modelId="{93C8A0F6-1AA4-4B70-8393-9620CE7302AE}" type="presParOf" srcId="{3B99B5D9-282F-4F03-B5EC-16896128EE47}" destId="{9826FC0C-9FF9-475D-9677-34D34F87F15B}" srcOrd="4" destOrd="0" presId="urn:microsoft.com/office/officeart/2005/8/layout/lProcess3"/>
    <dgm:cxn modelId="{9753D54A-09A8-45FB-A1AD-481679A2E55A}" type="presParOf" srcId="{7D4665C8-00E8-4E0A-AFCA-DC4535421BC1}" destId="{19D48D95-02E3-4975-AC90-868EABC3F6E1}" srcOrd="5" destOrd="0" presId="urn:microsoft.com/office/officeart/2005/8/layout/lProcess3"/>
    <dgm:cxn modelId="{EBF3C35A-A375-4E21-B7B5-D6DBC8B14731}" type="presParOf" srcId="{7D4665C8-00E8-4E0A-AFCA-DC4535421BC1}" destId="{7DB13CE6-29A3-4F57-8D23-32D3FD31651D}" srcOrd="6" destOrd="0" presId="urn:microsoft.com/office/officeart/2005/8/layout/lProcess3"/>
    <dgm:cxn modelId="{DE3B3752-4059-4B19-BF46-884AA882C0D8}" type="presParOf" srcId="{7DB13CE6-29A3-4F57-8D23-32D3FD31651D}" destId="{330B5141-0354-4BE5-9E8F-622800605FB3}" srcOrd="0" destOrd="0" presId="urn:microsoft.com/office/officeart/2005/8/layout/lProcess3"/>
    <dgm:cxn modelId="{C959B9B5-40FF-4E36-BB3E-85AC0C1D23B8}" type="presParOf" srcId="{7DB13CE6-29A3-4F57-8D23-32D3FD31651D}" destId="{D207D0E7-604A-4CF9-83C3-58E789773DFC}" srcOrd="1" destOrd="0" presId="urn:microsoft.com/office/officeart/2005/8/layout/lProcess3"/>
    <dgm:cxn modelId="{87107D71-E698-4C1D-B623-C5C348A46A2B}" type="presParOf" srcId="{7DB13CE6-29A3-4F57-8D23-32D3FD31651D}" destId="{915EBA67-EA9F-4C68-81C6-B312F20607E5}" srcOrd="2" destOrd="0" presId="urn:microsoft.com/office/officeart/2005/8/layout/lProcess3"/>
    <dgm:cxn modelId="{8E956B12-2D2B-4F8F-B323-9ED492178A58}" type="presParOf" srcId="{7DB13CE6-29A3-4F57-8D23-32D3FD31651D}" destId="{CF753346-538E-46D1-9614-286302B2B317}" srcOrd="3" destOrd="0" presId="urn:microsoft.com/office/officeart/2005/8/layout/lProcess3"/>
    <dgm:cxn modelId="{B95AF613-6E4A-417A-A559-5087D3B7714B}" type="presParOf" srcId="{7DB13CE6-29A3-4F57-8D23-32D3FD31651D}" destId="{A9BC8958-1686-46DF-AE47-0C0C196A4984}" srcOrd="4" destOrd="0" presId="urn:microsoft.com/office/officeart/2005/8/layout/lProcess3"/>
    <dgm:cxn modelId="{AFEC7BEA-39A3-4514-8130-E279F4EC9E07}" type="presParOf" srcId="{7DB13CE6-29A3-4F57-8D23-32D3FD31651D}" destId="{EB4C0763-B0F6-4BF3-91C9-D1DD4E07727C}" srcOrd="5" destOrd="0" presId="urn:microsoft.com/office/officeart/2005/8/layout/lProcess3"/>
    <dgm:cxn modelId="{5726FC68-D014-4E8C-B9ED-38D38F4591DD}" type="presParOf" srcId="{7DB13CE6-29A3-4F57-8D23-32D3FD31651D}" destId="{15CBA3BA-27BD-4719-B97A-3A07F7997181}" srcOrd="6" destOrd="0" presId="urn:microsoft.com/office/officeart/2005/8/layout/lProcess3"/>
    <dgm:cxn modelId="{D0D42E27-43AE-4F2A-8650-D0D471B32FC2}" type="presParOf" srcId="{7DB13CE6-29A3-4F57-8D23-32D3FD31651D}" destId="{AA270D9A-19D5-4F7D-89EF-A95C772D79D4}" srcOrd="7" destOrd="0" presId="urn:microsoft.com/office/officeart/2005/8/layout/lProcess3"/>
    <dgm:cxn modelId="{3B1E5648-5953-4893-95F3-2CC7E986E5B7}" type="presParOf" srcId="{7DB13CE6-29A3-4F57-8D23-32D3FD31651D}" destId="{8EF88B2C-0C85-490B-942F-52AACD706E59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080820-E980-4750-A32D-9B85E3735D3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44DBD-FE19-43C6-99EC-739D29A6BE15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68FA7B3E-89F2-440E-B9C4-4B2B76BA53EB}" type="parTrans" cxnId="{B6B9DB4C-8CB9-4402-8CAC-1BB80B5206FE}">
      <dgm:prSet/>
      <dgm:spPr/>
      <dgm:t>
        <a:bodyPr/>
        <a:lstStyle/>
        <a:p>
          <a:endParaRPr lang="en-US"/>
        </a:p>
      </dgm:t>
    </dgm:pt>
    <dgm:pt modelId="{2E6D7398-A029-4AB5-89B0-F0818512408A}" type="sibTrans" cxnId="{B6B9DB4C-8CB9-4402-8CAC-1BB80B5206FE}">
      <dgm:prSet/>
      <dgm:spPr/>
      <dgm:t>
        <a:bodyPr/>
        <a:lstStyle/>
        <a:p>
          <a:endParaRPr lang="en-US"/>
        </a:p>
      </dgm:t>
    </dgm:pt>
    <dgm:pt modelId="{6CC8F1A6-65FD-46A9-A989-A8AF361EFB4C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39D8470B-5B8B-4E94-9C3F-DB4786E31395}" type="parTrans" cxnId="{E123E621-F70D-4255-B602-5C967D6F3DB1}">
      <dgm:prSet/>
      <dgm:spPr/>
      <dgm:t>
        <a:bodyPr/>
        <a:lstStyle/>
        <a:p>
          <a:endParaRPr lang="en-US"/>
        </a:p>
      </dgm:t>
    </dgm:pt>
    <dgm:pt modelId="{CB8CAD83-580F-450D-9B97-5C67736465D4}" type="sibTrans" cxnId="{E123E621-F70D-4255-B602-5C967D6F3DB1}">
      <dgm:prSet/>
      <dgm:spPr/>
      <dgm:t>
        <a:bodyPr/>
        <a:lstStyle/>
        <a:p>
          <a:endParaRPr lang="en-US"/>
        </a:p>
      </dgm:t>
    </dgm:pt>
    <dgm:pt modelId="{76B1B6DA-DF68-4E6E-927F-942FF39760C4}">
      <dgm:prSet phldrT="[Text]"/>
      <dgm:spPr/>
      <dgm:t>
        <a:bodyPr/>
        <a:lstStyle/>
        <a:p>
          <a:r>
            <a:rPr lang="en-US" dirty="0"/>
            <a:t>My Phone</a:t>
          </a:r>
        </a:p>
      </dgm:t>
    </dgm:pt>
    <dgm:pt modelId="{85FBCB58-F6B2-4540-A957-D9694ACF6C8A}" type="parTrans" cxnId="{7827514F-A916-4C3F-BBE3-73276F393EE5}">
      <dgm:prSet/>
      <dgm:spPr/>
      <dgm:t>
        <a:bodyPr/>
        <a:lstStyle/>
        <a:p>
          <a:endParaRPr lang="en-US"/>
        </a:p>
      </dgm:t>
    </dgm:pt>
    <dgm:pt modelId="{FD230BAF-05FE-4DF8-80A2-C82518B06424}" type="sibTrans" cxnId="{7827514F-A916-4C3F-BBE3-73276F393EE5}">
      <dgm:prSet/>
      <dgm:spPr/>
      <dgm:t>
        <a:bodyPr/>
        <a:lstStyle/>
        <a:p>
          <a:endParaRPr lang="en-US"/>
        </a:p>
      </dgm:t>
    </dgm:pt>
    <dgm:pt modelId="{5A2C4573-D3BC-4638-944A-484BDBBED083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A8AB1B73-20AA-4F99-A1E0-23DF8414F240}" type="parTrans" cxnId="{1A1C79AE-C6F4-41AD-ABFC-F01635059150}">
      <dgm:prSet/>
      <dgm:spPr/>
      <dgm:t>
        <a:bodyPr/>
        <a:lstStyle/>
        <a:p>
          <a:endParaRPr lang="en-US"/>
        </a:p>
      </dgm:t>
    </dgm:pt>
    <dgm:pt modelId="{A3E8D79B-A676-4574-A257-FAA16AE0FD2B}" type="sibTrans" cxnId="{1A1C79AE-C6F4-41AD-ABFC-F01635059150}">
      <dgm:prSet/>
      <dgm:spPr/>
      <dgm:t>
        <a:bodyPr/>
        <a:lstStyle/>
        <a:p>
          <a:endParaRPr lang="en-US"/>
        </a:p>
      </dgm:t>
    </dgm:pt>
    <dgm:pt modelId="{151637FB-9BA8-4148-A46E-3C394CD42351}">
      <dgm:prSet phldrT="[Text]"/>
      <dgm:spPr/>
      <dgm:t>
        <a:bodyPr/>
        <a:lstStyle/>
        <a:p>
          <a:r>
            <a:rPr lang="en-US" dirty="0"/>
            <a:t>more…</a:t>
          </a:r>
        </a:p>
      </dgm:t>
    </dgm:pt>
    <dgm:pt modelId="{FC7FAB47-F3B0-4583-A0C3-1A7918B29F39}" type="parTrans" cxnId="{29235593-9A0E-43A2-BCC9-F91454D614CF}">
      <dgm:prSet/>
      <dgm:spPr/>
      <dgm:t>
        <a:bodyPr/>
        <a:lstStyle/>
        <a:p>
          <a:endParaRPr lang="en-US"/>
        </a:p>
      </dgm:t>
    </dgm:pt>
    <dgm:pt modelId="{D6764A64-AEDE-4011-810B-4901BD081991}" type="sibTrans" cxnId="{29235593-9A0E-43A2-BCC9-F91454D614CF}">
      <dgm:prSet/>
      <dgm:spPr/>
      <dgm:t>
        <a:bodyPr/>
        <a:lstStyle/>
        <a:p>
          <a:endParaRPr lang="en-US"/>
        </a:p>
      </dgm:t>
    </dgm:pt>
    <dgm:pt modelId="{9594BCFD-95D9-41A9-AD31-422C09CC3F93}">
      <dgm:prSet phldrT="[Text]"/>
      <dgm:spPr/>
      <dgm:t>
        <a:bodyPr/>
        <a:lstStyle/>
        <a:p>
          <a:r>
            <a:rPr lang="en-US" dirty="0"/>
            <a:t>Visual Studio Code</a:t>
          </a:r>
        </a:p>
      </dgm:t>
    </dgm:pt>
    <dgm:pt modelId="{D6D71694-ACBE-450F-9C1E-9686D1D99ABC}" type="parTrans" cxnId="{FACFF229-C131-409E-8205-AA9E3760CE04}">
      <dgm:prSet/>
      <dgm:spPr/>
      <dgm:t>
        <a:bodyPr/>
        <a:lstStyle/>
        <a:p>
          <a:endParaRPr lang="en-US"/>
        </a:p>
      </dgm:t>
    </dgm:pt>
    <dgm:pt modelId="{B5B2CCF5-2CD9-400C-BBE6-5A1A5B0CC397}" type="sibTrans" cxnId="{FACFF229-C131-409E-8205-AA9E3760CE04}">
      <dgm:prSet/>
      <dgm:spPr/>
      <dgm:t>
        <a:bodyPr/>
        <a:lstStyle/>
        <a:p>
          <a:endParaRPr lang="en-US"/>
        </a:p>
      </dgm:t>
    </dgm:pt>
    <dgm:pt modelId="{7F400E52-989A-4E7F-8308-D6DCE8D309B3}">
      <dgm:prSet phldrT="[Text]"/>
      <dgm:spPr/>
      <dgm:t>
        <a:bodyPr/>
        <a:lstStyle/>
        <a:p>
          <a:r>
            <a:rPr lang="en-US" dirty="0"/>
            <a:t>PuTTY</a:t>
          </a:r>
        </a:p>
      </dgm:t>
    </dgm:pt>
    <dgm:pt modelId="{006542D4-6871-42C2-9B52-BFFE406301FA}" type="parTrans" cxnId="{A1BA9917-E808-4678-AA40-0978408C9630}">
      <dgm:prSet/>
      <dgm:spPr/>
      <dgm:t>
        <a:bodyPr/>
        <a:lstStyle/>
        <a:p>
          <a:endParaRPr lang="en-US"/>
        </a:p>
      </dgm:t>
    </dgm:pt>
    <dgm:pt modelId="{DB45CB56-AB86-431F-8FC9-600FCB85111E}" type="sibTrans" cxnId="{A1BA9917-E808-4678-AA40-0978408C9630}">
      <dgm:prSet/>
      <dgm:spPr/>
      <dgm:t>
        <a:bodyPr/>
        <a:lstStyle/>
        <a:p>
          <a:endParaRPr lang="en-US"/>
        </a:p>
      </dgm:t>
    </dgm:pt>
    <dgm:pt modelId="{D6D91643-EBF7-47BB-806C-FDF8D943B4D4}">
      <dgm:prSet phldrT="[Text]"/>
      <dgm:spPr/>
      <dgm:t>
        <a:bodyPr/>
        <a:lstStyle/>
        <a:p>
          <a:r>
            <a:rPr lang="en-US" dirty="0"/>
            <a:t>WinSCP</a:t>
          </a:r>
        </a:p>
      </dgm:t>
    </dgm:pt>
    <dgm:pt modelId="{2D9CF872-1BDF-4B82-BDA9-93E5A42A5CBC}" type="parTrans" cxnId="{EDA11B4F-4DCE-4221-8F4B-09C9F9F3F649}">
      <dgm:prSet/>
      <dgm:spPr/>
      <dgm:t>
        <a:bodyPr/>
        <a:lstStyle/>
        <a:p>
          <a:endParaRPr lang="en-US"/>
        </a:p>
      </dgm:t>
    </dgm:pt>
    <dgm:pt modelId="{026B32EA-5875-467B-91BB-1EC7A3F2445B}" type="sibTrans" cxnId="{EDA11B4F-4DCE-4221-8F4B-09C9F9F3F649}">
      <dgm:prSet/>
      <dgm:spPr/>
      <dgm:t>
        <a:bodyPr/>
        <a:lstStyle/>
        <a:p>
          <a:endParaRPr lang="en-US"/>
        </a:p>
      </dgm:t>
    </dgm:pt>
    <dgm:pt modelId="{B35E5C9F-D7A9-44B6-B574-ED2DDD6C92AF}">
      <dgm:prSet phldrT="[Text]"/>
      <dgm:spPr/>
      <dgm:t>
        <a:bodyPr/>
        <a:lstStyle/>
        <a:p>
          <a:r>
            <a:rPr lang="en-US" dirty="0"/>
            <a:t>Postman</a:t>
          </a:r>
        </a:p>
      </dgm:t>
    </dgm:pt>
    <dgm:pt modelId="{E8DFED16-ECF0-4BBD-8358-C81F232C5EE9}" type="parTrans" cxnId="{5B6F32A4-6400-4CF6-9129-559846E93331}">
      <dgm:prSet/>
      <dgm:spPr/>
      <dgm:t>
        <a:bodyPr/>
        <a:lstStyle/>
        <a:p>
          <a:endParaRPr lang="en-US"/>
        </a:p>
      </dgm:t>
    </dgm:pt>
    <dgm:pt modelId="{D5CB7610-2C1D-4C9C-8E4D-DFE9EEA93C3E}" type="sibTrans" cxnId="{5B6F32A4-6400-4CF6-9129-559846E93331}">
      <dgm:prSet/>
      <dgm:spPr/>
      <dgm:t>
        <a:bodyPr/>
        <a:lstStyle/>
        <a:p>
          <a:endParaRPr lang="en-US"/>
        </a:p>
      </dgm:t>
    </dgm:pt>
    <dgm:pt modelId="{73D325E0-B6CE-4BC4-BDA5-9FB19BDCA273}">
      <dgm:prSet phldrT="[Text]"/>
      <dgm:spPr/>
      <dgm:t>
        <a:bodyPr/>
        <a:lstStyle/>
        <a:p>
          <a:r>
            <a:rPr lang="en-US" dirty="0" err="1"/>
            <a:t>Vysor</a:t>
          </a:r>
          <a:endParaRPr lang="en-US" dirty="0"/>
        </a:p>
      </dgm:t>
    </dgm:pt>
    <dgm:pt modelId="{16CE0048-E034-4843-9C09-BEF1F38A4FD7}" type="parTrans" cxnId="{00F3203E-0E86-469E-A37C-337C21A627F8}">
      <dgm:prSet/>
      <dgm:spPr/>
      <dgm:t>
        <a:bodyPr/>
        <a:lstStyle/>
        <a:p>
          <a:endParaRPr lang="en-US"/>
        </a:p>
      </dgm:t>
    </dgm:pt>
    <dgm:pt modelId="{6996AAC6-DE28-4B9A-A140-48B2A0E82F6D}" type="sibTrans" cxnId="{00F3203E-0E86-469E-A37C-337C21A627F8}">
      <dgm:prSet/>
      <dgm:spPr/>
      <dgm:t>
        <a:bodyPr/>
        <a:lstStyle/>
        <a:p>
          <a:endParaRPr lang="en-US"/>
        </a:p>
      </dgm:t>
    </dgm:pt>
    <dgm:pt modelId="{69427779-0DC6-4501-AE41-BF50018A6241}">
      <dgm:prSet phldrT="[Text]"/>
      <dgm:spPr/>
      <dgm:t>
        <a:bodyPr/>
        <a:lstStyle/>
        <a:p>
          <a:r>
            <a:rPr lang="en-US" dirty="0"/>
            <a:t>Robo3T</a:t>
          </a:r>
        </a:p>
      </dgm:t>
    </dgm:pt>
    <dgm:pt modelId="{3D9334C3-15E6-4457-86B3-4BD07BEEF39C}" type="parTrans" cxnId="{C5887FD0-69FE-4FB8-961D-2A177CBB668B}">
      <dgm:prSet/>
      <dgm:spPr/>
      <dgm:t>
        <a:bodyPr/>
        <a:lstStyle/>
        <a:p>
          <a:endParaRPr lang="en-US"/>
        </a:p>
      </dgm:t>
    </dgm:pt>
    <dgm:pt modelId="{7CCB513A-D66E-440F-BD13-C1D833BE179A}" type="sibTrans" cxnId="{C5887FD0-69FE-4FB8-961D-2A177CBB668B}">
      <dgm:prSet/>
      <dgm:spPr/>
      <dgm:t>
        <a:bodyPr/>
        <a:lstStyle/>
        <a:p>
          <a:endParaRPr lang="en-US"/>
        </a:p>
      </dgm:t>
    </dgm:pt>
    <dgm:pt modelId="{00DE1611-47E0-4157-A1E1-C6BED9449B1A}">
      <dgm:prSet phldrT="[Text]"/>
      <dgm:spPr/>
      <dgm:t>
        <a:bodyPr/>
        <a:lstStyle/>
        <a:p>
          <a:r>
            <a:rPr lang="en-US" dirty="0"/>
            <a:t>Android Studio</a:t>
          </a:r>
        </a:p>
      </dgm:t>
    </dgm:pt>
    <dgm:pt modelId="{30107A55-F0E3-4B08-A286-1C150DC7A41B}" type="parTrans" cxnId="{686FEC03-6EDE-449E-BDE2-661F332A4DE2}">
      <dgm:prSet/>
      <dgm:spPr/>
      <dgm:t>
        <a:bodyPr/>
        <a:lstStyle/>
        <a:p>
          <a:endParaRPr lang="en-US"/>
        </a:p>
      </dgm:t>
    </dgm:pt>
    <dgm:pt modelId="{C0343894-F171-49B2-9CBD-1615A8CACE50}" type="sibTrans" cxnId="{686FEC03-6EDE-449E-BDE2-661F332A4DE2}">
      <dgm:prSet/>
      <dgm:spPr/>
      <dgm:t>
        <a:bodyPr/>
        <a:lstStyle/>
        <a:p>
          <a:endParaRPr lang="en-US"/>
        </a:p>
      </dgm:t>
    </dgm:pt>
    <dgm:pt modelId="{1D5A9D66-EA13-49AF-888B-EECB7CB79D36}">
      <dgm:prSet phldrT="[Text]"/>
      <dgm:spPr/>
      <dgm:t>
        <a:bodyPr/>
        <a:lstStyle/>
        <a:p>
          <a:r>
            <a:rPr lang="en-US" dirty="0"/>
            <a:t>Chrome</a:t>
          </a:r>
        </a:p>
      </dgm:t>
    </dgm:pt>
    <dgm:pt modelId="{2578820A-9691-499A-B52C-46D5C63CFFD6}" type="parTrans" cxnId="{DD433D58-C824-475C-9560-E641FA5C239F}">
      <dgm:prSet/>
      <dgm:spPr/>
      <dgm:t>
        <a:bodyPr/>
        <a:lstStyle/>
        <a:p>
          <a:endParaRPr lang="en-US"/>
        </a:p>
      </dgm:t>
    </dgm:pt>
    <dgm:pt modelId="{55910418-F0F6-4056-833E-86AEAEFFB0AC}" type="sibTrans" cxnId="{DD433D58-C824-475C-9560-E641FA5C239F}">
      <dgm:prSet/>
      <dgm:spPr/>
      <dgm:t>
        <a:bodyPr/>
        <a:lstStyle/>
        <a:p>
          <a:endParaRPr lang="en-US"/>
        </a:p>
      </dgm:t>
    </dgm:pt>
    <dgm:pt modelId="{7D4665C8-00E8-4E0A-AFCA-DC4535421BC1}" type="pres">
      <dgm:prSet presAssocID="{B1080820-E980-4750-A32D-9B85E3735D3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2A86D64-9AF2-4387-B12F-4031F65CA96F}" type="pres">
      <dgm:prSet presAssocID="{68144DBD-FE19-43C6-99EC-739D29A6BE15}" presName="horFlow" presStyleCnt="0"/>
      <dgm:spPr/>
    </dgm:pt>
    <dgm:pt modelId="{E7A30D02-6EE2-4D58-BB4F-A6832D9CE13B}" type="pres">
      <dgm:prSet presAssocID="{68144DBD-FE19-43C6-99EC-739D29A6BE15}" presName="bigChev" presStyleLbl="node1" presStyleIdx="0" presStyleCnt="4"/>
      <dgm:spPr/>
    </dgm:pt>
    <dgm:pt modelId="{796E80ED-B2F6-452B-A402-9F3861BE2B53}" type="pres">
      <dgm:prSet presAssocID="{D6D71694-ACBE-450F-9C1E-9686D1D99ABC}" presName="parTrans" presStyleCnt="0"/>
      <dgm:spPr/>
    </dgm:pt>
    <dgm:pt modelId="{F3C5F7C7-9C08-4863-A93A-0C3DE04C6252}" type="pres">
      <dgm:prSet presAssocID="{9594BCFD-95D9-41A9-AD31-422C09CC3F93}" presName="node" presStyleLbl="alignAccFollowNode1" presStyleIdx="0" presStyleCnt="9">
        <dgm:presLayoutVars>
          <dgm:bulletEnabled val="1"/>
        </dgm:presLayoutVars>
      </dgm:prSet>
      <dgm:spPr/>
    </dgm:pt>
    <dgm:pt modelId="{7EDE1929-32E3-4E3F-B785-F580B5EE6004}" type="pres">
      <dgm:prSet presAssocID="{B5B2CCF5-2CD9-400C-BBE6-5A1A5B0CC397}" presName="sibTrans" presStyleCnt="0"/>
      <dgm:spPr/>
    </dgm:pt>
    <dgm:pt modelId="{7AB3A38B-9223-46A9-8B40-34E81850717A}" type="pres">
      <dgm:prSet presAssocID="{1D5A9D66-EA13-49AF-888B-EECB7CB79D36}" presName="node" presStyleLbl="alignAccFollowNode1" presStyleIdx="1" presStyleCnt="9">
        <dgm:presLayoutVars>
          <dgm:bulletEnabled val="1"/>
        </dgm:presLayoutVars>
      </dgm:prSet>
      <dgm:spPr/>
    </dgm:pt>
    <dgm:pt modelId="{0EC754A4-475E-4A64-B335-B3F0D6D69C73}" type="pres">
      <dgm:prSet presAssocID="{68144DBD-FE19-43C6-99EC-739D29A6BE15}" presName="vSp" presStyleCnt="0"/>
      <dgm:spPr/>
    </dgm:pt>
    <dgm:pt modelId="{2DB5A41F-14D6-4AC8-BA10-00BA3CC6D4A2}" type="pres">
      <dgm:prSet presAssocID="{6CC8F1A6-65FD-46A9-A989-A8AF361EFB4C}" presName="horFlow" presStyleCnt="0"/>
      <dgm:spPr/>
    </dgm:pt>
    <dgm:pt modelId="{4743D5DB-768E-4F66-90B8-351638779B93}" type="pres">
      <dgm:prSet presAssocID="{6CC8F1A6-65FD-46A9-A989-A8AF361EFB4C}" presName="bigChev" presStyleLbl="node1" presStyleIdx="1" presStyleCnt="4"/>
      <dgm:spPr/>
    </dgm:pt>
    <dgm:pt modelId="{BFCC576E-37FF-4CD0-82F9-247BA55505B8}" type="pres">
      <dgm:prSet presAssocID="{30107A55-F0E3-4B08-A286-1C150DC7A41B}" presName="parTrans" presStyleCnt="0"/>
      <dgm:spPr/>
    </dgm:pt>
    <dgm:pt modelId="{2B4504EC-5F9D-4B7F-A14A-3E9AB0244FFA}" type="pres">
      <dgm:prSet presAssocID="{00DE1611-47E0-4157-A1E1-C6BED9449B1A}" presName="node" presStyleLbl="alignAccFollowNode1" presStyleIdx="2" presStyleCnt="9">
        <dgm:presLayoutVars>
          <dgm:bulletEnabled val="1"/>
        </dgm:presLayoutVars>
      </dgm:prSet>
      <dgm:spPr/>
    </dgm:pt>
    <dgm:pt modelId="{C176C27C-1EBE-443F-86FE-2AF81571BEC8}" type="pres">
      <dgm:prSet presAssocID="{C0343894-F171-49B2-9CBD-1615A8CACE50}" presName="sibTrans" presStyleCnt="0"/>
      <dgm:spPr/>
    </dgm:pt>
    <dgm:pt modelId="{EFEFEE04-4698-4439-8053-BFED10C5FF47}" type="pres">
      <dgm:prSet presAssocID="{76B1B6DA-DF68-4E6E-927F-942FF39760C4}" presName="node" presStyleLbl="alignAccFollowNode1" presStyleIdx="3" presStyleCnt="9">
        <dgm:presLayoutVars>
          <dgm:bulletEnabled val="1"/>
        </dgm:presLayoutVars>
      </dgm:prSet>
      <dgm:spPr/>
    </dgm:pt>
    <dgm:pt modelId="{C72C9494-46EC-4280-B6C7-4B607F370854}" type="pres">
      <dgm:prSet presAssocID="{6CC8F1A6-65FD-46A9-A989-A8AF361EFB4C}" presName="vSp" presStyleCnt="0"/>
      <dgm:spPr/>
    </dgm:pt>
    <dgm:pt modelId="{3B99B5D9-282F-4F03-B5EC-16896128EE47}" type="pres">
      <dgm:prSet presAssocID="{5A2C4573-D3BC-4638-944A-484BDBBED083}" presName="horFlow" presStyleCnt="0"/>
      <dgm:spPr/>
    </dgm:pt>
    <dgm:pt modelId="{1F45D3CE-DC67-4EB8-A15C-B54671A810FE}" type="pres">
      <dgm:prSet presAssocID="{5A2C4573-D3BC-4638-944A-484BDBBED083}" presName="bigChev" presStyleLbl="node1" presStyleIdx="2" presStyleCnt="4"/>
      <dgm:spPr/>
    </dgm:pt>
    <dgm:pt modelId="{F6A0579A-30C9-4A74-AEA6-DC803507E36B}" type="pres">
      <dgm:prSet presAssocID="{3D9334C3-15E6-4457-86B3-4BD07BEEF39C}" presName="parTrans" presStyleCnt="0"/>
      <dgm:spPr/>
    </dgm:pt>
    <dgm:pt modelId="{6C41E9B4-70DF-43BC-B7D6-A264F306AE1C}" type="pres">
      <dgm:prSet presAssocID="{69427779-0DC6-4501-AE41-BF50018A6241}" presName="node" presStyleLbl="alignAccFollowNode1" presStyleIdx="4" presStyleCnt="9">
        <dgm:presLayoutVars>
          <dgm:bulletEnabled val="1"/>
        </dgm:presLayoutVars>
      </dgm:prSet>
      <dgm:spPr/>
    </dgm:pt>
    <dgm:pt modelId="{19D48D95-02E3-4975-AC90-868EABC3F6E1}" type="pres">
      <dgm:prSet presAssocID="{5A2C4573-D3BC-4638-944A-484BDBBED083}" presName="vSp" presStyleCnt="0"/>
      <dgm:spPr/>
    </dgm:pt>
    <dgm:pt modelId="{7DB13CE6-29A3-4F57-8D23-32D3FD31651D}" type="pres">
      <dgm:prSet presAssocID="{151637FB-9BA8-4148-A46E-3C394CD42351}" presName="horFlow" presStyleCnt="0"/>
      <dgm:spPr/>
    </dgm:pt>
    <dgm:pt modelId="{330B5141-0354-4BE5-9E8F-622800605FB3}" type="pres">
      <dgm:prSet presAssocID="{151637FB-9BA8-4148-A46E-3C394CD42351}" presName="bigChev" presStyleLbl="node1" presStyleIdx="3" presStyleCnt="4"/>
      <dgm:spPr/>
    </dgm:pt>
    <dgm:pt modelId="{D207D0E7-604A-4CF9-83C3-58E789773DFC}" type="pres">
      <dgm:prSet presAssocID="{006542D4-6871-42C2-9B52-BFFE406301FA}" presName="parTrans" presStyleCnt="0"/>
      <dgm:spPr/>
    </dgm:pt>
    <dgm:pt modelId="{915EBA67-EA9F-4C68-81C6-B312F20607E5}" type="pres">
      <dgm:prSet presAssocID="{7F400E52-989A-4E7F-8308-D6DCE8D309B3}" presName="node" presStyleLbl="alignAccFollowNode1" presStyleIdx="5" presStyleCnt="9">
        <dgm:presLayoutVars>
          <dgm:bulletEnabled val="1"/>
        </dgm:presLayoutVars>
      </dgm:prSet>
      <dgm:spPr/>
    </dgm:pt>
    <dgm:pt modelId="{CF753346-538E-46D1-9614-286302B2B317}" type="pres">
      <dgm:prSet presAssocID="{DB45CB56-AB86-431F-8FC9-600FCB85111E}" presName="sibTrans" presStyleCnt="0"/>
      <dgm:spPr/>
    </dgm:pt>
    <dgm:pt modelId="{A9BC8958-1686-46DF-AE47-0C0C196A4984}" type="pres">
      <dgm:prSet presAssocID="{D6D91643-EBF7-47BB-806C-FDF8D943B4D4}" presName="node" presStyleLbl="alignAccFollowNode1" presStyleIdx="6" presStyleCnt="9">
        <dgm:presLayoutVars>
          <dgm:bulletEnabled val="1"/>
        </dgm:presLayoutVars>
      </dgm:prSet>
      <dgm:spPr/>
    </dgm:pt>
    <dgm:pt modelId="{EB4C0763-B0F6-4BF3-91C9-D1DD4E07727C}" type="pres">
      <dgm:prSet presAssocID="{026B32EA-5875-467B-91BB-1EC7A3F2445B}" presName="sibTrans" presStyleCnt="0"/>
      <dgm:spPr/>
    </dgm:pt>
    <dgm:pt modelId="{15CBA3BA-27BD-4719-B97A-3A07F7997181}" type="pres">
      <dgm:prSet presAssocID="{B35E5C9F-D7A9-44B6-B574-ED2DDD6C92AF}" presName="node" presStyleLbl="alignAccFollowNode1" presStyleIdx="7" presStyleCnt="9">
        <dgm:presLayoutVars>
          <dgm:bulletEnabled val="1"/>
        </dgm:presLayoutVars>
      </dgm:prSet>
      <dgm:spPr/>
    </dgm:pt>
    <dgm:pt modelId="{AA270D9A-19D5-4F7D-89EF-A95C772D79D4}" type="pres">
      <dgm:prSet presAssocID="{D5CB7610-2C1D-4C9C-8E4D-DFE9EEA93C3E}" presName="sibTrans" presStyleCnt="0"/>
      <dgm:spPr/>
    </dgm:pt>
    <dgm:pt modelId="{8EF88B2C-0C85-490B-942F-52AACD706E59}" type="pres">
      <dgm:prSet presAssocID="{73D325E0-B6CE-4BC4-BDA5-9FB19BDCA273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686FEC03-6EDE-449E-BDE2-661F332A4DE2}" srcId="{6CC8F1A6-65FD-46A9-A989-A8AF361EFB4C}" destId="{00DE1611-47E0-4157-A1E1-C6BED9449B1A}" srcOrd="0" destOrd="0" parTransId="{30107A55-F0E3-4B08-A286-1C150DC7A41B}" sibTransId="{C0343894-F171-49B2-9CBD-1615A8CACE50}"/>
    <dgm:cxn modelId="{18417B06-0831-4B41-9499-80E99F337010}" type="presOf" srcId="{6CC8F1A6-65FD-46A9-A989-A8AF361EFB4C}" destId="{4743D5DB-768E-4F66-90B8-351638779B93}" srcOrd="0" destOrd="0" presId="urn:microsoft.com/office/officeart/2005/8/layout/lProcess3"/>
    <dgm:cxn modelId="{A1BA9917-E808-4678-AA40-0978408C9630}" srcId="{151637FB-9BA8-4148-A46E-3C394CD42351}" destId="{7F400E52-989A-4E7F-8308-D6DCE8D309B3}" srcOrd="0" destOrd="0" parTransId="{006542D4-6871-42C2-9B52-BFFE406301FA}" sibTransId="{DB45CB56-AB86-431F-8FC9-600FCB85111E}"/>
    <dgm:cxn modelId="{45873A21-9BE0-4678-856C-7BDB8268C7E2}" type="presOf" srcId="{9594BCFD-95D9-41A9-AD31-422C09CC3F93}" destId="{F3C5F7C7-9C08-4863-A93A-0C3DE04C6252}" srcOrd="0" destOrd="0" presId="urn:microsoft.com/office/officeart/2005/8/layout/lProcess3"/>
    <dgm:cxn modelId="{E123E621-F70D-4255-B602-5C967D6F3DB1}" srcId="{B1080820-E980-4750-A32D-9B85E3735D3E}" destId="{6CC8F1A6-65FD-46A9-A989-A8AF361EFB4C}" srcOrd="1" destOrd="0" parTransId="{39D8470B-5B8B-4E94-9C3F-DB4786E31395}" sibTransId="{CB8CAD83-580F-450D-9B97-5C67736465D4}"/>
    <dgm:cxn modelId="{7E729422-E1A3-484A-BC21-C265BAFF476A}" type="presOf" srcId="{151637FB-9BA8-4148-A46E-3C394CD42351}" destId="{330B5141-0354-4BE5-9E8F-622800605FB3}" srcOrd="0" destOrd="0" presId="urn:microsoft.com/office/officeart/2005/8/layout/lProcess3"/>
    <dgm:cxn modelId="{FACFF229-C131-409E-8205-AA9E3760CE04}" srcId="{68144DBD-FE19-43C6-99EC-739D29A6BE15}" destId="{9594BCFD-95D9-41A9-AD31-422C09CC3F93}" srcOrd="0" destOrd="0" parTransId="{D6D71694-ACBE-450F-9C1E-9686D1D99ABC}" sibTransId="{B5B2CCF5-2CD9-400C-BBE6-5A1A5B0CC397}"/>
    <dgm:cxn modelId="{00F3203E-0E86-469E-A37C-337C21A627F8}" srcId="{151637FB-9BA8-4148-A46E-3C394CD42351}" destId="{73D325E0-B6CE-4BC4-BDA5-9FB19BDCA273}" srcOrd="3" destOrd="0" parTransId="{16CE0048-E034-4843-9C09-BEF1F38A4FD7}" sibTransId="{6996AAC6-DE28-4B9A-A140-48B2A0E82F6D}"/>
    <dgm:cxn modelId="{8335D35D-30EB-48C0-ABEF-C9FD5C83DC98}" type="presOf" srcId="{69427779-0DC6-4501-AE41-BF50018A6241}" destId="{6C41E9B4-70DF-43BC-B7D6-A264F306AE1C}" srcOrd="0" destOrd="0" presId="urn:microsoft.com/office/officeart/2005/8/layout/lProcess3"/>
    <dgm:cxn modelId="{674F9863-803F-40FC-B1F6-143CF9B107CB}" type="presOf" srcId="{73D325E0-B6CE-4BC4-BDA5-9FB19BDCA273}" destId="{8EF88B2C-0C85-490B-942F-52AACD706E59}" srcOrd="0" destOrd="0" presId="urn:microsoft.com/office/officeart/2005/8/layout/lProcess3"/>
    <dgm:cxn modelId="{1B824946-43B1-4475-B5E1-94AAA3701F1C}" type="presOf" srcId="{B1080820-E980-4750-A32D-9B85E3735D3E}" destId="{7D4665C8-00E8-4E0A-AFCA-DC4535421BC1}" srcOrd="0" destOrd="0" presId="urn:microsoft.com/office/officeart/2005/8/layout/lProcess3"/>
    <dgm:cxn modelId="{DD9E4349-3399-460F-AF05-AACA5162337F}" type="presOf" srcId="{76B1B6DA-DF68-4E6E-927F-942FF39760C4}" destId="{EFEFEE04-4698-4439-8053-BFED10C5FF47}" srcOrd="0" destOrd="0" presId="urn:microsoft.com/office/officeart/2005/8/layout/lProcess3"/>
    <dgm:cxn modelId="{B6B9DB4C-8CB9-4402-8CAC-1BB80B5206FE}" srcId="{B1080820-E980-4750-A32D-9B85E3735D3E}" destId="{68144DBD-FE19-43C6-99EC-739D29A6BE15}" srcOrd="0" destOrd="0" parTransId="{68FA7B3E-89F2-440E-B9C4-4B2B76BA53EB}" sibTransId="{2E6D7398-A029-4AB5-89B0-F0818512408A}"/>
    <dgm:cxn modelId="{EDA11B4F-4DCE-4221-8F4B-09C9F9F3F649}" srcId="{151637FB-9BA8-4148-A46E-3C394CD42351}" destId="{D6D91643-EBF7-47BB-806C-FDF8D943B4D4}" srcOrd="1" destOrd="0" parTransId="{2D9CF872-1BDF-4B82-BDA9-93E5A42A5CBC}" sibTransId="{026B32EA-5875-467B-91BB-1EC7A3F2445B}"/>
    <dgm:cxn modelId="{7827514F-A916-4C3F-BBE3-73276F393EE5}" srcId="{6CC8F1A6-65FD-46A9-A989-A8AF361EFB4C}" destId="{76B1B6DA-DF68-4E6E-927F-942FF39760C4}" srcOrd="1" destOrd="0" parTransId="{85FBCB58-F6B2-4540-A957-D9694ACF6C8A}" sibTransId="{FD230BAF-05FE-4DF8-80A2-C82518B06424}"/>
    <dgm:cxn modelId="{6F89B76F-8F5B-48B1-9D77-5A557DB9EE67}" type="presOf" srcId="{68144DBD-FE19-43C6-99EC-739D29A6BE15}" destId="{E7A30D02-6EE2-4D58-BB4F-A6832D9CE13B}" srcOrd="0" destOrd="0" presId="urn:microsoft.com/office/officeart/2005/8/layout/lProcess3"/>
    <dgm:cxn modelId="{DD433D58-C824-475C-9560-E641FA5C239F}" srcId="{68144DBD-FE19-43C6-99EC-739D29A6BE15}" destId="{1D5A9D66-EA13-49AF-888B-EECB7CB79D36}" srcOrd="1" destOrd="0" parTransId="{2578820A-9691-499A-B52C-46D5C63CFFD6}" sibTransId="{55910418-F0F6-4056-833E-86AEAEFFB0AC}"/>
    <dgm:cxn modelId="{654A6789-41C3-4469-A6D4-5EAB41A6550C}" type="presOf" srcId="{1D5A9D66-EA13-49AF-888B-EECB7CB79D36}" destId="{7AB3A38B-9223-46A9-8B40-34E81850717A}" srcOrd="0" destOrd="0" presId="urn:microsoft.com/office/officeart/2005/8/layout/lProcess3"/>
    <dgm:cxn modelId="{29235593-9A0E-43A2-BCC9-F91454D614CF}" srcId="{B1080820-E980-4750-A32D-9B85E3735D3E}" destId="{151637FB-9BA8-4148-A46E-3C394CD42351}" srcOrd="3" destOrd="0" parTransId="{FC7FAB47-F3B0-4583-A0C3-1A7918B29F39}" sibTransId="{D6764A64-AEDE-4011-810B-4901BD081991}"/>
    <dgm:cxn modelId="{54AEE393-25FB-43CE-AF20-7AD3A5445FF3}" type="presOf" srcId="{B35E5C9F-D7A9-44B6-B574-ED2DDD6C92AF}" destId="{15CBA3BA-27BD-4719-B97A-3A07F7997181}" srcOrd="0" destOrd="0" presId="urn:microsoft.com/office/officeart/2005/8/layout/lProcess3"/>
    <dgm:cxn modelId="{2C71759C-5B63-4794-8581-EB60B116B3AE}" type="presOf" srcId="{00DE1611-47E0-4157-A1E1-C6BED9449B1A}" destId="{2B4504EC-5F9D-4B7F-A14A-3E9AB0244FFA}" srcOrd="0" destOrd="0" presId="urn:microsoft.com/office/officeart/2005/8/layout/lProcess3"/>
    <dgm:cxn modelId="{ECDC9DA2-9047-4296-B5F3-F5D43D8D0382}" type="presOf" srcId="{5A2C4573-D3BC-4638-944A-484BDBBED083}" destId="{1F45D3CE-DC67-4EB8-A15C-B54671A810FE}" srcOrd="0" destOrd="0" presId="urn:microsoft.com/office/officeart/2005/8/layout/lProcess3"/>
    <dgm:cxn modelId="{5B6F32A4-6400-4CF6-9129-559846E93331}" srcId="{151637FB-9BA8-4148-A46E-3C394CD42351}" destId="{B35E5C9F-D7A9-44B6-B574-ED2DDD6C92AF}" srcOrd="2" destOrd="0" parTransId="{E8DFED16-ECF0-4BBD-8358-C81F232C5EE9}" sibTransId="{D5CB7610-2C1D-4C9C-8E4D-DFE9EEA93C3E}"/>
    <dgm:cxn modelId="{1A1C79AE-C6F4-41AD-ABFC-F01635059150}" srcId="{B1080820-E980-4750-A32D-9B85E3735D3E}" destId="{5A2C4573-D3BC-4638-944A-484BDBBED083}" srcOrd="2" destOrd="0" parTransId="{A8AB1B73-20AA-4F99-A1E0-23DF8414F240}" sibTransId="{A3E8D79B-A676-4574-A257-FAA16AE0FD2B}"/>
    <dgm:cxn modelId="{6B2E52B4-2639-4E61-A800-6CA9C43D5F97}" type="presOf" srcId="{7F400E52-989A-4E7F-8308-D6DCE8D309B3}" destId="{915EBA67-EA9F-4C68-81C6-B312F20607E5}" srcOrd="0" destOrd="0" presId="urn:microsoft.com/office/officeart/2005/8/layout/lProcess3"/>
    <dgm:cxn modelId="{DCD525C8-5B4A-48A5-8128-196666CE7012}" type="presOf" srcId="{D6D91643-EBF7-47BB-806C-FDF8D943B4D4}" destId="{A9BC8958-1686-46DF-AE47-0C0C196A4984}" srcOrd="0" destOrd="0" presId="urn:microsoft.com/office/officeart/2005/8/layout/lProcess3"/>
    <dgm:cxn modelId="{C5887FD0-69FE-4FB8-961D-2A177CBB668B}" srcId="{5A2C4573-D3BC-4638-944A-484BDBBED083}" destId="{69427779-0DC6-4501-AE41-BF50018A6241}" srcOrd="0" destOrd="0" parTransId="{3D9334C3-15E6-4457-86B3-4BD07BEEF39C}" sibTransId="{7CCB513A-D66E-440F-BD13-C1D833BE179A}"/>
    <dgm:cxn modelId="{D179B4B4-767D-4038-BF4D-E82C77977F22}" type="presParOf" srcId="{7D4665C8-00E8-4E0A-AFCA-DC4535421BC1}" destId="{42A86D64-9AF2-4387-B12F-4031F65CA96F}" srcOrd="0" destOrd="0" presId="urn:microsoft.com/office/officeart/2005/8/layout/lProcess3"/>
    <dgm:cxn modelId="{DF1896EB-8E56-4940-868D-1DFAED5A5044}" type="presParOf" srcId="{42A86D64-9AF2-4387-B12F-4031F65CA96F}" destId="{E7A30D02-6EE2-4D58-BB4F-A6832D9CE13B}" srcOrd="0" destOrd="0" presId="urn:microsoft.com/office/officeart/2005/8/layout/lProcess3"/>
    <dgm:cxn modelId="{8B076760-A3D6-4E76-BD26-66980A89BFF8}" type="presParOf" srcId="{42A86D64-9AF2-4387-B12F-4031F65CA96F}" destId="{796E80ED-B2F6-452B-A402-9F3861BE2B53}" srcOrd="1" destOrd="0" presId="urn:microsoft.com/office/officeart/2005/8/layout/lProcess3"/>
    <dgm:cxn modelId="{E585103E-4ECC-4E98-82D3-13F8A7D94ED9}" type="presParOf" srcId="{42A86D64-9AF2-4387-B12F-4031F65CA96F}" destId="{F3C5F7C7-9C08-4863-A93A-0C3DE04C6252}" srcOrd="2" destOrd="0" presId="urn:microsoft.com/office/officeart/2005/8/layout/lProcess3"/>
    <dgm:cxn modelId="{EC560D81-C2ED-487C-8216-596766FA9F64}" type="presParOf" srcId="{42A86D64-9AF2-4387-B12F-4031F65CA96F}" destId="{7EDE1929-32E3-4E3F-B785-F580B5EE6004}" srcOrd="3" destOrd="0" presId="urn:microsoft.com/office/officeart/2005/8/layout/lProcess3"/>
    <dgm:cxn modelId="{0530B251-9F63-46A8-8D62-E892C30A7D99}" type="presParOf" srcId="{42A86D64-9AF2-4387-B12F-4031F65CA96F}" destId="{7AB3A38B-9223-46A9-8B40-34E81850717A}" srcOrd="4" destOrd="0" presId="urn:microsoft.com/office/officeart/2005/8/layout/lProcess3"/>
    <dgm:cxn modelId="{D584D4D2-301D-4D8D-9471-216BC7C9D646}" type="presParOf" srcId="{7D4665C8-00E8-4E0A-AFCA-DC4535421BC1}" destId="{0EC754A4-475E-4A64-B335-B3F0D6D69C73}" srcOrd="1" destOrd="0" presId="urn:microsoft.com/office/officeart/2005/8/layout/lProcess3"/>
    <dgm:cxn modelId="{DD930672-9933-4838-8136-087A07CF1C29}" type="presParOf" srcId="{7D4665C8-00E8-4E0A-AFCA-DC4535421BC1}" destId="{2DB5A41F-14D6-4AC8-BA10-00BA3CC6D4A2}" srcOrd="2" destOrd="0" presId="urn:microsoft.com/office/officeart/2005/8/layout/lProcess3"/>
    <dgm:cxn modelId="{F24BB7F8-4AA4-4FAF-8FBB-AA3B6CBC8BA1}" type="presParOf" srcId="{2DB5A41F-14D6-4AC8-BA10-00BA3CC6D4A2}" destId="{4743D5DB-768E-4F66-90B8-351638779B93}" srcOrd="0" destOrd="0" presId="urn:microsoft.com/office/officeart/2005/8/layout/lProcess3"/>
    <dgm:cxn modelId="{44805CFD-CC6B-4ACC-AD41-0FDA018B528E}" type="presParOf" srcId="{2DB5A41F-14D6-4AC8-BA10-00BA3CC6D4A2}" destId="{BFCC576E-37FF-4CD0-82F9-247BA55505B8}" srcOrd="1" destOrd="0" presId="urn:microsoft.com/office/officeart/2005/8/layout/lProcess3"/>
    <dgm:cxn modelId="{CFB9EB0C-3B59-45C9-ABAC-20774B263FD4}" type="presParOf" srcId="{2DB5A41F-14D6-4AC8-BA10-00BA3CC6D4A2}" destId="{2B4504EC-5F9D-4B7F-A14A-3E9AB0244FFA}" srcOrd="2" destOrd="0" presId="urn:microsoft.com/office/officeart/2005/8/layout/lProcess3"/>
    <dgm:cxn modelId="{F3CC8881-2A1E-4459-A0CF-F06AB2E47953}" type="presParOf" srcId="{2DB5A41F-14D6-4AC8-BA10-00BA3CC6D4A2}" destId="{C176C27C-1EBE-443F-86FE-2AF81571BEC8}" srcOrd="3" destOrd="0" presId="urn:microsoft.com/office/officeart/2005/8/layout/lProcess3"/>
    <dgm:cxn modelId="{19204100-54FD-4403-A182-3145D483C332}" type="presParOf" srcId="{2DB5A41F-14D6-4AC8-BA10-00BA3CC6D4A2}" destId="{EFEFEE04-4698-4439-8053-BFED10C5FF47}" srcOrd="4" destOrd="0" presId="urn:microsoft.com/office/officeart/2005/8/layout/lProcess3"/>
    <dgm:cxn modelId="{321AD490-0FBF-4BE4-8598-ECF6FB096DFE}" type="presParOf" srcId="{7D4665C8-00E8-4E0A-AFCA-DC4535421BC1}" destId="{C72C9494-46EC-4280-B6C7-4B607F370854}" srcOrd="3" destOrd="0" presId="urn:microsoft.com/office/officeart/2005/8/layout/lProcess3"/>
    <dgm:cxn modelId="{B137C60D-041F-406A-9B13-BBFB606C407C}" type="presParOf" srcId="{7D4665C8-00E8-4E0A-AFCA-DC4535421BC1}" destId="{3B99B5D9-282F-4F03-B5EC-16896128EE47}" srcOrd="4" destOrd="0" presId="urn:microsoft.com/office/officeart/2005/8/layout/lProcess3"/>
    <dgm:cxn modelId="{E247F1A3-A772-4865-B112-9C0348157C58}" type="presParOf" srcId="{3B99B5D9-282F-4F03-B5EC-16896128EE47}" destId="{1F45D3CE-DC67-4EB8-A15C-B54671A810FE}" srcOrd="0" destOrd="0" presId="urn:microsoft.com/office/officeart/2005/8/layout/lProcess3"/>
    <dgm:cxn modelId="{073B0B79-95D3-4BC9-8305-62752AB242E5}" type="presParOf" srcId="{3B99B5D9-282F-4F03-B5EC-16896128EE47}" destId="{F6A0579A-30C9-4A74-AEA6-DC803507E36B}" srcOrd="1" destOrd="0" presId="urn:microsoft.com/office/officeart/2005/8/layout/lProcess3"/>
    <dgm:cxn modelId="{E51F6568-839F-4C25-AA40-A52A6BBF993E}" type="presParOf" srcId="{3B99B5D9-282F-4F03-B5EC-16896128EE47}" destId="{6C41E9B4-70DF-43BC-B7D6-A264F306AE1C}" srcOrd="2" destOrd="0" presId="urn:microsoft.com/office/officeart/2005/8/layout/lProcess3"/>
    <dgm:cxn modelId="{9753D54A-09A8-45FB-A1AD-481679A2E55A}" type="presParOf" srcId="{7D4665C8-00E8-4E0A-AFCA-DC4535421BC1}" destId="{19D48D95-02E3-4975-AC90-868EABC3F6E1}" srcOrd="5" destOrd="0" presId="urn:microsoft.com/office/officeart/2005/8/layout/lProcess3"/>
    <dgm:cxn modelId="{EBF3C35A-A375-4E21-B7B5-D6DBC8B14731}" type="presParOf" srcId="{7D4665C8-00E8-4E0A-AFCA-DC4535421BC1}" destId="{7DB13CE6-29A3-4F57-8D23-32D3FD31651D}" srcOrd="6" destOrd="0" presId="urn:microsoft.com/office/officeart/2005/8/layout/lProcess3"/>
    <dgm:cxn modelId="{DE3B3752-4059-4B19-BF46-884AA882C0D8}" type="presParOf" srcId="{7DB13CE6-29A3-4F57-8D23-32D3FD31651D}" destId="{330B5141-0354-4BE5-9E8F-622800605FB3}" srcOrd="0" destOrd="0" presId="urn:microsoft.com/office/officeart/2005/8/layout/lProcess3"/>
    <dgm:cxn modelId="{C959B9B5-40FF-4E36-BB3E-85AC0C1D23B8}" type="presParOf" srcId="{7DB13CE6-29A3-4F57-8D23-32D3FD31651D}" destId="{D207D0E7-604A-4CF9-83C3-58E789773DFC}" srcOrd="1" destOrd="0" presId="urn:microsoft.com/office/officeart/2005/8/layout/lProcess3"/>
    <dgm:cxn modelId="{87107D71-E698-4C1D-B623-C5C348A46A2B}" type="presParOf" srcId="{7DB13CE6-29A3-4F57-8D23-32D3FD31651D}" destId="{915EBA67-EA9F-4C68-81C6-B312F20607E5}" srcOrd="2" destOrd="0" presId="urn:microsoft.com/office/officeart/2005/8/layout/lProcess3"/>
    <dgm:cxn modelId="{8E956B12-2D2B-4F8F-B323-9ED492178A58}" type="presParOf" srcId="{7DB13CE6-29A3-4F57-8D23-32D3FD31651D}" destId="{CF753346-538E-46D1-9614-286302B2B317}" srcOrd="3" destOrd="0" presId="urn:microsoft.com/office/officeart/2005/8/layout/lProcess3"/>
    <dgm:cxn modelId="{B95AF613-6E4A-417A-A559-5087D3B7714B}" type="presParOf" srcId="{7DB13CE6-29A3-4F57-8D23-32D3FD31651D}" destId="{A9BC8958-1686-46DF-AE47-0C0C196A4984}" srcOrd="4" destOrd="0" presId="urn:microsoft.com/office/officeart/2005/8/layout/lProcess3"/>
    <dgm:cxn modelId="{AFEC7BEA-39A3-4514-8130-E279F4EC9E07}" type="presParOf" srcId="{7DB13CE6-29A3-4F57-8D23-32D3FD31651D}" destId="{EB4C0763-B0F6-4BF3-91C9-D1DD4E07727C}" srcOrd="5" destOrd="0" presId="urn:microsoft.com/office/officeart/2005/8/layout/lProcess3"/>
    <dgm:cxn modelId="{5726FC68-D014-4E8C-B9ED-38D38F4591DD}" type="presParOf" srcId="{7DB13CE6-29A3-4F57-8D23-32D3FD31651D}" destId="{15CBA3BA-27BD-4719-B97A-3A07F7997181}" srcOrd="6" destOrd="0" presId="urn:microsoft.com/office/officeart/2005/8/layout/lProcess3"/>
    <dgm:cxn modelId="{D0D42E27-43AE-4F2A-8650-D0D471B32FC2}" type="presParOf" srcId="{7DB13CE6-29A3-4F57-8D23-32D3FD31651D}" destId="{AA270D9A-19D5-4F7D-89EF-A95C772D79D4}" srcOrd="7" destOrd="0" presId="urn:microsoft.com/office/officeart/2005/8/layout/lProcess3"/>
    <dgm:cxn modelId="{3B1E5648-5953-4893-95F3-2CC7E986E5B7}" type="presParOf" srcId="{7DB13CE6-29A3-4F57-8D23-32D3FD31651D}" destId="{8EF88B2C-0C85-490B-942F-52AACD706E59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5C0320-D754-40CC-90C1-A5651906B51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</dgm:pt>
    <dgm:pt modelId="{BF383E15-3AA6-48A4-BB39-735CEC6FB987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35383D8-6913-4D91-8C07-C0CE48D80AD5}" type="parTrans" cxnId="{53EEEFEC-D7F8-4B6B-A660-F1ECBF48EEC2}">
      <dgm:prSet/>
      <dgm:spPr/>
      <dgm:t>
        <a:bodyPr/>
        <a:lstStyle/>
        <a:p>
          <a:endParaRPr lang="en-US"/>
        </a:p>
      </dgm:t>
    </dgm:pt>
    <dgm:pt modelId="{C4DE5B9A-CF2B-4647-9FBD-5E47C0942E65}" type="sibTrans" cxnId="{53EEEFEC-D7F8-4B6B-A660-F1ECBF48EEC2}">
      <dgm:prSet/>
      <dgm:spPr/>
      <dgm:t>
        <a:bodyPr/>
        <a:lstStyle/>
        <a:p>
          <a:endParaRPr lang="en-US"/>
        </a:p>
      </dgm:t>
    </dgm:pt>
    <dgm:pt modelId="{4F81D386-37BC-4C87-BC66-9892BF97C468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</a:t>
          </a:r>
          <a:r>
            <a:rPr lang="en-US" dirty="0" err="1"/>
            <a:t>tảng</a:t>
          </a:r>
          <a:endParaRPr lang="en-US" dirty="0"/>
        </a:p>
      </dgm:t>
    </dgm:pt>
    <dgm:pt modelId="{BFB3DDB5-2508-44D5-9249-D86B409C680C}" type="parTrans" cxnId="{97DBACBF-FC20-4C26-A7D4-3BFC52628E33}">
      <dgm:prSet/>
      <dgm:spPr/>
      <dgm:t>
        <a:bodyPr/>
        <a:lstStyle/>
        <a:p>
          <a:endParaRPr lang="en-US"/>
        </a:p>
      </dgm:t>
    </dgm:pt>
    <dgm:pt modelId="{DFDEB072-B663-4508-970E-C2DC17C4B194}" type="sibTrans" cxnId="{97DBACBF-FC20-4C26-A7D4-3BFC52628E33}">
      <dgm:prSet/>
      <dgm:spPr/>
      <dgm:t>
        <a:bodyPr/>
        <a:lstStyle/>
        <a:p>
          <a:endParaRPr lang="en-US"/>
        </a:p>
      </dgm:t>
    </dgm:pt>
    <dgm:pt modelId="{DAC39663-CDD1-4010-A3D8-A15699331CD9}">
      <dgm:prSet phldrT="[Text]" custT="1"/>
      <dgm:spPr>
        <a:gradFill rotWithShape="0">
          <a:gsLst>
            <a:gs pos="0">
              <a:prstClr val="black"/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157834" tIns="0" rIns="157834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Phân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tích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và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thiết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hệ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thống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BB1D7C77-68AA-41F6-B2D5-CEFE31A8DCA8}" type="parTrans" cxnId="{F1ABF585-0381-4F90-8504-736295A94369}">
      <dgm:prSet/>
      <dgm:spPr/>
      <dgm:t>
        <a:bodyPr/>
        <a:lstStyle/>
        <a:p>
          <a:endParaRPr lang="en-US"/>
        </a:p>
      </dgm:t>
    </dgm:pt>
    <dgm:pt modelId="{D159AC72-D021-4F9A-A269-01B56F7151D0}" type="sibTrans" cxnId="{F1ABF585-0381-4F90-8504-736295A94369}">
      <dgm:prSet/>
      <dgm:spPr/>
      <dgm:t>
        <a:bodyPr/>
        <a:lstStyle/>
        <a:p>
          <a:endParaRPr lang="en-US"/>
        </a:p>
      </dgm:t>
    </dgm:pt>
    <dgm:pt modelId="{06571335-4EB8-44CB-8D6F-8F851A3E2F89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chương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31B06AC9-070F-4B71-85C3-D2DF716F0C2B}" type="parTrans" cxnId="{D100C700-7868-48DC-8184-159009D43A84}">
      <dgm:prSet/>
      <dgm:spPr/>
      <dgm:t>
        <a:bodyPr/>
        <a:lstStyle/>
        <a:p>
          <a:endParaRPr lang="en-US"/>
        </a:p>
      </dgm:t>
    </dgm:pt>
    <dgm:pt modelId="{92DFE92A-552F-4824-B5DC-510721321482}" type="sibTrans" cxnId="{D100C700-7868-48DC-8184-159009D43A84}">
      <dgm:prSet/>
      <dgm:spPr/>
      <dgm:t>
        <a:bodyPr/>
        <a:lstStyle/>
        <a:p>
          <a:endParaRPr lang="en-US"/>
        </a:p>
      </dgm:t>
    </dgm:pt>
    <dgm:pt modelId="{47D22438-0FEE-44FD-A0F2-EA97DB3E78BD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endParaRPr lang="en-US" dirty="0"/>
        </a:p>
      </dgm:t>
    </dgm:pt>
    <dgm:pt modelId="{642B9305-C7EF-4278-9747-1DF9AD641AB5}" type="parTrans" cxnId="{22777044-DCD8-4472-B319-42FF4FC7FE6A}">
      <dgm:prSet/>
      <dgm:spPr/>
      <dgm:t>
        <a:bodyPr/>
        <a:lstStyle/>
        <a:p>
          <a:endParaRPr lang="en-US"/>
        </a:p>
      </dgm:t>
    </dgm:pt>
    <dgm:pt modelId="{C29796D1-EE02-43C3-B136-C38ED4978F66}" type="sibTrans" cxnId="{22777044-DCD8-4472-B319-42FF4FC7FE6A}">
      <dgm:prSet/>
      <dgm:spPr/>
      <dgm:t>
        <a:bodyPr/>
        <a:lstStyle/>
        <a:p>
          <a:endParaRPr lang="en-US"/>
        </a:p>
      </dgm:t>
    </dgm:pt>
    <dgm:pt modelId="{F2A95345-DE95-48BF-9507-AA23FDEA9B1D}" type="pres">
      <dgm:prSet presAssocID="{C75C0320-D754-40CC-90C1-A5651906B51A}" presName="linear" presStyleCnt="0">
        <dgm:presLayoutVars>
          <dgm:dir/>
          <dgm:animLvl val="lvl"/>
          <dgm:resizeHandles val="exact"/>
        </dgm:presLayoutVars>
      </dgm:prSet>
      <dgm:spPr/>
    </dgm:pt>
    <dgm:pt modelId="{E002AAE6-EC56-424C-BA8C-BD60C6237ABE}" type="pres">
      <dgm:prSet presAssocID="{BF383E15-3AA6-48A4-BB39-735CEC6FB987}" presName="parentLin" presStyleCnt="0"/>
      <dgm:spPr/>
    </dgm:pt>
    <dgm:pt modelId="{E324DACB-96AD-48A8-ADA3-2D996C6C14D9}" type="pres">
      <dgm:prSet presAssocID="{BF383E15-3AA6-48A4-BB39-735CEC6FB987}" presName="parentLeftMargin" presStyleLbl="node1" presStyleIdx="0" presStyleCnt="5"/>
      <dgm:spPr/>
    </dgm:pt>
    <dgm:pt modelId="{CEF319D4-B3DD-4024-BE00-77A269FB0CD7}" type="pres">
      <dgm:prSet presAssocID="{BF383E15-3AA6-48A4-BB39-735CEC6FB987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298268" y="53942"/>
          <a:ext cx="4175760" cy="501840"/>
        </a:xfrm>
        <a:prstGeom prst="roundRect">
          <a:avLst/>
        </a:prstGeom>
      </dgm:spPr>
    </dgm:pt>
    <dgm:pt modelId="{904C272B-77AB-4497-AED3-8E462B6C8790}" type="pres">
      <dgm:prSet presAssocID="{BF383E15-3AA6-48A4-BB39-735CEC6FB987}" presName="negativeSpace" presStyleCnt="0"/>
      <dgm:spPr/>
    </dgm:pt>
    <dgm:pt modelId="{D380AEC3-0657-4F44-92CC-59F79F79D2DA}" type="pres">
      <dgm:prSet presAssocID="{BF383E15-3AA6-48A4-BB39-735CEC6FB987}" presName="childText" presStyleLbl="conFgAcc1" presStyleIdx="0" presStyleCnt="5">
        <dgm:presLayoutVars>
          <dgm:bulletEnabled val="1"/>
        </dgm:presLayoutVars>
      </dgm:prSet>
      <dgm:spPr/>
    </dgm:pt>
    <dgm:pt modelId="{6894EBF7-B15A-4F40-96ED-5F1B1DDB82C2}" type="pres">
      <dgm:prSet presAssocID="{C4DE5B9A-CF2B-4647-9FBD-5E47C0942E65}" presName="spaceBetweenRectangles" presStyleCnt="0"/>
      <dgm:spPr/>
    </dgm:pt>
    <dgm:pt modelId="{688140FB-2C7B-4CDB-B77F-9E53CB28AFDA}" type="pres">
      <dgm:prSet presAssocID="{4F81D386-37BC-4C87-BC66-9892BF97C468}" presName="parentLin" presStyleCnt="0"/>
      <dgm:spPr/>
    </dgm:pt>
    <dgm:pt modelId="{958F1C5B-A7CD-47A1-B5C9-236E3044215A}" type="pres">
      <dgm:prSet presAssocID="{4F81D386-37BC-4C87-BC66-9892BF97C468}" presName="parentLeftMargin" presStyleLbl="node1" presStyleIdx="0" presStyleCnt="5"/>
      <dgm:spPr/>
    </dgm:pt>
    <dgm:pt modelId="{FC3AF06F-DC30-46A0-902F-1478DC648481}" type="pres">
      <dgm:prSet presAssocID="{4F81D386-37BC-4C87-BC66-9892BF97C4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5246EE-E75E-4DA3-80BD-55FB0A556CC9}" type="pres">
      <dgm:prSet presAssocID="{4F81D386-37BC-4C87-BC66-9892BF97C468}" presName="negativeSpace" presStyleCnt="0"/>
      <dgm:spPr/>
    </dgm:pt>
    <dgm:pt modelId="{DFD7CC22-5806-4E5B-BADF-B60C9741FE15}" type="pres">
      <dgm:prSet presAssocID="{4F81D386-37BC-4C87-BC66-9892BF97C468}" presName="childText" presStyleLbl="conFgAcc1" presStyleIdx="1" presStyleCnt="5">
        <dgm:presLayoutVars>
          <dgm:bulletEnabled val="1"/>
        </dgm:presLayoutVars>
      </dgm:prSet>
      <dgm:spPr/>
    </dgm:pt>
    <dgm:pt modelId="{A8C8FDA1-B5E8-4EFE-95B0-9270E3C9074A}" type="pres">
      <dgm:prSet presAssocID="{DFDEB072-B663-4508-970E-C2DC17C4B194}" presName="spaceBetweenRectangles" presStyleCnt="0"/>
      <dgm:spPr/>
    </dgm:pt>
    <dgm:pt modelId="{C37E6351-C305-4DD8-8BCC-C4611ABFBC6A}" type="pres">
      <dgm:prSet presAssocID="{DAC39663-CDD1-4010-A3D8-A15699331CD9}" presName="parentLin" presStyleCnt="0"/>
      <dgm:spPr/>
    </dgm:pt>
    <dgm:pt modelId="{6DF05A36-DD87-4498-8D57-A52C67511CC7}" type="pres">
      <dgm:prSet presAssocID="{DAC39663-CDD1-4010-A3D8-A15699331CD9}" presName="parentLeftMargin" presStyleLbl="node1" presStyleIdx="1" presStyleCnt="5"/>
      <dgm:spPr/>
    </dgm:pt>
    <dgm:pt modelId="{4BB79F06-79EF-4664-BA32-01BCD7FB54BB}" type="pres">
      <dgm:prSet presAssocID="{DAC39663-CDD1-4010-A3D8-A15699331CD9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298268" y="1596182"/>
          <a:ext cx="4175760" cy="501840"/>
        </a:xfrm>
        <a:prstGeom prst="roundRect">
          <a:avLst/>
        </a:prstGeom>
      </dgm:spPr>
    </dgm:pt>
    <dgm:pt modelId="{FCCA4895-E2D5-43D5-AAD5-DC89CD87A6A6}" type="pres">
      <dgm:prSet presAssocID="{DAC39663-CDD1-4010-A3D8-A15699331CD9}" presName="negativeSpace" presStyleCnt="0"/>
      <dgm:spPr/>
    </dgm:pt>
    <dgm:pt modelId="{80AC1828-2647-4B80-86FB-3974C2E39D25}" type="pres">
      <dgm:prSet presAssocID="{DAC39663-CDD1-4010-A3D8-A15699331CD9}" presName="childText" presStyleLbl="conFgAcc1" presStyleIdx="2" presStyleCnt="5">
        <dgm:presLayoutVars>
          <dgm:bulletEnabled val="1"/>
        </dgm:presLayoutVars>
      </dgm:prSet>
      <dgm:spPr/>
    </dgm:pt>
    <dgm:pt modelId="{6178F18B-F908-4921-822D-4BC7C6ED4CB6}" type="pres">
      <dgm:prSet presAssocID="{D159AC72-D021-4F9A-A269-01B56F7151D0}" presName="spaceBetweenRectangles" presStyleCnt="0"/>
      <dgm:spPr/>
    </dgm:pt>
    <dgm:pt modelId="{FD747C76-338A-40FC-959C-53BD35C61FA6}" type="pres">
      <dgm:prSet presAssocID="{06571335-4EB8-44CB-8D6F-8F851A3E2F89}" presName="parentLin" presStyleCnt="0"/>
      <dgm:spPr/>
    </dgm:pt>
    <dgm:pt modelId="{393544C7-88CE-4149-8C57-56D2CE1F0927}" type="pres">
      <dgm:prSet presAssocID="{06571335-4EB8-44CB-8D6F-8F851A3E2F89}" presName="parentLeftMargin" presStyleLbl="node1" presStyleIdx="2" presStyleCnt="5"/>
      <dgm:spPr/>
    </dgm:pt>
    <dgm:pt modelId="{6B03F8A8-F596-44F7-99F5-2C18AF5F7C7B}" type="pres">
      <dgm:prSet presAssocID="{06571335-4EB8-44CB-8D6F-8F851A3E2F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19A53E-383A-41AA-A73E-7C049C5816FB}" type="pres">
      <dgm:prSet presAssocID="{06571335-4EB8-44CB-8D6F-8F851A3E2F89}" presName="negativeSpace" presStyleCnt="0"/>
      <dgm:spPr/>
    </dgm:pt>
    <dgm:pt modelId="{1FF415BB-2998-4B38-AE15-FDA20E745DA2}" type="pres">
      <dgm:prSet presAssocID="{06571335-4EB8-44CB-8D6F-8F851A3E2F89}" presName="childText" presStyleLbl="conFgAcc1" presStyleIdx="3" presStyleCnt="5">
        <dgm:presLayoutVars>
          <dgm:bulletEnabled val="1"/>
        </dgm:presLayoutVars>
      </dgm:prSet>
      <dgm:spPr/>
    </dgm:pt>
    <dgm:pt modelId="{C695409C-2D8F-404D-B6C9-6C01874DD005}" type="pres">
      <dgm:prSet presAssocID="{92DFE92A-552F-4824-B5DC-510721321482}" presName="spaceBetweenRectangles" presStyleCnt="0"/>
      <dgm:spPr/>
    </dgm:pt>
    <dgm:pt modelId="{A50D79E9-A075-4249-BBB9-0E5107DDF7B8}" type="pres">
      <dgm:prSet presAssocID="{47D22438-0FEE-44FD-A0F2-EA97DB3E78BD}" presName="parentLin" presStyleCnt="0"/>
      <dgm:spPr/>
    </dgm:pt>
    <dgm:pt modelId="{5E7CF606-9253-4725-BD57-CAF16E6EE24D}" type="pres">
      <dgm:prSet presAssocID="{47D22438-0FEE-44FD-A0F2-EA97DB3E78BD}" presName="parentLeftMargin" presStyleLbl="node1" presStyleIdx="3" presStyleCnt="5"/>
      <dgm:spPr/>
    </dgm:pt>
    <dgm:pt modelId="{7667F214-1C8A-4C84-BFB2-15BAE43024DD}" type="pres">
      <dgm:prSet presAssocID="{47D22438-0FEE-44FD-A0F2-EA97DB3E78B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CDD9702-46E6-42EE-9D54-DB95BA7D6374}" type="pres">
      <dgm:prSet presAssocID="{47D22438-0FEE-44FD-A0F2-EA97DB3E78BD}" presName="negativeSpace" presStyleCnt="0"/>
      <dgm:spPr/>
    </dgm:pt>
    <dgm:pt modelId="{5662029D-DFBD-4944-9D26-E2B90B0A9CEE}" type="pres">
      <dgm:prSet presAssocID="{47D22438-0FEE-44FD-A0F2-EA97DB3E78B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00C700-7868-48DC-8184-159009D43A84}" srcId="{C75C0320-D754-40CC-90C1-A5651906B51A}" destId="{06571335-4EB8-44CB-8D6F-8F851A3E2F89}" srcOrd="3" destOrd="0" parTransId="{31B06AC9-070F-4B71-85C3-D2DF716F0C2B}" sibTransId="{92DFE92A-552F-4824-B5DC-510721321482}"/>
    <dgm:cxn modelId="{0C88D337-7185-402A-B91C-ED8A56E3F06E}" type="presOf" srcId="{BF383E15-3AA6-48A4-BB39-735CEC6FB987}" destId="{E324DACB-96AD-48A8-ADA3-2D996C6C14D9}" srcOrd="0" destOrd="0" presId="urn:microsoft.com/office/officeart/2005/8/layout/list1"/>
    <dgm:cxn modelId="{22777044-DCD8-4472-B319-42FF4FC7FE6A}" srcId="{C75C0320-D754-40CC-90C1-A5651906B51A}" destId="{47D22438-0FEE-44FD-A0F2-EA97DB3E78BD}" srcOrd="4" destOrd="0" parTransId="{642B9305-C7EF-4278-9747-1DF9AD641AB5}" sibTransId="{C29796D1-EE02-43C3-B136-C38ED4978F66}"/>
    <dgm:cxn modelId="{4B49394E-6F8D-41B2-A083-1FC411A92A25}" type="presOf" srcId="{47D22438-0FEE-44FD-A0F2-EA97DB3E78BD}" destId="{5E7CF606-9253-4725-BD57-CAF16E6EE24D}" srcOrd="0" destOrd="0" presId="urn:microsoft.com/office/officeart/2005/8/layout/list1"/>
    <dgm:cxn modelId="{51420D52-8A29-4C39-9FA3-110C8C883C1D}" type="presOf" srcId="{DAC39663-CDD1-4010-A3D8-A15699331CD9}" destId="{4BB79F06-79EF-4664-BA32-01BCD7FB54BB}" srcOrd="1" destOrd="0" presId="urn:microsoft.com/office/officeart/2005/8/layout/list1"/>
    <dgm:cxn modelId="{5C285256-DA2E-48F7-B398-F580D6627656}" type="presOf" srcId="{DAC39663-CDD1-4010-A3D8-A15699331CD9}" destId="{6DF05A36-DD87-4498-8D57-A52C67511CC7}" srcOrd="0" destOrd="0" presId="urn:microsoft.com/office/officeart/2005/8/layout/list1"/>
    <dgm:cxn modelId="{5EF6257E-190C-45CE-A775-A6CF9092FE57}" type="presOf" srcId="{C75C0320-D754-40CC-90C1-A5651906B51A}" destId="{F2A95345-DE95-48BF-9507-AA23FDEA9B1D}" srcOrd="0" destOrd="0" presId="urn:microsoft.com/office/officeart/2005/8/layout/list1"/>
    <dgm:cxn modelId="{F1ABF585-0381-4F90-8504-736295A94369}" srcId="{C75C0320-D754-40CC-90C1-A5651906B51A}" destId="{DAC39663-CDD1-4010-A3D8-A15699331CD9}" srcOrd="2" destOrd="0" parTransId="{BB1D7C77-68AA-41F6-B2D5-CEFE31A8DCA8}" sibTransId="{D159AC72-D021-4F9A-A269-01B56F7151D0}"/>
    <dgm:cxn modelId="{75D2D38A-1B60-408E-90B2-A8019CB0D2C8}" type="presOf" srcId="{47D22438-0FEE-44FD-A0F2-EA97DB3E78BD}" destId="{7667F214-1C8A-4C84-BFB2-15BAE43024DD}" srcOrd="1" destOrd="0" presId="urn:microsoft.com/office/officeart/2005/8/layout/list1"/>
    <dgm:cxn modelId="{D4A0378D-1749-4F3C-AB41-3C254DD9FD73}" type="presOf" srcId="{06571335-4EB8-44CB-8D6F-8F851A3E2F89}" destId="{6B03F8A8-F596-44F7-99F5-2C18AF5F7C7B}" srcOrd="1" destOrd="0" presId="urn:microsoft.com/office/officeart/2005/8/layout/list1"/>
    <dgm:cxn modelId="{41CC7A96-7857-4F55-9243-05ACE7FBFE52}" type="presOf" srcId="{06571335-4EB8-44CB-8D6F-8F851A3E2F89}" destId="{393544C7-88CE-4149-8C57-56D2CE1F0927}" srcOrd="0" destOrd="0" presId="urn:microsoft.com/office/officeart/2005/8/layout/list1"/>
    <dgm:cxn modelId="{97DBACBF-FC20-4C26-A7D4-3BFC52628E33}" srcId="{C75C0320-D754-40CC-90C1-A5651906B51A}" destId="{4F81D386-37BC-4C87-BC66-9892BF97C468}" srcOrd="1" destOrd="0" parTransId="{BFB3DDB5-2508-44D5-9249-D86B409C680C}" sibTransId="{DFDEB072-B663-4508-970E-C2DC17C4B194}"/>
    <dgm:cxn modelId="{D1D8E9C2-0039-4802-97FD-7B69B1AF2B8E}" type="presOf" srcId="{4F81D386-37BC-4C87-BC66-9892BF97C468}" destId="{958F1C5B-A7CD-47A1-B5C9-236E3044215A}" srcOrd="0" destOrd="0" presId="urn:microsoft.com/office/officeart/2005/8/layout/list1"/>
    <dgm:cxn modelId="{A486EFDB-F45B-49F7-9F06-7B9C1E0B7F9F}" type="presOf" srcId="{4F81D386-37BC-4C87-BC66-9892BF97C468}" destId="{FC3AF06F-DC30-46A0-902F-1478DC648481}" srcOrd="1" destOrd="0" presId="urn:microsoft.com/office/officeart/2005/8/layout/list1"/>
    <dgm:cxn modelId="{53EEEFEC-D7F8-4B6B-A660-F1ECBF48EEC2}" srcId="{C75C0320-D754-40CC-90C1-A5651906B51A}" destId="{BF383E15-3AA6-48A4-BB39-735CEC6FB987}" srcOrd="0" destOrd="0" parTransId="{735383D8-6913-4D91-8C07-C0CE48D80AD5}" sibTransId="{C4DE5B9A-CF2B-4647-9FBD-5E47C0942E65}"/>
    <dgm:cxn modelId="{EF1471EE-30C3-48AA-A58D-3BC07818858C}" type="presOf" srcId="{BF383E15-3AA6-48A4-BB39-735CEC6FB987}" destId="{CEF319D4-B3DD-4024-BE00-77A269FB0CD7}" srcOrd="1" destOrd="0" presId="urn:microsoft.com/office/officeart/2005/8/layout/list1"/>
    <dgm:cxn modelId="{4BAB8CD7-33EA-4A0E-9357-A7882BA44FAF}" type="presParOf" srcId="{F2A95345-DE95-48BF-9507-AA23FDEA9B1D}" destId="{E002AAE6-EC56-424C-BA8C-BD60C6237ABE}" srcOrd="0" destOrd="0" presId="urn:microsoft.com/office/officeart/2005/8/layout/list1"/>
    <dgm:cxn modelId="{9621245B-C26B-454E-96CB-B037D908B5E4}" type="presParOf" srcId="{E002AAE6-EC56-424C-BA8C-BD60C6237ABE}" destId="{E324DACB-96AD-48A8-ADA3-2D996C6C14D9}" srcOrd="0" destOrd="0" presId="urn:microsoft.com/office/officeart/2005/8/layout/list1"/>
    <dgm:cxn modelId="{B6797975-B7E1-4FFD-8E96-E1EB1B265EF6}" type="presParOf" srcId="{E002AAE6-EC56-424C-BA8C-BD60C6237ABE}" destId="{CEF319D4-B3DD-4024-BE00-77A269FB0CD7}" srcOrd="1" destOrd="0" presId="urn:microsoft.com/office/officeart/2005/8/layout/list1"/>
    <dgm:cxn modelId="{C325B3BC-9281-4540-A39F-4953C6E0E137}" type="presParOf" srcId="{F2A95345-DE95-48BF-9507-AA23FDEA9B1D}" destId="{904C272B-77AB-4497-AED3-8E462B6C8790}" srcOrd="1" destOrd="0" presId="urn:microsoft.com/office/officeart/2005/8/layout/list1"/>
    <dgm:cxn modelId="{B2CB2C31-B73E-4225-851E-0490B20DA022}" type="presParOf" srcId="{F2A95345-DE95-48BF-9507-AA23FDEA9B1D}" destId="{D380AEC3-0657-4F44-92CC-59F79F79D2DA}" srcOrd="2" destOrd="0" presId="urn:microsoft.com/office/officeart/2005/8/layout/list1"/>
    <dgm:cxn modelId="{DBC57B14-84D8-48E7-8A6A-BC9FFF437001}" type="presParOf" srcId="{F2A95345-DE95-48BF-9507-AA23FDEA9B1D}" destId="{6894EBF7-B15A-4F40-96ED-5F1B1DDB82C2}" srcOrd="3" destOrd="0" presId="urn:microsoft.com/office/officeart/2005/8/layout/list1"/>
    <dgm:cxn modelId="{83A2C4DF-08DC-4658-9F2A-F4B1D6CC9985}" type="presParOf" srcId="{F2A95345-DE95-48BF-9507-AA23FDEA9B1D}" destId="{688140FB-2C7B-4CDB-B77F-9E53CB28AFDA}" srcOrd="4" destOrd="0" presId="urn:microsoft.com/office/officeart/2005/8/layout/list1"/>
    <dgm:cxn modelId="{6364A426-4A78-42EC-9B2A-325A0112F9B6}" type="presParOf" srcId="{688140FB-2C7B-4CDB-B77F-9E53CB28AFDA}" destId="{958F1C5B-A7CD-47A1-B5C9-236E3044215A}" srcOrd="0" destOrd="0" presId="urn:microsoft.com/office/officeart/2005/8/layout/list1"/>
    <dgm:cxn modelId="{815927F9-0DB7-4D3E-8D6C-35674EE5BAC5}" type="presParOf" srcId="{688140FB-2C7B-4CDB-B77F-9E53CB28AFDA}" destId="{FC3AF06F-DC30-46A0-902F-1478DC648481}" srcOrd="1" destOrd="0" presId="urn:microsoft.com/office/officeart/2005/8/layout/list1"/>
    <dgm:cxn modelId="{03CC926F-4E4B-4146-BDD0-D9EF9D804F8D}" type="presParOf" srcId="{F2A95345-DE95-48BF-9507-AA23FDEA9B1D}" destId="{135246EE-E75E-4DA3-80BD-55FB0A556CC9}" srcOrd="5" destOrd="0" presId="urn:microsoft.com/office/officeart/2005/8/layout/list1"/>
    <dgm:cxn modelId="{0F100634-9818-4551-9522-9541364F1563}" type="presParOf" srcId="{F2A95345-DE95-48BF-9507-AA23FDEA9B1D}" destId="{DFD7CC22-5806-4E5B-BADF-B60C9741FE15}" srcOrd="6" destOrd="0" presId="urn:microsoft.com/office/officeart/2005/8/layout/list1"/>
    <dgm:cxn modelId="{A34FF0A6-03EE-45F9-BDD8-11BA031D423A}" type="presParOf" srcId="{F2A95345-DE95-48BF-9507-AA23FDEA9B1D}" destId="{A8C8FDA1-B5E8-4EFE-95B0-9270E3C9074A}" srcOrd="7" destOrd="0" presId="urn:microsoft.com/office/officeart/2005/8/layout/list1"/>
    <dgm:cxn modelId="{6BA84348-6FE8-4C1D-9B32-F0F9ACF46D61}" type="presParOf" srcId="{F2A95345-DE95-48BF-9507-AA23FDEA9B1D}" destId="{C37E6351-C305-4DD8-8BCC-C4611ABFBC6A}" srcOrd="8" destOrd="0" presId="urn:microsoft.com/office/officeart/2005/8/layout/list1"/>
    <dgm:cxn modelId="{802EE13E-D29D-4B11-83A3-FABF3AD0ED2D}" type="presParOf" srcId="{C37E6351-C305-4DD8-8BCC-C4611ABFBC6A}" destId="{6DF05A36-DD87-4498-8D57-A52C67511CC7}" srcOrd="0" destOrd="0" presId="urn:microsoft.com/office/officeart/2005/8/layout/list1"/>
    <dgm:cxn modelId="{D2F03A82-369F-46EE-A1E0-E2DBB1E216F6}" type="presParOf" srcId="{C37E6351-C305-4DD8-8BCC-C4611ABFBC6A}" destId="{4BB79F06-79EF-4664-BA32-01BCD7FB54BB}" srcOrd="1" destOrd="0" presId="urn:microsoft.com/office/officeart/2005/8/layout/list1"/>
    <dgm:cxn modelId="{D923590E-84EC-498F-8F20-0E5B1BDEBE25}" type="presParOf" srcId="{F2A95345-DE95-48BF-9507-AA23FDEA9B1D}" destId="{FCCA4895-E2D5-43D5-AAD5-DC89CD87A6A6}" srcOrd="9" destOrd="0" presId="urn:microsoft.com/office/officeart/2005/8/layout/list1"/>
    <dgm:cxn modelId="{72297F22-CA46-477F-94A4-B84CF03DD831}" type="presParOf" srcId="{F2A95345-DE95-48BF-9507-AA23FDEA9B1D}" destId="{80AC1828-2647-4B80-86FB-3974C2E39D25}" srcOrd="10" destOrd="0" presId="urn:microsoft.com/office/officeart/2005/8/layout/list1"/>
    <dgm:cxn modelId="{2DFAC271-30F9-479A-B53B-91AD270CDB15}" type="presParOf" srcId="{F2A95345-DE95-48BF-9507-AA23FDEA9B1D}" destId="{6178F18B-F908-4921-822D-4BC7C6ED4CB6}" srcOrd="11" destOrd="0" presId="urn:microsoft.com/office/officeart/2005/8/layout/list1"/>
    <dgm:cxn modelId="{BED062EA-8002-4D70-8FAE-FFC572749663}" type="presParOf" srcId="{F2A95345-DE95-48BF-9507-AA23FDEA9B1D}" destId="{FD747C76-338A-40FC-959C-53BD35C61FA6}" srcOrd="12" destOrd="0" presId="urn:microsoft.com/office/officeart/2005/8/layout/list1"/>
    <dgm:cxn modelId="{D034654D-E767-450C-B2F7-B310ED78908D}" type="presParOf" srcId="{FD747C76-338A-40FC-959C-53BD35C61FA6}" destId="{393544C7-88CE-4149-8C57-56D2CE1F0927}" srcOrd="0" destOrd="0" presId="urn:microsoft.com/office/officeart/2005/8/layout/list1"/>
    <dgm:cxn modelId="{408DA763-75D5-4433-81EC-7FBB31546B9A}" type="presParOf" srcId="{FD747C76-338A-40FC-959C-53BD35C61FA6}" destId="{6B03F8A8-F596-44F7-99F5-2C18AF5F7C7B}" srcOrd="1" destOrd="0" presId="urn:microsoft.com/office/officeart/2005/8/layout/list1"/>
    <dgm:cxn modelId="{3FBE7765-25E7-48B5-B09A-90D2964287AA}" type="presParOf" srcId="{F2A95345-DE95-48BF-9507-AA23FDEA9B1D}" destId="{1919A53E-383A-41AA-A73E-7C049C5816FB}" srcOrd="13" destOrd="0" presId="urn:microsoft.com/office/officeart/2005/8/layout/list1"/>
    <dgm:cxn modelId="{61B05428-281C-4A64-8988-D40593391EC8}" type="presParOf" srcId="{F2A95345-DE95-48BF-9507-AA23FDEA9B1D}" destId="{1FF415BB-2998-4B38-AE15-FDA20E745DA2}" srcOrd="14" destOrd="0" presId="urn:microsoft.com/office/officeart/2005/8/layout/list1"/>
    <dgm:cxn modelId="{0769A211-1B50-46F0-BEBD-3F6B224C7E26}" type="presParOf" srcId="{F2A95345-DE95-48BF-9507-AA23FDEA9B1D}" destId="{C695409C-2D8F-404D-B6C9-6C01874DD005}" srcOrd="15" destOrd="0" presId="urn:microsoft.com/office/officeart/2005/8/layout/list1"/>
    <dgm:cxn modelId="{E3DCC3DB-28C3-4E03-A973-31618CBF12BA}" type="presParOf" srcId="{F2A95345-DE95-48BF-9507-AA23FDEA9B1D}" destId="{A50D79E9-A075-4249-BBB9-0E5107DDF7B8}" srcOrd="16" destOrd="0" presId="urn:microsoft.com/office/officeart/2005/8/layout/list1"/>
    <dgm:cxn modelId="{5E99FF4A-36B1-4D6F-8A2F-B72463735205}" type="presParOf" srcId="{A50D79E9-A075-4249-BBB9-0E5107DDF7B8}" destId="{5E7CF606-9253-4725-BD57-CAF16E6EE24D}" srcOrd="0" destOrd="0" presId="urn:microsoft.com/office/officeart/2005/8/layout/list1"/>
    <dgm:cxn modelId="{A4F2A2C5-6BF7-440B-A0BD-E0C8E340F017}" type="presParOf" srcId="{A50D79E9-A075-4249-BBB9-0E5107DDF7B8}" destId="{7667F214-1C8A-4C84-BFB2-15BAE43024DD}" srcOrd="1" destOrd="0" presId="urn:microsoft.com/office/officeart/2005/8/layout/list1"/>
    <dgm:cxn modelId="{F165D6B3-BDDA-4D2C-9078-3EF2732D0CDA}" type="presParOf" srcId="{F2A95345-DE95-48BF-9507-AA23FDEA9B1D}" destId="{7CDD9702-46E6-42EE-9D54-DB95BA7D6374}" srcOrd="17" destOrd="0" presId="urn:microsoft.com/office/officeart/2005/8/layout/list1"/>
    <dgm:cxn modelId="{F14B4C7B-EC8E-435A-930F-C7649F116282}" type="presParOf" srcId="{F2A95345-DE95-48BF-9507-AA23FDEA9B1D}" destId="{5662029D-DFBD-4944-9D26-E2B90B0A9C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AEC3-0657-4F44-92CC-59F79F79D2DA}">
      <dsp:nvSpPr>
        <dsp:cNvPr id="0" name=""/>
        <dsp:cNvSpPr/>
      </dsp:nvSpPr>
      <dsp:spPr>
        <a:xfrm>
          <a:off x="0" y="304862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319D4-B3DD-4024-BE00-77A269FB0CD7}">
      <dsp:nvSpPr>
        <dsp:cNvPr id="0" name=""/>
        <dsp:cNvSpPr/>
      </dsp:nvSpPr>
      <dsp:spPr>
        <a:xfrm>
          <a:off x="298268" y="53942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Đặt</a:t>
          </a:r>
          <a:r>
            <a:rPr lang="en-US" sz="1700" kern="1200" dirty="0"/>
            <a:t> </a:t>
          </a:r>
          <a:r>
            <a:rPr lang="en-US" sz="1700" kern="1200" dirty="0" err="1"/>
            <a:t>vấn</a:t>
          </a:r>
          <a:r>
            <a:rPr lang="en-US" sz="1700" kern="1200" dirty="0"/>
            <a:t> </a:t>
          </a:r>
          <a:r>
            <a:rPr lang="en-US" sz="1700" kern="1200" dirty="0" err="1"/>
            <a:t>đề</a:t>
          </a:r>
          <a:endParaRPr lang="en-US" sz="1700" kern="1200" dirty="0"/>
        </a:p>
      </dsp:txBody>
      <dsp:txXfrm>
        <a:off x="322766" y="78440"/>
        <a:ext cx="4126764" cy="452844"/>
      </dsp:txXfrm>
    </dsp:sp>
    <dsp:sp modelId="{DFD7CC22-5806-4E5B-BADF-B60C9741FE15}">
      <dsp:nvSpPr>
        <dsp:cNvPr id="0" name=""/>
        <dsp:cNvSpPr/>
      </dsp:nvSpPr>
      <dsp:spPr>
        <a:xfrm>
          <a:off x="0" y="107598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AF06F-DC30-46A0-902F-1478DC648481}">
      <dsp:nvSpPr>
        <dsp:cNvPr id="0" name=""/>
        <dsp:cNvSpPr/>
      </dsp:nvSpPr>
      <dsp:spPr>
        <a:xfrm>
          <a:off x="298268" y="82506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Kiến</a:t>
          </a:r>
          <a:r>
            <a:rPr lang="en-US" sz="1700" kern="1200" dirty="0"/>
            <a:t> </a:t>
          </a:r>
          <a:r>
            <a:rPr lang="en-US" sz="1700" kern="1200" dirty="0" err="1"/>
            <a:t>thức</a:t>
          </a:r>
          <a:r>
            <a:rPr lang="en-US" sz="1700" kern="1200" dirty="0"/>
            <a:t> </a:t>
          </a:r>
          <a:r>
            <a:rPr lang="en-US" sz="1700" kern="1200" dirty="0" err="1"/>
            <a:t>nền</a:t>
          </a:r>
          <a:r>
            <a:rPr lang="en-US" sz="1700" kern="1200" dirty="0"/>
            <a:t> </a:t>
          </a:r>
          <a:r>
            <a:rPr lang="en-US" sz="1700" kern="1200" dirty="0" err="1"/>
            <a:t>tảng</a:t>
          </a:r>
          <a:endParaRPr lang="en-US" sz="1700" kern="1200" dirty="0"/>
        </a:p>
      </dsp:txBody>
      <dsp:txXfrm>
        <a:off x="322766" y="849561"/>
        <a:ext cx="4126764" cy="452844"/>
      </dsp:txXfrm>
    </dsp:sp>
    <dsp:sp modelId="{80AC1828-2647-4B80-86FB-3974C2E39D25}">
      <dsp:nvSpPr>
        <dsp:cNvPr id="0" name=""/>
        <dsp:cNvSpPr/>
      </dsp:nvSpPr>
      <dsp:spPr>
        <a:xfrm>
          <a:off x="0" y="184710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B79F06-79EF-4664-BA32-01BCD7FB54BB}">
      <dsp:nvSpPr>
        <dsp:cNvPr id="0" name=""/>
        <dsp:cNvSpPr/>
      </dsp:nvSpPr>
      <dsp:spPr>
        <a:xfrm>
          <a:off x="298268" y="1596182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Phân</a:t>
          </a:r>
          <a:r>
            <a:rPr lang="en-US" sz="1700" kern="1200" dirty="0"/>
            <a:t> </a:t>
          </a:r>
          <a:r>
            <a:rPr lang="en-US" sz="1700" kern="1200" dirty="0" err="1"/>
            <a:t>tích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thiết</a:t>
          </a:r>
          <a:r>
            <a:rPr lang="en-US" sz="1700" kern="1200" dirty="0"/>
            <a:t> </a:t>
          </a:r>
          <a:r>
            <a:rPr lang="en-US" sz="1700" kern="1200" dirty="0" err="1"/>
            <a:t>kế</a:t>
          </a:r>
          <a:r>
            <a:rPr lang="en-US" sz="1700" kern="1200" dirty="0"/>
            <a:t> </a:t>
          </a:r>
          <a:r>
            <a:rPr lang="en-US" sz="1700" kern="1200" dirty="0" err="1"/>
            <a:t>hệ</a:t>
          </a:r>
          <a:r>
            <a:rPr lang="en-US" sz="1700" kern="1200" dirty="0"/>
            <a:t> </a:t>
          </a:r>
          <a:r>
            <a:rPr lang="en-US" sz="1700" kern="1200" dirty="0" err="1"/>
            <a:t>thống</a:t>
          </a:r>
          <a:endParaRPr lang="en-US" sz="1700" kern="1200" dirty="0"/>
        </a:p>
      </dsp:txBody>
      <dsp:txXfrm>
        <a:off x="322766" y="1620680"/>
        <a:ext cx="4126764" cy="452844"/>
      </dsp:txXfrm>
    </dsp:sp>
    <dsp:sp modelId="{1FF415BB-2998-4B38-AE15-FDA20E745DA2}">
      <dsp:nvSpPr>
        <dsp:cNvPr id="0" name=""/>
        <dsp:cNvSpPr/>
      </dsp:nvSpPr>
      <dsp:spPr>
        <a:xfrm>
          <a:off x="0" y="261822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03F8A8-F596-44F7-99F5-2C18AF5F7C7B}">
      <dsp:nvSpPr>
        <dsp:cNvPr id="0" name=""/>
        <dsp:cNvSpPr/>
      </dsp:nvSpPr>
      <dsp:spPr>
        <a:xfrm>
          <a:off x="298268" y="236730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Xây</a:t>
          </a:r>
          <a:r>
            <a:rPr lang="en-US" sz="1700" kern="1200" dirty="0"/>
            <a:t> </a:t>
          </a:r>
          <a:r>
            <a:rPr lang="en-US" sz="1700" kern="1200" dirty="0" err="1"/>
            <a:t>dựng</a:t>
          </a:r>
          <a:r>
            <a:rPr lang="en-US" sz="1700" kern="1200" dirty="0"/>
            <a:t> </a:t>
          </a:r>
          <a:r>
            <a:rPr lang="en-US" sz="1700" kern="1200" dirty="0" err="1"/>
            <a:t>chương</a:t>
          </a:r>
          <a:r>
            <a:rPr lang="en-US" sz="1700" kern="1200" dirty="0"/>
            <a:t> </a:t>
          </a:r>
          <a:r>
            <a:rPr lang="en-US" sz="1700" kern="1200" dirty="0" err="1"/>
            <a:t>trình</a:t>
          </a:r>
          <a:endParaRPr lang="en-US" sz="1700" kern="1200" dirty="0"/>
        </a:p>
      </dsp:txBody>
      <dsp:txXfrm>
        <a:off x="322766" y="2391801"/>
        <a:ext cx="4126764" cy="452844"/>
      </dsp:txXfrm>
    </dsp:sp>
    <dsp:sp modelId="{5662029D-DFBD-4944-9D26-E2B90B0A9CEE}">
      <dsp:nvSpPr>
        <dsp:cNvPr id="0" name=""/>
        <dsp:cNvSpPr/>
      </dsp:nvSpPr>
      <dsp:spPr>
        <a:xfrm>
          <a:off x="0" y="338934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67F214-1C8A-4C84-BFB2-15BAE43024DD}">
      <dsp:nvSpPr>
        <dsp:cNvPr id="0" name=""/>
        <dsp:cNvSpPr/>
      </dsp:nvSpPr>
      <dsp:spPr>
        <a:xfrm>
          <a:off x="298268" y="313842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Kết</a:t>
          </a:r>
          <a:r>
            <a:rPr lang="en-US" sz="1700" kern="1200" dirty="0"/>
            <a:t> </a:t>
          </a:r>
          <a:r>
            <a:rPr lang="en-US" sz="1700" kern="1200" dirty="0" err="1"/>
            <a:t>luận</a:t>
          </a:r>
          <a:endParaRPr lang="en-US" sz="1700" kern="1200" dirty="0"/>
        </a:p>
      </dsp:txBody>
      <dsp:txXfrm>
        <a:off x="322766" y="3162921"/>
        <a:ext cx="4126764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21DD1-3700-445E-986E-82601A9341B0}">
      <dsp:nvSpPr>
        <dsp:cNvPr id="0" name=""/>
        <dsp:cNvSpPr/>
      </dsp:nvSpPr>
      <dsp:spPr>
        <a:xfrm>
          <a:off x="0" y="234902"/>
          <a:ext cx="4967785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Phỏng</a:t>
          </a:r>
          <a:r>
            <a:rPr lang="en-US" sz="2700" kern="1200" dirty="0"/>
            <a:t> </a:t>
          </a:r>
          <a:r>
            <a:rPr lang="en-US" sz="2700" kern="1200" dirty="0" err="1"/>
            <a:t>vấn</a:t>
          </a:r>
          <a:r>
            <a:rPr lang="en-US" sz="2700" kern="1200" dirty="0"/>
            <a:t> </a:t>
          </a:r>
          <a:r>
            <a:rPr lang="en-US" sz="2700" kern="1200" dirty="0" err="1"/>
            <a:t>nhân</a:t>
          </a:r>
          <a:r>
            <a:rPr lang="en-US" sz="2700" kern="1200" dirty="0"/>
            <a:t> </a:t>
          </a:r>
          <a:r>
            <a:rPr lang="en-US" sz="2700" kern="1200" dirty="0" err="1"/>
            <a:t>viên</a:t>
          </a:r>
          <a:r>
            <a:rPr lang="en-US" sz="2700" kern="1200" dirty="0"/>
            <a:t> </a:t>
          </a:r>
          <a:r>
            <a:rPr lang="en-US" sz="2700" kern="1200" dirty="0" err="1"/>
            <a:t>bán</a:t>
          </a:r>
          <a:r>
            <a:rPr lang="en-US" sz="2700" kern="1200" dirty="0"/>
            <a:t> </a:t>
          </a:r>
          <a:r>
            <a:rPr lang="en-US" sz="2700" kern="1200" dirty="0" err="1"/>
            <a:t>vé</a:t>
          </a:r>
          <a:endParaRPr lang="en-US" sz="2700" kern="1200" dirty="0"/>
        </a:p>
      </dsp:txBody>
      <dsp:txXfrm>
        <a:off x="31613" y="266515"/>
        <a:ext cx="4904559" cy="584369"/>
      </dsp:txXfrm>
    </dsp:sp>
    <dsp:sp modelId="{48A9A0B0-5A6C-45DA-8C4E-98B69DC3D28D}">
      <dsp:nvSpPr>
        <dsp:cNvPr id="0" name=""/>
        <dsp:cNvSpPr/>
      </dsp:nvSpPr>
      <dsp:spPr>
        <a:xfrm>
          <a:off x="0" y="960257"/>
          <a:ext cx="4967785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Phỏng</a:t>
          </a:r>
          <a:r>
            <a:rPr lang="en-US" sz="2700" kern="1200" dirty="0"/>
            <a:t> </a:t>
          </a:r>
          <a:r>
            <a:rPr lang="en-US" sz="2700" kern="1200" dirty="0" err="1"/>
            <a:t>vấn</a:t>
          </a:r>
          <a:r>
            <a:rPr lang="en-US" sz="2700" kern="1200" dirty="0"/>
            <a:t> </a:t>
          </a:r>
          <a:r>
            <a:rPr lang="en-US" sz="2700" kern="1200" dirty="0" err="1"/>
            <a:t>người</a:t>
          </a:r>
          <a:r>
            <a:rPr lang="en-US" sz="2700" kern="1200" dirty="0"/>
            <a:t> </a:t>
          </a:r>
          <a:r>
            <a:rPr lang="en-US" sz="2700" kern="1200" dirty="0" err="1"/>
            <a:t>đại</a:t>
          </a:r>
          <a:r>
            <a:rPr lang="en-US" sz="2700" kern="1200" dirty="0"/>
            <a:t> </a:t>
          </a:r>
          <a:r>
            <a:rPr lang="en-US" sz="2700" kern="1200" dirty="0" err="1"/>
            <a:t>diện</a:t>
          </a:r>
          <a:r>
            <a:rPr lang="en-US" sz="2700" kern="1200" dirty="0"/>
            <a:t> </a:t>
          </a:r>
          <a:r>
            <a:rPr lang="en-US" sz="2700" kern="1200" dirty="0" err="1"/>
            <a:t>nhà</a:t>
          </a:r>
          <a:r>
            <a:rPr lang="en-US" sz="2700" kern="1200" dirty="0"/>
            <a:t> </a:t>
          </a:r>
          <a:r>
            <a:rPr lang="en-US" sz="2700" kern="1200" dirty="0" err="1"/>
            <a:t>xe</a:t>
          </a:r>
          <a:endParaRPr lang="en-US" sz="2700" kern="1200" dirty="0"/>
        </a:p>
      </dsp:txBody>
      <dsp:txXfrm>
        <a:off x="31613" y="991870"/>
        <a:ext cx="4904559" cy="584369"/>
      </dsp:txXfrm>
    </dsp:sp>
    <dsp:sp modelId="{5D2774D9-66BF-43E1-9EC0-F7DE446DDE20}">
      <dsp:nvSpPr>
        <dsp:cNvPr id="0" name=""/>
        <dsp:cNvSpPr/>
      </dsp:nvSpPr>
      <dsp:spPr>
        <a:xfrm>
          <a:off x="0" y="1685613"/>
          <a:ext cx="4967785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Phòng</a:t>
          </a:r>
          <a:r>
            <a:rPr lang="en-US" sz="2700" kern="1200" dirty="0"/>
            <a:t> </a:t>
          </a:r>
          <a:r>
            <a:rPr lang="en-US" sz="2700" kern="1200" dirty="0" err="1"/>
            <a:t>vấn</a:t>
          </a:r>
          <a:r>
            <a:rPr lang="en-US" sz="2700" kern="1200" dirty="0"/>
            <a:t> </a:t>
          </a:r>
          <a:r>
            <a:rPr lang="en-US" sz="2700" kern="1200" dirty="0" err="1"/>
            <a:t>hành</a:t>
          </a:r>
          <a:r>
            <a:rPr lang="en-US" sz="2700" kern="1200" dirty="0"/>
            <a:t> </a:t>
          </a:r>
          <a:r>
            <a:rPr lang="en-US" sz="2700" kern="1200" dirty="0" err="1"/>
            <a:t>khách</a:t>
          </a:r>
          <a:endParaRPr lang="en-US" sz="2700" kern="1200" dirty="0"/>
        </a:p>
      </dsp:txBody>
      <dsp:txXfrm>
        <a:off x="31613" y="1717226"/>
        <a:ext cx="4904559" cy="5843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54202-F69C-4AE3-83CF-4FE35E8618DE}">
      <dsp:nvSpPr>
        <dsp:cNvPr id="0" name=""/>
        <dsp:cNvSpPr/>
      </dsp:nvSpPr>
      <dsp:spPr>
        <a:xfrm>
          <a:off x="3118484" y="1579082"/>
          <a:ext cx="1066857" cy="1066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Vcar</a:t>
          </a:r>
          <a:endParaRPr lang="en-US" sz="3000" kern="1200" dirty="0"/>
        </a:p>
      </dsp:txBody>
      <dsp:txXfrm>
        <a:off x="3274722" y="1735320"/>
        <a:ext cx="754381" cy="754381"/>
      </dsp:txXfrm>
    </dsp:sp>
    <dsp:sp modelId="{3B7CCC29-0E56-4853-B956-289199A57B78}">
      <dsp:nvSpPr>
        <dsp:cNvPr id="0" name=""/>
        <dsp:cNvSpPr/>
      </dsp:nvSpPr>
      <dsp:spPr>
        <a:xfrm rot="16200000">
          <a:off x="3551712" y="1206842"/>
          <a:ext cx="200401" cy="37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81772" y="1312444"/>
        <a:ext cx="140281" cy="226625"/>
      </dsp:txXfrm>
    </dsp:sp>
    <dsp:sp modelId="{FC9CF8A6-8921-4A0D-B639-228641C73EB9}">
      <dsp:nvSpPr>
        <dsp:cNvPr id="0" name=""/>
        <dsp:cNvSpPr/>
      </dsp:nvSpPr>
      <dsp:spPr>
        <a:xfrm>
          <a:off x="2858951" y="-85154"/>
          <a:ext cx="1585922" cy="1286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Khách</a:t>
          </a:r>
          <a:r>
            <a:rPr lang="en-US" sz="1500" kern="1200" dirty="0"/>
            <a:t> </a:t>
          </a:r>
          <a:r>
            <a:rPr lang="en-US" sz="1500" kern="1200" dirty="0" err="1"/>
            <a:t>hàng</a:t>
          </a:r>
          <a:r>
            <a:rPr lang="en-US" sz="1500" kern="1200" dirty="0"/>
            <a:t> </a:t>
          </a:r>
          <a:r>
            <a:rPr lang="en-US" sz="1500" kern="1200" dirty="0" err="1"/>
            <a:t>đặt</a:t>
          </a:r>
          <a:r>
            <a:rPr lang="en-US" sz="1500" kern="1200" dirty="0"/>
            <a:t> </a:t>
          </a:r>
          <a:r>
            <a:rPr lang="en-US" sz="1500" kern="1200" dirty="0" err="1"/>
            <a:t>vé</a:t>
          </a:r>
          <a:r>
            <a:rPr lang="en-US" sz="1500" kern="1200" dirty="0"/>
            <a:t> online</a:t>
          </a:r>
        </a:p>
      </dsp:txBody>
      <dsp:txXfrm>
        <a:off x="3091204" y="103194"/>
        <a:ext cx="1121416" cy="909425"/>
      </dsp:txXfrm>
    </dsp:sp>
    <dsp:sp modelId="{6B53B2F8-0CF1-4A3A-863D-9EF36B2A02A8}">
      <dsp:nvSpPr>
        <dsp:cNvPr id="0" name=""/>
        <dsp:cNvSpPr/>
      </dsp:nvSpPr>
      <dsp:spPr>
        <a:xfrm rot="19800000">
          <a:off x="4156548" y="1590190"/>
          <a:ext cx="145891" cy="37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59480" y="1676674"/>
        <a:ext cx="102124" cy="226625"/>
      </dsp:txXfrm>
    </dsp:sp>
    <dsp:sp modelId="{576AB979-39D4-4F30-B134-080FC33073A7}">
      <dsp:nvSpPr>
        <dsp:cNvPr id="0" name=""/>
        <dsp:cNvSpPr/>
      </dsp:nvSpPr>
      <dsp:spPr>
        <a:xfrm>
          <a:off x="4205279" y="692148"/>
          <a:ext cx="1585922" cy="1286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Kỹ</a:t>
          </a:r>
          <a:r>
            <a:rPr lang="en-US" sz="1500" kern="1200" dirty="0"/>
            <a:t> </a:t>
          </a:r>
          <a:r>
            <a:rPr lang="en-US" sz="1500" kern="1200" dirty="0" err="1"/>
            <a:t>thuật</a:t>
          </a:r>
          <a:r>
            <a:rPr lang="en-US" sz="1500" kern="1200" dirty="0"/>
            <a:t> </a:t>
          </a:r>
          <a:r>
            <a:rPr lang="en-US" sz="1500" kern="1200" dirty="0" err="1"/>
            <a:t>viên</a:t>
          </a:r>
          <a:r>
            <a:rPr lang="en-US" sz="1500" kern="1200" dirty="0"/>
            <a:t> </a:t>
          </a:r>
          <a:r>
            <a:rPr lang="en-US" sz="1500" kern="1200" dirty="0" err="1"/>
            <a:t>giám</a:t>
          </a:r>
          <a:r>
            <a:rPr lang="en-US" sz="1500" kern="1200" dirty="0"/>
            <a:t> </a:t>
          </a:r>
          <a:r>
            <a:rPr lang="en-US" sz="1500" kern="1200" dirty="0" err="1"/>
            <a:t>sát</a:t>
          </a:r>
          <a:r>
            <a:rPr lang="en-US" sz="1500" kern="1200" dirty="0"/>
            <a:t> </a:t>
          </a:r>
          <a:r>
            <a:rPr lang="en-US" sz="1500" kern="1200" dirty="0" err="1"/>
            <a:t>hệ</a:t>
          </a:r>
          <a:r>
            <a:rPr lang="en-US" sz="1500" kern="1200" dirty="0"/>
            <a:t> </a:t>
          </a:r>
          <a:r>
            <a:rPr lang="en-US" sz="1500" kern="1200" dirty="0" err="1"/>
            <a:t>thống</a:t>
          </a:r>
          <a:endParaRPr lang="en-US" sz="1500" kern="1200" dirty="0"/>
        </a:p>
      </dsp:txBody>
      <dsp:txXfrm>
        <a:off x="4437532" y="880496"/>
        <a:ext cx="1121416" cy="909425"/>
      </dsp:txXfrm>
    </dsp:sp>
    <dsp:sp modelId="{DBBFEAB9-7A07-4AA5-86D0-91A9B8589AE8}">
      <dsp:nvSpPr>
        <dsp:cNvPr id="0" name=""/>
        <dsp:cNvSpPr/>
      </dsp:nvSpPr>
      <dsp:spPr>
        <a:xfrm rot="1800000">
          <a:off x="4156548" y="2257123"/>
          <a:ext cx="145891" cy="37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59480" y="2321723"/>
        <a:ext cx="102124" cy="226625"/>
      </dsp:txXfrm>
    </dsp:sp>
    <dsp:sp modelId="{158B0C28-69D9-4851-9375-52EC00BB54F6}">
      <dsp:nvSpPr>
        <dsp:cNvPr id="0" name=""/>
        <dsp:cNvSpPr/>
      </dsp:nvSpPr>
      <dsp:spPr>
        <a:xfrm>
          <a:off x="4205279" y="2246753"/>
          <a:ext cx="1585922" cy="1286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Nhân</a:t>
          </a:r>
          <a:r>
            <a:rPr lang="en-US" sz="1500" kern="1200" dirty="0"/>
            <a:t> </a:t>
          </a:r>
          <a:r>
            <a:rPr lang="en-US" sz="1500" kern="1200" dirty="0" err="1"/>
            <a:t>viên</a:t>
          </a:r>
          <a:r>
            <a:rPr lang="en-US" sz="1500" kern="1200" dirty="0"/>
            <a:t> </a:t>
          </a:r>
          <a:r>
            <a:rPr lang="en-US" sz="1500" kern="1200" dirty="0" err="1"/>
            <a:t>hệ</a:t>
          </a:r>
          <a:r>
            <a:rPr lang="en-US" sz="1500" kern="1200" dirty="0"/>
            <a:t> </a:t>
          </a:r>
          <a:r>
            <a:rPr lang="en-US" sz="1500" kern="1200" dirty="0" err="1"/>
            <a:t>thống</a:t>
          </a:r>
          <a:r>
            <a:rPr lang="en-US" sz="1500" kern="1200" dirty="0"/>
            <a:t> </a:t>
          </a:r>
          <a:r>
            <a:rPr lang="en-US" sz="1500" kern="1200" dirty="0" err="1"/>
            <a:t>quản</a:t>
          </a:r>
          <a:r>
            <a:rPr lang="en-US" sz="1500" kern="1200" dirty="0"/>
            <a:t> </a:t>
          </a:r>
          <a:r>
            <a:rPr lang="en-US" sz="1500" kern="1200" dirty="0" err="1"/>
            <a:t>lý</a:t>
          </a:r>
          <a:r>
            <a:rPr lang="en-US" sz="1500" kern="1200" dirty="0"/>
            <a:t> </a:t>
          </a:r>
          <a:r>
            <a:rPr lang="en-US" sz="1500" kern="1200" dirty="0" err="1"/>
            <a:t>thông</a:t>
          </a:r>
          <a:r>
            <a:rPr lang="en-US" sz="1500" kern="1200" dirty="0"/>
            <a:t> tin </a:t>
          </a:r>
          <a:r>
            <a:rPr lang="en-US" sz="1500" kern="1200" dirty="0" err="1"/>
            <a:t>nhà</a:t>
          </a:r>
          <a:r>
            <a:rPr lang="en-US" sz="1500" kern="1200" dirty="0"/>
            <a:t> </a:t>
          </a:r>
          <a:r>
            <a:rPr lang="en-US" sz="1500" kern="1200" dirty="0" err="1"/>
            <a:t>xe</a:t>
          </a:r>
          <a:endParaRPr lang="en-US" sz="1500" kern="1200" dirty="0"/>
        </a:p>
      </dsp:txBody>
      <dsp:txXfrm>
        <a:off x="4437532" y="2435101"/>
        <a:ext cx="1121416" cy="909425"/>
      </dsp:txXfrm>
    </dsp:sp>
    <dsp:sp modelId="{708EA873-F07E-4385-BDDC-86C0580A715C}">
      <dsp:nvSpPr>
        <dsp:cNvPr id="0" name=""/>
        <dsp:cNvSpPr/>
      </dsp:nvSpPr>
      <dsp:spPr>
        <a:xfrm rot="5400000">
          <a:off x="3551712" y="2640471"/>
          <a:ext cx="200401" cy="37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81772" y="2685953"/>
        <a:ext cx="140281" cy="226625"/>
      </dsp:txXfrm>
    </dsp:sp>
    <dsp:sp modelId="{9896D950-1E00-46F4-81CD-CC976762139F}">
      <dsp:nvSpPr>
        <dsp:cNvPr id="0" name=""/>
        <dsp:cNvSpPr/>
      </dsp:nvSpPr>
      <dsp:spPr>
        <a:xfrm>
          <a:off x="2858951" y="3024055"/>
          <a:ext cx="1585922" cy="1286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Nhà</a:t>
          </a:r>
          <a:r>
            <a:rPr lang="en-US" sz="1500" kern="1200" dirty="0"/>
            <a:t> </a:t>
          </a:r>
          <a:r>
            <a:rPr lang="en-US" sz="1500" kern="1200" dirty="0" err="1"/>
            <a:t>xe</a:t>
          </a:r>
          <a:r>
            <a:rPr lang="en-US" sz="1500" kern="1200" dirty="0"/>
            <a:t> </a:t>
          </a:r>
          <a:r>
            <a:rPr lang="en-US" sz="1500" kern="1200" dirty="0" err="1"/>
            <a:t>theo</a:t>
          </a:r>
          <a:r>
            <a:rPr lang="en-US" sz="1500" kern="1200" dirty="0"/>
            <a:t> </a:t>
          </a:r>
          <a:r>
            <a:rPr lang="en-US" sz="1500" kern="1200" dirty="0" err="1"/>
            <a:t>dõi</a:t>
          </a:r>
          <a:r>
            <a:rPr lang="en-US" sz="1500" kern="1200" dirty="0"/>
            <a:t>, </a:t>
          </a:r>
          <a:r>
            <a:rPr lang="en-US" sz="1500" kern="1200" dirty="0" err="1"/>
            <a:t>chăm</a:t>
          </a:r>
          <a:r>
            <a:rPr lang="en-US" sz="1500" kern="1200" dirty="0"/>
            <a:t> </a:t>
          </a:r>
          <a:r>
            <a:rPr lang="en-US" sz="1500" kern="1200" dirty="0" err="1"/>
            <a:t>sóc</a:t>
          </a:r>
          <a:r>
            <a:rPr lang="en-US" sz="1500" kern="1200" dirty="0"/>
            <a:t> </a:t>
          </a:r>
          <a:r>
            <a:rPr lang="en-US" sz="1500" kern="1200" dirty="0" err="1"/>
            <a:t>khách</a:t>
          </a:r>
          <a:r>
            <a:rPr lang="en-US" sz="1500" kern="1200" dirty="0"/>
            <a:t> hang</a:t>
          </a:r>
        </a:p>
      </dsp:txBody>
      <dsp:txXfrm>
        <a:off x="3091204" y="3212403"/>
        <a:ext cx="1121416" cy="909425"/>
      </dsp:txXfrm>
    </dsp:sp>
    <dsp:sp modelId="{45E8543B-5E89-4F4E-A2D0-9421EC039C29}">
      <dsp:nvSpPr>
        <dsp:cNvPr id="0" name=""/>
        <dsp:cNvSpPr/>
      </dsp:nvSpPr>
      <dsp:spPr>
        <a:xfrm rot="9000000">
          <a:off x="3001386" y="2257123"/>
          <a:ext cx="145891" cy="37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42221" y="2321723"/>
        <a:ext cx="102124" cy="226625"/>
      </dsp:txXfrm>
    </dsp:sp>
    <dsp:sp modelId="{B37BF74C-1C5F-4AFA-B705-8044071097C1}">
      <dsp:nvSpPr>
        <dsp:cNvPr id="0" name=""/>
        <dsp:cNvSpPr/>
      </dsp:nvSpPr>
      <dsp:spPr>
        <a:xfrm>
          <a:off x="1512624" y="2246753"/>
          <a:ext cx="1585922" cy="1286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Nhà</a:t>
          </a:r>
          <a:r>
            <a:rPr lang="en-US" sz="1500" kern="1200" dirty="0"/>
            <a:t> </a:t>
          </a:r>
          <a:r>
            <a:rPr lang="en-US" sz="1500" kern="1200" dirty="0" err="1"/>
            <a:t>xe</a:t>
          </a:r>
          <a:r>
            <a:rPr lang="en-US" sz="1500" kern="1200" dirty="0"/>
            <a:t> </a:t>
          </a:r>
          <a:r>
            <a:rPr lang="en-US" sz="1500" kern="1200" dirty="0" err="1"/>
            <a:t>quản</a:t>
          </a:r>
          <a:r>
            <a:rPr lang="en-US" sz="1500" kern="1200" dirty="0"/>
            <a:t> </a:t>
          </a:r>
          <a:r>
            <a:rPr lang="en-US" sz="1500" kern="1200" dirty="0" err="1"/>
            <a:t>lý</a:t>
          </a:r>
          <a:r>
            <a:rPr lang="en-US" sz="1500" kern="1200" dirty="0"/>
            <a:t> </a:t>
          </a:r>
          <a:r>
            <a:rPr lang="en-US" sz="1500" kern="1200" dirty="0" err="1"/>
            <a:t>thông</a:t>
          </a:r>
          <a:r>
            <a:rPr lang="en-US" sz="1500" kern="1200" dirty="0"/>
            <a:t> tin </a:t>
          </a:r>
          <a:r>
            <a:rPr lang="en-US" sz="1500" kern="1200" dirty="0" err="1"/>
            <a:t>xe</a:t>
          </a:r>
          <a:endParaRPr lang="en-US" sz="1500" kern="1200" dirty="0"/>
        </a:p>
      </dsp:txBody>
      <dsp:txXfrm>
        <a:off x="1744877" y="2435101"/>
        <a:ext cx="1121416" cy="909425"/>
      </dsp:txXfrm>
    </dsp:sp>
    <dsp:sp modelId="{556C46B7-E848-4530-BCD2-9A2B3F4531DC}">
      <dsp:nvSpPr>
        <dsp:cNvPr id="0" name=""/>
        <dsp:cNvSpPr/>
      </dsp:nvSpPr>
      <dsp:spPr>
        <a:xfrm rot="12600000">
          <a:off x="3001386" y="1590190"/>
          <a:ext cx="145891" cy="37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42221" y="1676674"/>
        <a:ext cx="102124" cy="226625"/>
      </dsp:txXfrm>
    </dsp:sp>
    <dsp:sp modelId="{63032166-E10A-4931-B7A0-656EA123F112}">
      <dsp:nvSpPr>
        <dsp:cNvPr id="0" name=""/>
        <dsp:cNvSpPr/>
      </dsp:nvSpPr>
      <dsp:spPr>
        <a:xfrm>
          <a:off x="1512624" y="692148"/>
          <a:ext cx="1585922" cy="1286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Khách</a:t>
          </a:r>
          <a:r>
            <a:rPr lang="en-US" sz="1500" kern="1200" dirty="0"/>
            <a:t> </a:t>
          </a:r>
          <a:r>
            <a:rPr lang="en-US" sz="1500" kern="1200" dirty="0" err="1"/>
            <a:t>hàng</a:t>
          </a:r>
          <a:r>
            <a:rPr lang="en-US" sz="1500" kern="1200" dirty="0"/>
            <a:t> </a:t>
          </a:r>
          <a:r>
            <a:rPr lang="en-US" sz="1500" kern="1200" dirty="0" err="1"/>
            <a:t>đánh</a:t>
          </a:r>
          <a:r>
            <a:rPr lang="en-US" sz="1500" kern="1200" dirty="0"/>
            <a:t> </a:t>
          </a:r>
          <a:r>
            <a:rPr lang="en-US" sz="1500" kern="1200" dirty="0" err="1"/>
            <a:t>giá</a:t>
          </a:r>
          <a:r>
            <a:rPr lang="en-US" sz="1500" kern="1200" dirty="0"/>
            <a:t> </a:t>
          </a:r>
          <a:r>
            <a:rPr lang="en-US" sz="1500" kern="1200" dirty="0" err="1"/>
            <a:t>chất</a:t>
          </a:r>
          <a:r>
            <a:rPr lang="en-US" sz="1500" kern="1200" dirty="0"/>
            <a:t> </a:t>
          </a:r>
          <a:r>
            <a:rPr lang="en-US" sz="1500" kern="1200" dirty="0" err="1"/>
            <a:t>lượng</a:t>
          </a:r>
          <a:r>
            <a:rPr lang="en-US" sz="1500" kern="1200" dirty="0"/>
            <a:t>, </a:t>
          </a:r>
          <a:r>
            <a:rPr lang="en-US" sz="1500" kern="1200" dirty="0" err="1"/>
            <a:t>khiếu</a:t>
          </a:r>
          <a:r>
            <a:rPr lang="en-US" sz="1500" kern="1200" dirty="0"/>
            <a:t> </a:t>
          </a:r>
          <a:r>
            <a:rPr lang="en-US" sz="1500" kern="1200" dirty="0" err="1"/>
            <a:t>nại</a:t>
          </a:r>
          <a:endParaRPr lang="en-US" sz="1500" kern="1200" dirty="0"/>
        </a:p>
      </dsp:txBody>
      <dsp:txXfrm>
        <a:off x="1744877" y="880496"/>
        <a:ext cx="1121416" cy="9094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AEC3-0657-4F44-92CC-59F79F79D2DA}">
      <dsp:nvSpPr>
        <dsp:cNvPr id="0" name=""/>
        <dsp:cNvSpPr/>
      </dsp:nvSpPr>
      <dsp:spPr>
        <a:xfrm>
          <a:off x="0" y="304862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319D4-B3DD-4024-BE00-77A269FB0CD7}">
      <dsp:nvSpPr>
        <dsp:cNvPr id="0" name=""/>
        <dsp:cNvSpPr/>
      </dsp:nvSpPr>
      <dsp:spPr>
        <a:xfrm>
          <a:off x="298268" y="53942"/>
          <a:ext cx="4175760" cy="501840"/>
        </a:xfrm>
        <a:prstGeom prst="round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78440"/>
        <a:ext cx="4126764" cy="452844"/>
      </dsp:txXfrm>
    </dsp:sp>
    <dsp:sp modelId="{DFD7CC22-5806-4E5B-BADF-B60C9741FE15}">
      <dsp:nvSpPr>
        <dsp:cNvPr id="0" name=""/>
        <dsp:cNvSpPr/>
      </dsp:nvSpPr>
      <dsp:spPr>
        <a:xfrm>
          <a:off x="0" y="107598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AF06F-DC30-46A0-902F-1478DC648481}">
      <dsp:nvSpPr>
        <dsp:cNvPr id="0" name=""/>
        <dsp:cNvSpPr/>
      </dsp:nvSpPr>
      <dsp:spPr>
        <a:xfrm>
          <a:off x="298268" y="82506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Kiến</a:t>
          </a:r>
          <a:r>
            <a:rPr lang="en-US" sz="1700" kern="1200" dirty="0"/>
            <a:t> </a:t>
          </a:r>
          <a:r>
            <a:rPr lang="en-US" sz="1700" kern="1200" dirty="0" err="1"/>
            <a:t>thức</a:t>
          </a:r>
          <a:r>
            <a:rPr lang="en-US" sz="1700" kern="1200" dirty="0"/>
            <a:t> </a:t>
          </a:r>
          <a:r>
            <a:rPr lang="en-US" sz="1700" kern="1200" dirty="0" err="1"/>
            <a:t>nền</a:t>
          </a:r>
          <a:r>
            <a:rPr lang="en-US" sz="1700" kern="1200" dirty="0"/>
            <a:t> </a:t>
          </a:r>
          <a:r>
            <a:rPr lang="en-US" sz="1700" kern="1200" dirty="0" err="1"/>
            <a:t>tảng</a:t>
          </a:r>
          <a:endParaRPr lang="en-US" sz="1700" kern="1200" dirty="0"/>
        </a:p>
      </dsp:txBody>
      <dsp:txXfrm>
        <a:off x="322766" y="849561"/>
        <a:ext cx="4126764" cy="452844"/>
      </dsp:txXfrm>
    </dsp:sp>
    <dsp:sp modelId="{80AC1828-2647-4B80-86FB-3974C2E39D25}">
      <dsp:nvSpPr>
        <dsp:cNvPr id="0" name=""/>
        <dsp:cNvSpPr/>
      </dsp:nvSpPr>
      <dsp:spPr>
        <a:xfrm>
          <a:off x="0" y="184710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B79F06-79EF-4664-BA32-01BCD7FB54BB}">
      <dsp:nvSpPr>
        <dsp:cNvPr id="0" name=""/>
        <dsp:cNvSpPr/>
      </dsp:nvSpPr>
      <dsp:spPr>
        <a:xfrm>
          <a:off x="298268" y="1596182"/>
          <a:ext cx="4175760" cy="501840"/>
        </a:xfrm>
        <a:prstGeom prst="round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Phân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tích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và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thiết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hệ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thống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1620680"/>
        <a:ext cx="4126764" cy="452844"/>
      </dsp:txXfrm>
    </dsp:sp>
    <dsp:sp modelId="{1FF415BB-2998-4B38-AE15-FDA20E745DA2}">
      <dsp:nvSpPr>
        <dsp:cNvPr id="0" name=""/>
        <dsp:cNvSpPr/>
      </dsp:nvSpPr>
      <dsp:spPr>
        <a:xfrm>
          <a:off x="0" y="261822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03F8A8-F596-44F7-99F5-2C18AF5F7C7B}">
      <dsp:nvSpPr>
        <dsp:cNvPr id="0" name=""/>
        <dsp:cNvSpPr/>
      </dsp:nvSpPr>
      <dsp:spPr>
        <a:xfrm>
          <a:off x="298268" y="2367303"/>
          <a:ext cx="4175760" cy="501840"/>
        </a:xfrm>
        <a:prstGeom prst="roundRect">
          <a:avLst/>
        </a:prstGeom>
        <a:gradFill rotWithShape="0">
          <a:gsLst>
            <a:gs pos="0">
              <a:prstClr val="black"/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Xây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dựng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chương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trình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2391801"/>
        <a:ext cx="4126764" cy="452844"/>
      </dsp:txXfrm>
    </dsp:sp>
    <dsp:sp modelId="{5662029D-DFBD-4944-9D26-E2B90B0A9CEE}">
      <dsp:nvSpPr>
        <dsp:cNvPr id="0" name=""/>
        <dsp:cNvSpPr/>
      </dsp:nvSpPr>
      <dsp:spPr>
        <a:xfrm>
          <a:off x="0" y="338934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67F214-1C8A-4C84-BFB2-15BAE43024DD}">
      <dsp:nvSpPr>
        <dsp:cNvPr id="0" name=""/>
        <dsp:cNvSpPr/>
      </dsp:nvSpPr>
      <dsp:spPr>
        <a:xfrm>
          <a:off x="298268" y="313842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Kết</a:t>
          </a:r>
          <a:r>
            <a:rPr lang="en-US" sz="1700" kern="1200" dirty="0"/>
            <a:t> </a:t>
          </a:r>
          <a:r>
            <a:rPr lang="en-US" sz="1700" kern="1200" dirty="0" err="1"/>
            <a:t>luận</a:t>
          </a:r>
          <a:endParaRPr lang="en-US" sz="1700" kern="1200" dirty="0"/>
        </a:p>
      </dsp:txBody>
      <dsp:txXfrm>
        <a:off x="322766" y="3162921"/>
        <a:ext cx="4126764" cy="45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AEC3-0657-4F44-92CC-59F79F79D2DA}">
      <dsp:nvSpPr>
        <dsp:cNvPr id="0" name=""/>
        <dsp:cNvSpPr/>
      </dsp:nvSpPr>
      <dsp:spPr>
        <a:xfrm>
          <a:off x="0" y="304862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319D4-B3DD-4024-BE00-77A269FB0CD7}">
      <dsp:nvSpPr>
        <dsp:cNvPr id="0" name=""/>
        <dsp:cNvSpPr/>
      </dsp:nvSpPr>
      <dsp:spPr>
        <a:xfrm>
          <a:off x="298268" y="53942"/>
          <a:ext cx="4175760" cy="501840"/>
        </a:xfrm>
        <a:prstGeom prst="round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78440"/>
        <a:ext cx="4126764" cy="452844"/>
      </dsp:txXfrm>
    </dsp:sp>
    <dsp:sp modelId="{DFD7CC22-5806-4E5B-BADF-B60C9741FE15}">
      <dsp:nvSpPr>
        <dsp:cNvPr id="0" name=""/>
        <dsp:cNvSpPr/>
      </dsp:nvSpPr>
      <dsp:spPr>
        <a:xfrm>
          <a:off x="0" y="107598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AF06F-DC30-46A0-902F-1478DC648481}">
      <dsp:nvSpPr>
        <dsp:cNvPr id="0" name=""/>
        <dsp:cNvSpPr/>
      </dsp:nvSpPr>
      <dsp:spPr>
        <a:xfrm>
          <a:off x="298268" y="82506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Kiến</a:t>
          </a:r>
          <a:r>
            <a:rPr lang="en-US" sz="1700" kern="1200" dirty="0"/>
            <a:t> </a:t>
          </a:r>
          <a:r>
            <a:rPr lang="en-US" sz="1700" kern="1200" dirty="0" err="1"/>
            <a:t>thức</a:t>
          </a:r>
          <a:r>
            <a:rPr lang="en-US" sz="1700" kern="1200" dirty="0"/>
            <a:t> </a:t>
          </a:r>
          <a:r>
            <a:rPr lang="en-US" sz="1700" kern="1200" dirty="0" err="1"/>
            <a:t>nền</a:t>
          </a:r>
          <a:r>
            <a:rPr lang="en-US" sz="1700" kern="1200" dirty="0"/>
            <a:t> </a:t>
          </a:r>
          <a:r>
            <a:rPr lang="en-US" sz="1700" kern="1200" dirty="0" err="1"/>
            <a:t>tảng</a:t>
          </a:r>
          <a:endParaRPr lang="en-US" sz="1700" kern="1200" dirty="0"/>
        </a:p>
      </dsp:txBody>
      <dsp:txXfrm>
        <a:off x="322766" y="849561"/>
        <a:ext cx="4126764" cy="452844"/>
      </dsp:txXfrm>
    </dsp:sp>
    <dsp:sp modelId="{80AC1828-2647-4B80-86FB-3974C2E39D25}">
      <dsp:nvSpPr>
        <dsp:cNvPr id="0" name=""/>
        <dsp:cNvSpPr/>
      </dsp:nvSpPr>
      <dsp:spPr>
        <a:xfrm>
          <a:off x="0" y="184710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B79F06-79EF-4664-BA32-01BCD7FB54BB}">
      <dsp:nvSpPr>
        <dsp:cNvPr id="0" name=""/>
        <dsp:cNvSpPr/>
      </dsp:nvSpPr>
      <dsp:spPr>
        <a:xfrm>
          <a:off x="298268" y="1596182"/>
          <a:ext cx="4175760" cy="501840"/>
        </a:xfrm>
        <a:prstGeom prst="round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Phân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tích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và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thiết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hệ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thống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1620680"/>
        <a:ext cx="4126764" cy="452844"/>
      </dsp:txXfrm>
    </dsp:sp>
    <dsp:sp modelId="{1FF415BB-2998-4B38-AE15-FDA20E745DA2}">
      <dsp:nvSpPr>
        <dsp:cNvPr id="0" name=""/>
        <dsp:cNvSpPr/>
      </dsp:nvSpPr>
      <dsp:spPr>
        <a:xfrm>
          <a:off x="0" y="261822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03F8A8-F596-44F7-99F5-2C18AF5F7C7B}">
      <dsp:nvSpPr>
        <dsp:cNvPr id="0" name=""/>
        <dsp:cNvSpPr/>
      </dsp:nvSpPr>
      <dsp:spPr>
        <a:xfrm>
          <a:off x="298268" y="2367303"/>
          <a:ext cx="4175760" cy="501840"/>
        </a:xfrm>
        <a:prstGeom prst="round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Xây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dựng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chương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trình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2391801"/>
        <a:ext cx="4126764" cy="452844"/>
      </dsp:txXfrm>
    </dsp:sp>
    <dsp:sp modelId="{5662029D-DFBD-4944-9D26-E2B90B0A9CEE}">
      <dsp:nvSpPr>
        <dsp:cNvPr id="0" name=""/>
        <dsp:cNvSpPr/>
      </dsp:nvSpPr>
      <dsp:spPr>
        <a:xfrm>
          <a:off x="0" y="338934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67F214-1C8A-4C84-BFB2-15BAE43024DD}">
      <dsp:nvSpPr>
        <dsp:cNvPr id="0" name=""/>
        <dsp:cNvSpPr/>
      </dsp:nvSpPr>
      <dsp:spPr>
        <a:xfrm>
          <a:off x="298268" y="3138423"/>
          <a:ext cx="4175760" cy="501840"/>
        </a:xfrm>
        <a:prstGeom prst="roundRect">
          <a:avLst/>
        </a:prstGeom>
        <a:gradFill rotWithShape="0">
          <a:gsLst>
            <a:gs pos="0">
              <a:prstClr val="black"/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luận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3162921"/>
        <a:ext cx="412676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AEC3-0657-4F44-92CC-59F79F79D2DA}">
      <dsp:nvSpPr>
        <dsp:cNvPr id="0" name=""/>
        <dsp:cNvSpPr/>
      </dsp:nvSpPr>
      <dsp:spPr>
        <a:xfrm>
          <a:off x="0" y="304862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319D4-B3DD-4024-BE00-77A269FB0CD7}">
      <dsp:nvSpPr>
        <dsp:cNvPr id="0" name=""/>
        <dsp:cNvSpPr/>
      </dsp:nvSpPr>
      <dsp:spPr>
        <a:xfrm>
          <a:off x="298268" y="53942"/>
          <a:ext cx="4175760" cy="501840"/>
        </a:xfrm>
        <a:prstGeom prst="roundRect">
          <a:avLst/>
        </a:prstGeom>
        <a:gradFill rotWithShape="0">
          <a:gsLst>
            <a:gs pos="0">
              <a:schemeClr val="tx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Đặt</a:t>
          </a:r>
          <a:r>
            <a:rPr lang="en-US" sz="1700" kern="1200" dirty="0"/>
            <a:t> </a:t>
          </a:r>
          <a:r>
            <a:rPr lang="en-US" sz="1700" kern="1200" dirty="0" err="1"/>
            <a:t>vấn</a:t>
          </a:r>
          <a:r>
            <a:rPr lang="en-US" sz="1700" kern="1200" dirty="0"/>
            <a:t> </a:t>
          </a:r>
          <a:r>
            <a:rPr lang="en-US" sz="1700" kern="1200" dirty="0" err="1"/>
            <a:t>đề</a:t>
          </a:r>
          <a:endParaRPr lang="en-US" sz="1700" kern="1200" dirty="0"/>
        </a:p>
      </dsp:txBody>
      <dsp:txXfrm>
        <a:off x="322766" y="78440"/>
        <a:ext cx="4126764" cy="452844"/>
      </dsp:txXfrm>
    </dsp:sp>
    <dsp:sp modelId="{DFD7CC22-5806-4E5B-BADF-B60C9741FE15}">
      <dsp:nvSpPr>
        <dsp:cNvPr id="0" name=""/>
        <dsp:cNvSpPr/>
      </dsp:nvSpPr>
      <dsp:spPr>
        <a:xfrm>
          <a:off x="0" y="107598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AF06F-DC30-46A0-902F-1478DC648481}">
      <dsp:nvSpPr>
        <dsp:cNvPr id="0" name=""/>
        <dsp:cNvSpPr/>
      </dsp:nvSpPr>
      <dsp:spPr>
        <a:xfrm>
          <a:off x="298268" y="82506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Kiến</a:t>
          </a:r>
          <a:r>
            <a:rPr lang="en-US" sz="1700" kern="1200" dirty="0"/>
            <a:t> </a:t>
          </a:r>
          <a:r>
            <a:rPr lang="en-US" sz="1700" kern="1200" dirty="0" err="1"/>
            <a:t>thức</a:t>
          </a:r>
          <a:r>
            <a:rPr lang="en-US" sz="1700" kern="1200" dirty="0"/>
            <a:t> </a:t>
          </a:r>
          <a:r>
            <a:rPr lang="en-US" sz="1700" kern="1200" dirty="0" err="1"/>
            <a:t>nền</a:t>
          </a:r>
          <a:r>
            <a:rPr lang="en-US" sz="1700" kern="1200" dirty="0"/>
            <a:t> </a:t>
          </a:r>
          <a:r>
            <a:rPr lang="en-US" sz="1700" kern="1200" dirty="0" err="1"/>
            <a:t>tảng</a:t>
          </a:r>
          <a:endParaRPr lang="en-US" sz="1700" kern="1200" dirty="0"/>
        </a:p>
      </dsp:txBody>
      <dsp:txXfrm>
        <a:off x="322766" y="849561"/>
        <a:ext cx="4126764" cy="452844"/>
      </dsp:txXfrm>
    </dsp:sp>
    <dsp:sp modelId="{80AC1828-2647-4B80-86FB-3974C2E39D25}">
      <dsp:nvSpPr>
        <dsp:cNvPr id="0" name=""/>
        <dsp:cNvSpPr/>
      </dsp:nvSpPr>
      <dsp:spPr>
        <a:xfrm>
          <a:off x="0" y="184710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B79F06-79EF-4664-BA32-01BCD7FB54BB}">
      <dsp:nvSpPr>
        <dsp:cNvPr id="0" name=""/>
        <dsp:cNvSpPr/>
      </dsp:nvSpPr>
      <dsp:spPr>
        <a:xfrm>
          <a:off x="298268" y="1596182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Phân</a:t>
          </a:r>
          <a:r>
            <a:rPr lang="en-US" sz="1700" kern="1200" dirty="0"/>
            <a:t> </a:t>
          </a:r>
          <a:r>
            <a:rPr lang="en-US" sz="1700" kern="1200" dirty="0" err="1"/>
            <a:t>tích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thiết</a:t>
          </a:r>
          <a:r>
            <a:rPr lang="en-US" sz="1700" kern="1200" dirty="0"/>
            <a:t> </a:t>
          </a:r>
          <a:r>
            <a:rPr lang="en-US" sz="1700" kern="1200" dirty="0" err="1"/>
            <a:t>kế</a:t>
          </a:r>
          <a:r>
            <a:rPr lang="en-US" sz="1700" kern="1200" dirty="0"/>
            <a:t> </a:t>
          </a:r>
          <a:r>
            <a:rPr lang="en-US" sz="1700" kern="1200" dirty="0" err="1"/>
            <a:t>hệ</a:t>
          </a:r>
          <a:r>
            <a:rPr lang="en-US" sz="1700" kern="1200" dirty="0"/>
            <a:t> </a:t>
          </a:r>
          <a:r>
            <a:rPr lang="en-US" sz="1700" kern="1200" dirty="0" err="1"/>
            <a:t>thống</a:t>
          </a:r>
          <a:endParaRPr lang="en-US" sz="1700" kern="1200" dirty="0"/>
        </a:p>
      </dsp:txBody>
      <dsp:txXfrm>
        <a:off x="322766" y="1620680"/>
        <a:ext cx="4126764" cy="452844"/>
      </dsp:txXfrm>
    </dsp:sp>
    <dsp:sp modelId="{1FF415BB-2998-4B38-AE15-FDA20E745DA2}">
      <dsp:nvSpPr>
        <dsp:cNvPr id="0" name=""/>
        <dsp:cNvSpPr/>
      </dsp:nvSpPr>
      <dsp:spPr>
        <a:xfrm>
          <a:off x="0" y="261822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03F8A8-F596-44F7-99F5-2C18AF5F7C7B}">
      <dsp:nvSpPr>
        <dsp:cNvPr id="0" name=""/>
        <dsp:cNvSpPr/>
      </dsp:nvSpPr>
      <dsp:spPr>
        <a:xfrm>
          <a:off x="298268" y="236730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Xây</a:t>
          </a:r>
          <a:r>
            <a:rPr lang="en-US" sz="1700" kern="1200" dirty="0"/>
            <a:t> </a:t>
          </a:r>
          <a:r>
            <a:rPr lang="en-US" sz="1700" kern="1200" dirty="0" err="1"/>
            <a:t>dựng</a:t>
          </a:r>
          <a:r>
            <a:rPr lang="en-US" sz="1700" kern="1200" dirty="0"/>
            <a:t> </a:t>
          </a:r>
          <a:r>
            <a:rPr lang="en-US" sz="1700" kern="1200" dirty="0" err="1"/>
            <a:t>chương</a:t>
          </a:r>
          <a:r>
            <a:rPr lang="en-US" sz="1700" kern="1200" dirty="0"/>
            <a:t> </a:t>
          </a:r>
          <a:r>
            <a:rPr lang="en-US" sz="1700" kern="1200" dirty="0" err="1"/>
            <a:t>trình</a:t>
          </a:r>
          <a:endParaRPr lang="en-US" sz="1700" kern="1200" dirty="0"/>
        </a:p>
      </dsp:txBody>
      <dsp:txXfrm>
        <a:off x="322766" y="2391801"/>
        <a:ext cx="4126764" cy="452844"/>
      </dsp:txXfrm>
    </dsp:sp>
    <dsp:sp modelId="{5662029D-DFBD-4944-9D26-E2B90B0A9CEE}">
      <dsp:nvSpPr>
        <dsp:cNvPr id="0" name=""/>
        <dsp:cNvSpPr/>
      </dsp:nvSpPr>
      <dsp:spPr>
        <a:xfrm>
          <a:off x="0" y="338934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67F214-1C8A-4C84-BFB2-15BAE43024DD}">
      <dsp:nvSpPr>
        <dsp:cNvPr id="0" name=""/>
        <dsp:cNvSpPr/>
      </dsp:nvSpPr>
      <dsp:spPr>
        <a:xfrm>
          <a:off x="298268" y="313842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Kết</a:t>
          </a:r>
          <a:r>
            <a:rPr lang="en-US" sz="1700" kern="1200" dirty="0"/>
            <a:t> </a:t>
          </a:r>
          <a:r>
            <a:rPr lang="en-US" sz="1700" kern="1200" dirty="0" err="1"/>
            <a:t>luận</a:t>
          </a:r>
          <a:endParaRPr lang="en-US" sz="1700" kern="1200" dirty="0"/>
        </a:p>
      </dsp:txBody>
      <dsp:txXfrm>
        <a:off x="322766" y="3162921"/>
        <a:ext cx="412676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16EAC-18C6-4F3C-9C54-06469A1B275E}">
      <dsp:nvSpPr>
        <dsp:cNvPr id="0" name=""/>
        <dsp:cNvSpPr/>
      </dsp:nvSpPr>
      <dsp:spPr>
        <a:xfrm>
          <a:off x="2404" y="0"/>
          <a:ext cx="2753915" cy="3802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Ứng</a:t>
          </a:r>
          <a:r>
            <a:rPr lang="en-US" sz="3600" kern="1200" dirty="0"/>
            <a:t> </a:t>
          </a:r>
          <a:r>
            <a:rPr lang="en-US" sz="3600" kern="1200" dirty="0" err="1"/>
            <a:t>dụng</a:t>
          </a:r>
          <a:r>
            <a:rPr lang="en-US" sz="3600" kern="1200" dirty="0"/>
            <a:t> </a:t>
          </a:r>
          <a:r>
            <a:rPr lang="en-US" sz="3600" kern="1200" dirty="0" err="1"/>
            <a:t>đặt</a:t>
          </a:r>
          <a:r>
            <a:rPr lang="en-US" sz="3600" kern="1200" dirty="0"/>
            <a:t> </a:t>
          </a:r>
          <a:r>
            <a:rPr lang="en-US" sz="3600" kern="1200" dirty="0" err="1"/>
            <a:t>xe</a:t>
          </a:r>
          <a:endParaRPr lang="en-US" sz="3600" kern="1200" dirty="0"/>
        </a:p>
      </dsp:txBody>
      <dsp:txXfrm>
        <a:off x="2404" y="1521096"/>
        <a:ext cx="2753915" cy="1521096"/>
      </dsp:txXfrm>
    </dsp:sp>
    <dsp:sp modelId="{8450B8C2-CCBE-4944-9B94-A505BA7FF767}">
      <dsp:nvSpPr>
        <dsp:cNvPr id="0" name=""/>
        <dsp:cNvSpPr/>
      </dsp:nvSpPr>
      <dsp:spPr>
        <a:xfrm>
          <a:off x="746205" y="228164"/>
          <a:ext cx="1266313" cy="12663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77000" b="-7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5502F-A716-4531-BF8E-F7E439A1C279}">
      <dsp:nvSpPr>
        <dsp:cNvPr id="0" name=""/>
        <dsp:cNvSpPr/>
      </dsp:nvSpPr>
      <dsp:spPr>
        <a:xfrm>
          <a:off x="2838936" y="0"/>
          <a:ext cx="2753915" cy="3802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Website </a:t>
          </a:r>
          <a:r>
            <a:rPr lang="en-US" sz="3600" kern="1200" dirty="0" err="1"/>
            <a:t>quản</a:t>
          </a:r>
          <a:r>
            <a:rPr lang="en-US" sz="3600" kern="1200" dirty="0"/>
            <a:t> </a:t>
          </a:r>
          <a:r>
            <a:rPr lang="en-US" sz="3600" kern="1200" dirty="0" err="1"/>
            <a:t>trị</a:t>
          </a:r>
          <a:endParaRPr lang="en-US" sz="3600" kern="1200" dirty="0"/>
        </a:p>
      </dsp:txBody>
      <dsp:txXfrm>
        <a:off x="2838936" y="1521096"/>
        <a:ext cx="2753915" cy="1521096"/>
      </dsp:txXfrm>
    </dsp:sp>
    <dsp:sp modelId="{29966A61-D932-4B0B-9525-4983E4C1150B}">
      <dsp:nvSpPr>
        <dsp:cNvPr id="0" name=""/>
        <dsp:cNvSpPr/>
      </dsp:nvSpPr>
      <dsp:spPr>
        <a:xfrm>
          <a:off x="3582737" y="228164"/>
          <a:ext cx="1266313" cy="12663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11790-F0A1-4811-8342-66CB2C26E935}">
      <dsp:nvSpPr>
        <dsp:cNvPr id="0" name=""/>
        <dsp:cNvSpPr/>
      </dsp:nvSpPr>
      <dsp:spPr>
        <a:xfrm>
          <a:off x="223810" y="3042193"/>
          <a:ext cx="5147635" cy="57041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5E3FD-1B16-432B-9D46-9B245C928EBA}">
      <dsp:nvSpPr>
        <dsp:cNvPr id="0" name=""/>
        <dsp:cNvSpPr/>
      </dsp:nvSpPr>
      <dsp:spPr>
        <a:xfrm>
          <a:off x="-3129972" y="-484875"/>
          <a:ext cx="3757400" cy="3757400"/>
        </a:xfrm>
        <a:prstGeom prst="blockArc">
          <a:avLst>
            <a:gd name="adj1" fmla="val 18900000"/>
            <a:gd name="adj2" fmla="val 2700000"/>
            <a:gd name="adj3" fmla="val 57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42CC2-35DF-4D61-8AB4-5C6E1125EEBB}">
      <dsp:nvSpPr>
        <dsp:cNvPr id="0" name=""/>
        <dsp:cNvSpPr/>
      </dsp:nvSpPr>
      <dsp:spPr>
        <a:xfrm>
          <a:off x="512439" y="398243"/>
          <a:ext cx="5641426" cy="79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1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phương</a:t>
          </a:r>
          <a:r>
            <a:rPr lang="en-US" sz="2400" kern="1200" dirty="0"/>
            <a:t> </a:t>
          </a:r>
          <a:r>
            <a:rPr lang="en-US" sz="2400" kern="1200" dirty="0" err="1"/>
            <a:t>pháp</a:t>
          </a:r>
          <a:r>
            <a:rPr lang="en-US" sz="2400" kern="1200" dirty="0"/>
            <a:t> </a:t>
          </a:r>
          <a:r>
            <a:rPr lang="en-US" sz="2400" kern="1200" dirty="0" err="1"/>
            <a:t>phân</a:t>
          </a:r>
          <a:r>
            <a:rPr lang="en-US" sz="2400" kern="1200" dirty="0"/>
            <a:t> </a:t>
          </a:r>
          <a:r>
            <a:rPr lang="en-US" sz="2400" kern="1200" dirty="0" err="1"/>
            <a:t>tích</a:t>
          </a:r>
          <a:r>
            <a:rPr lang="en-US" sz="2400" kern="1200" dirty="0"/>
            <a:t> </a:t>
          </a:r>
          <a:r>
            <a:rPr lang="en-US" sz="2400" kern="1200" dirty="0" err="1"/>
            <a:t>thiết</a:t>
          </a:r>
          <a:r>
            <a:rPr lang="en-US" sz="2400" kern="1200" dirty="0"/>
            <a:t> </a:t>
          </a:r>
          <a:r>
            <a:rPr lang="en-US" sz="2400" kern="1200" dirty="0" err="1"/>
            <a:t>kế</a:t>
          </a:r>
          <a:r>
            <a:rPr lang="en-US" sz="2400" kern="1200" dirty="0"/>
            <a:t> </a:t>
          </a:r>
          <a:r>
            <a:rPr lang="en-US" sz="2400" kern="1200" dirty="0" err="1"/>
            <a:t>hướng</a:t>
          </a:r>
          <a:r>
            <a:rPr lang="en-US" sz="2400" kern="1200" dirty="0"/>
            <a:t> </a:t>
          </a:r>
          <a:r>
            <a:rPr lang="en-US" sz="2400" kern="1200" dirty="0" err="1"/>
            <a:t>đối</a:t>
          </a:r>
          <a:r>
            <a:rPr lang="en-US" sz="2400" kern="1200" dirty="0"/>
            <a:t> </a:t>
          </a:r>
          <a:r>
            <a:rPr lang="en-US" sz="2400" kern="1200" dirty="0" err="1"/>
            <a:t>tượng</a:t>
          </a:r>
          <a:endParaRPr lang="en-US" sz="2400" kern="1200" dirty="0"/>
        </a:p>
      </dsp:txBody>
      <dsp:txXfrm>
        <a:off x="512439" y="398243"/>
        <a:ext cx="5641426" cy="796375"/>
      </dsp:txXfrm>
    </dsp:sp>
    <dsp:sp modelId="{52F77037-464D-4827-A124-665E7D07964F}">
      <dsp:nvSpPr>
        <dsp:cNvPr id="0" name=""/>
        <dsp:cNvSpPr/>
      </dsp:nvSpPr>
      <dsp:spPr>
        <a:xfrm>
          <a:off x="14704" y="298696"/>
          <a:ext cx="995469" cy="9954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81699-94F6-4303-A566-0CB6D1839ECD}">
      <dsp:nvSpPr>
        <dsp:cNvPr id="0" name=""/>
        <dsp:cNvSpPr/>
      </dsp:nvSpPr>
      <dsp:spPr>
        <a:xfrm>
          <a:off x="512439" y="1593029"/>
          <a:ext cx="5641426" cy="79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1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Ngôn</a:t>
          </a:r>
          <a:r>
            <a:rPr lang="en-US" sz="2400" kern="1200" dirty="0"/>
            <a:t> </a:t>
          </a:r>
          <a:r>
            <a:rPr lang="en-US" sz="2400" kern="1200" dirty="0" err="1"/>
            <a:t>ngữ</a:t>
          </a:r>
          <a:r>
            <a:rPr lang="en-US" sz="2400" kern="1200" dirty="0"/>
            <a:t> </a:t>
          </a:r>
          <a:r>
            <a:rPr lang="en-US" sz="2400" kern="1200" dirty="0" err="1"/>
            <a:t>mô</a:t>
          </a:r>
          <a:r>
            <a:rPr lang="en-US" sz="2400" kern="1200" dirty="0"/>
            <a:t> </a:t>
          </a:r>
          <a:r>
            <a:rPr lang="en-US" sz="2400" kern="1200" dirty="0" err="1"/>
            <a:t>hình</a:t>
          </a:r>
          <a:r>
            <a:rPr lang="en-US" sz="2400" kern="1200" dirty="0"/>
            <a:t> </a:t>
          </a:r>
          <a:r>
            <a:rPr lang="en-US" sz="2400" kern="1200" dirty="0" err="1"/>
            <a:t>hóa</a:t>
          </a:r>
          <a:r>
            <a:rPr lang="en-US" sz="2400" kern="1200" dirty="0"/>
            <a:t> UML</a:t>
          </a:r>
        </a:p>
      </dsp:txBody>
      <dsp:txXfrm>
        <a:off x="512439" y="1593029"/>
        <a:ext cx="5641426" cy="796375"/>
      </dsp:txXfrm>
    </dsp:sp>
    <dsp:sp modelId="{60A01C10-E5ED-4113-A01F-05221F020F58}">
      <dsp:nvSpPr>
        <dsp:cNvPr id="0" name=""/>
        <dsp:cNvSpPr/>
      </dsp:nvSpPr>
      <dsp:spPr>
        <a:xfrm>
          <a:off x="14704" y="1493482"/>
          <a:ext cx="995469" cy="9954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CD66B-CAB2-4594-95D4-C222DA03DF90}">
      <dsp:nvSpPr>
        <dsp:cNvPr id="0" name=""/>
        <dsp:cNvSpPr/>
      </dsp:nvSpPr>
      <dsp:spPr>
        <a:xfrm>
          <a:off x="3677294" y="1498084"/>
          <a:ext cx="1067830" cy="10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VCar</a:t>
          </a:r>
          <a:endParaRPr lang="en-US" sz="2800" kern="1200" dirty="0"/>
        </a:p>
      </dsp:txBody>
      <dsp:txXfrm>
        <a:off x="3833674" y="1654464"/>
        <a:ext cx="755070" cy="755070"/>
      </dsp:txXfrm>
    </dsp:sp>
    <dsp:sp modelId="{A881F56F-E9E1-473D-93CB-226D094C2639}">
      <dsp:nvSpPr>
        <dsp:cNvPr id="0" name=""/>
        <dsp:cNvSpPr/>
      </dsp:nvSpPr>
      <dsp:spPr>
        <a:xfrm rot="16200000">
          <a:off x="4097906" y="1109188"/>
          <a:ext cx="226605" cy="363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31897" y="1215791"/>
        <a:ext cx="158624" cy="217838"/>
      </dsp:txXfrm>
    </dsp:sp>
    <dsp:sp modelId="{8BDF4CAB-EDE3-4EEB-9437-B7CBBF23F678}">
      <dsp:nvSpPr>
        <dsp:cNvPr id="0" name=""/>
        <dsp:cNvSpPr/>
      </dsp:nvSpPr>
      <dsp:spPr>
        <a:xfrm>
          <a:off x="2610771" y="2697"/>
          <a:ext cx="3200874" cy="10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Khách</a:t>
          </a:r>
          <a:r>
            <a:rPr lang="en-US" sz="1700" kern="1200" dirty="0"/>
            <a:t> </a:t>
          </a:r>
          <a:r>
            <a:rPr lang="en-US" sz="1700" kern="1200" dirty="0" err="1"/>
            <a:t>hàng</a:t>
          </a:r>
          <a:r>
            <a:rPr lang="en-US" sz="1700" kern="1200" dirty="0"/>
            <a:t> </a:t>
          </a:r>
          <a:r>
            <a:rPr lang="en-US" sz="1700" kern="1200" dirty="0" err="1"/>
            <a:t>có</a:t>
          </a:r>
          <a:r>
            <a:rPr lang="en-US" sz="1700" kern="1200" dirty="0"/>
            <a:t> </a:t>
          </a:r>
          <a:r>
            <a:rPr lang="en-US" sz="1700" kern="1200" dirty="0" err="1"/>
            <a:t>thêm</a:t>
          </a:r>
          <a:r>
            <a:rPr lang="en-US" sz="1700" kern="1200" dirty="0"/>
            <a:t> </a:t>
          </a:r>
          <a:r>
            <a:rPr lang="en-US" sz="1700" kern="1200" dirty="0" err="1"/>
            <a:t>một</a:t>
          </a:r>
          <a:r>
            <a:rPr lang="en-US" sz="1700" kern="1200" dirty="0"/>
            <a:t> </a:t>
          </a:r>
          <a:r>
            <a:rPr lang="en-US" sz="1700" kern="1200" dirty="0" err="1"/>
            <a:t>kênh</a:t>
          </a:r>
          <a:r>
            <a:rPr lang="en-US" sz="1700" kern="1200" dirty="0"/>
            <a:t> </a:t>
          </a:r>
          <a:r>
            <a:rPr lang="en-US" sz="1700" kern="1200" dirty="0" err="1"/>
            <a:t>lựa</a:t>
          </a:r>
          <a:r>
            <a:rPr lang="en-US" sz="1700" kern="1200" dirty="0"/>
            <a:t> </a:t>
          </a:r>
          <a:r>
            <a:rPr lang="en-US" sz="1700" kern="1200" dirty="0" err="1"/>
            <a:t>chọn</a:t>
          </a:r>
          <a:r>
            <a:rPr lang="en-US" sz="1700" kern="1200" dirty="0"/>
            <a:t> </a:t>
          </a:r>
          <a:r>
            <a:rPr lang="en-US" sz="1700" kern="1200" dirty="0" err="1"/>
            <a:t>đặt</a:t>
          </a:r>
          <a:r>
            <a:rPr lang="en-US" sz="1700" kern="1200" dirty="0"/>
            <a:t> </a:t>
          </a:r>
          <a:r>
            <a:rPr lang="en-US" sz="1700" kern="1200" dirty="0" err="1"/>
            <a:t>vé</a:t>
          </a:r>
          <a:endParaRPr lang="en-US" sz="1700" kern="1200" dirty="0"/>
        </a:p>
      </dsp:txBody>
      <dsp:txXfrm>
        <a:off x="3079528" y="159077"/>
        <a:ext cx="2263360" cy="755070"/>
      </dsp:txXfrm>
    </dsp:sp>
    <dsp:sp modelId="{60C8762B-0A3B-457E-8893-1A8F3A8E7F2E}">
      <dsp:nvSpPr>
        <dsp:cNvPr id="0" name=""/>
        <dsp:cNvSpPr/>
      </dsp:nvSpPr>
      <dsp:spPr>
        <a:xfrm rot="21523196">
          <a:off x="4886076" y="1831589"/>
          <a:ext cx="340074" cy="363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86089" y="1905341"/>
        <a:ext cx="238052" cy="217838"/>
      </dsp:txXfrm>
    </dsp:sp>
    <dsp:sp modelId="{0E29108E-DFDF-47C4-AF46-CE74628B7C4E}">
      <dsp:nvSpPr>
        <dsp:cNvPr id="0" name=""/>
        <dsp:cNvSpPr/>
      </dsp:nvSpPr>
      <dsp:spPr>
        <a:xfrm>
          <a:off x="5383944" y="1440004"/>
          <a:ext cx="2853029" cy="10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lý</a:t>
          </a:r>
          <a:r>
            <a:rPr lang="en-US" sz="1700" kern="1200" dirty="0"/>
            <a:t> </a:t>
          </a:r>
          <a:r>
            <a:rPr lang="en-US" sz="1700" kern="1200" dirty="0" err="1"/>
            <a:t>thông</a:t>
          </a:r>
          <a:r>
            <a:rPr lang="en-US" sz="1700" kern="1200" dirty="0"/>
            <a:t> tin </a:t>
          </a:r>
          <a:r>
            <a:rPr lang="en-US" sz="1700" kern="1200" dirty="0" err="1"/>
            <a:t>đầy</a:t>
          </a:r>
          <a:r>
            <a:rPr lang="en-US" sz="1700" kern="1200" dirty="0"/>
            <a:t> </a:t>
          </a:r>
          <a:r>
            <a:rPr lang="en-US" sz="1700" kern="1200" dirty="0" err="1"/>
            <a:t>đủ</a:t>
          </a:r>
          <a:r>
            <a:rPr lang="en-US" sz="1700" kern="1200" dirty="0"/>
            <a:t>, chi </a:t>
          </a:r>
          <a:r>
            <a:rPr lang="en-US" sz="1700" kern="1200" dirty="0" err="1"/>
            <a:t>tiết</a:t>
          </a:r>
          <a:endParaRPr lang="en-US" sz="1700" kern="1200" dirty="0"/>
        </a:p>
      </dsp:txBody>
      <dsp:txXfrm>
        <a:off x="5801760" y="1596384"/>
        <a:ext cx="2017397" cy="755070"/>
      </dsp:txXfrm>
    </dsp:sp>
    <dsp:sp modelId="{81DEF28B-E39E-42E7-9BD0-874E786D1EDA}">
      <dsp:nvSpPr>
        <dsp:cNvPr id="0" name=""/>
        <dsp:cNvSpPr/>
      </dsp:nvSpPr>
      <dsp:spPr>
        <a:xfrm rot="5400000">
          <a:off x="4097906" y="2591749"/>
          <a:ext cx="226605" cy="363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31897" y="2630371"/>
        <a:ext cx="158624" cy="217838"/>
      </dsp:txXfrm>
    </dsp:sp>
    <dsp:sp modelId="{C7F57C95-4169-4F1D-A6EE-A681010AC38F}">
      <dsp:nvSpPr>
        <dsp:cNvPr id="0" name=""/>
        <dsp:cNvSpPr/>
      </dsp:nvSpPr>
      <dsp:spPr>
        <a:xfrm>
          <a:off x="2921387" y="2993471"/>
          <a:ext cx="2579643" cy="10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Đem</a:t>
          </a:r>
          <a:r>
            <a:rPr lang="en-US" sz="1700" kern="1200" dirty="0"/>
            <a:t> </a:t>
          </a:r>
          <a:r>
            <a:rPr lang="en-US" sz="1700" kern="1200" dirty="0" err="1"/>
            <a:t>đến</a:t>
          </a:r>
          <a:r>
            <a:rPr lang="en-US" sz="1700" kern="1200" dirty="0"/>
            <a:t> </a:t>
          </a:r>
          <a:r>
            <a:rPr lang="en-US" sz="1700" kern="1200" dirty="0" err="1"/>
            <a:t>cạnh</a:t>
          </a:r>
          <a:r>
            <a:rPr lang="en-US" sz="1700" kern="1200" dirty="0"/>
            <a:t> </a:t>
          </a:r>
          <a:r>
            <a:rPr lang="en-US" sz="1700" kern="1200" dirty="0" err="1"/>
            <a:t>tranh</a:t>
          </a:r>
          <a:r>
            <a:rPr lang="en-US" sz="1700" kern="1200" dirty="0"/>
            <a:t> </a:t>
          </a:r>
          <a:r>
            <a:rPr lang="en-US" sz="1700" kern="1200" dirty="0" err="1"/>
            <a:t>công</a:t>
          </a:r>
          <a:r>
            <a:rPr lang="en-US" sz="1700" kern="1200" dirty="0"/>
            <a:t> </a:t>
          </a:r>
          <a:r>
            <a:rPr lang="en-US" sz="1700" kern="1200" dirty="0" err="1"/>
            <a:t>bằng</a:t>
          </a:r>
          <a:endParaRPr lang="en-US" sz="1700" kern="1200" dirty="0"/>
        </a:p>
      </dsp:txBody>
      <dsp:txXfrm>
        <a:off x="3299167" y="3149851"/>
        <a:ext cx="1824083" cy="755070"/>
      </dsp:txXfrm>
    </dsp:sp>
    <dsp:sp modelId="{BA49FE51-72B6-448F-AE8A-43FAB8422E73}">
      <dsp:nvSpPr>
        <dsp:cNvPr id="0" name=""/>
        <dsp:cNvSpPr/>
      </dsp:nvSpPr>
      <dsp:spPr>
        <a:xfrm rot="10757772">
          <a:off x="3489425" y="1858519"/>
          <a:ext cx="132795" cy="363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529261" y="1930886"/>
        <a:ext cx="92957" cy="217838"/>
      </dsp:txXfrm>
    </dsp:sp>
    <dsp:sp modelId="{B73705E1-3BB2-4EC3-8EB3-37E660CCE517}">
      <dsp:nvSpPr>
        <dsp:cNvPr id="0" name=""/>
        <dsp:cNvSpPr/>
      </dsp:nvSpPr>
      <dsp:spPr>
        <a:xfrm>
          <a:off x="203985" y="1527508"/>
          <a:ext cx="3223918" cy="10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Góp</a:t>
          </a:r>
          <a:r>
            <a:rPr lang="en-US" sz="1700" kern="1200" dirty="0"/>
            <a:t> </a:t>
          </a:r>
          <a:r>
            <a:rPr lang="en-US" sz="1700" kern="1200" dirty="0" err="1"/>
            <a:t>phần</a:t>
          </a:r>
          <a:r>
            <a:rPr lang="en-US" sz="1700" kern="1200" dirty="0"/>
            <a:t> </a:t>
          </a:r>
          <a:r>
            <a:rPr lang="en-US" sz="1700" kern="1200" dirty="0" err="1"/>
            <a:t>giảm</a:t>
          </a:r>
          <a:r>
            <a:rPr lang="en-US" sz="1700" kern="1200" dirty="0"/>
            <a:t> </a:t>
          </a:r>
          <a:r>
            <a:rPr lang="en-US" sz="1700" kern="1200" dirty="0" err="1"/>
            <a:t>thiếu</a:t>
          </a:r>
          <a:r>
            <a:rPr lang="en-US" sz="1700" kern="1200" dirty="0"/>
            <a:t> </a:t>
          </a:r>
          <a:r>
            <a:rPr lang="en-US" sz="1700" kern="1200" dirty="0" err="1"/>
            <a:t>ùn</a:t>
          </a:r>
          <a:r>
            <a:rPr lang="en-US" sz="1700" kern="1200" dirty="0"/>
            <a:t> </a:t>
          </a:r>
          <a:r>
            <a:rPr lang="en-US" sz="1700" kern="1200" dirty="0" err="1"/>
            <a:t>tác</a:t>
          </a:r>
          <a:r>
            <a:rPr lang="en-US" sz="1700" kern="1200" dirty="0"/>
            <a:t>, </a:t>
          </a:r>
          <a:r>
            <a:rPr lang="en-US" sz="1700" kern="1200" dirty="0" err="1"/>
            <a:t>vấn</a:t>
          </a:r>
          <a:r>
            <a:rPr lang="en-US" sz="1700" kern="1200" dirty="0"/>
            <a:t> </a:t>
          </a:r>
          <a:r>
            <a:rPr lang="en-US" sz="1700" kern="1200" dirty="0" err="1"/>
            <a:t>nạn</a:t>
          </a:r>
          <a:r>
            <a:rPr lang="en-US" sz="1700" kern="1200" dirty="0"/>
            <a:t> </a:t>
          </a:r>
          <a:r>
            <a:rPr lang="en-US" sz="1700" kern="1200" dirty="0" err="1"/>
            <a:t>xe</a:t>
          </a:r>
          <a:r>
            <a:rPr lang="en-US" sz="1700" kern="1200" dirty="0"/>
            <a:t> ô, </a:t>
          </a:r>
          <a:r>
            <a:rPr lang="en-US" sz="1700" kern="1200" dirty="0" err="1"/>
            <a:t>xe</a:t>
          </a:r>
          <a:r>
            <a:rPr lang="en-US" sz="1700" kern="1200" dirty="0"/>
            <a:t> </a:t>
          </a:r>
          <a:r>
            <a:rPr lang="en-US" sz="1700" kern="1200" dirty="0" err="1"/>
            <a:t>dù</a:t>
          </a:r>
          <a:r>
            <a:rPr lang="en-US" sz="1700" kern="1200" dirty="0"/>
            <a:t>...</a:t>
          </a:r>
        </a:p>
      </dsp:txBody>
      <dsp:txXfrm>
        <a:off x="676117" y="1683888"/>
        <a:ext cx="2279654" cy="755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AEC3-0657-4F44-92CC-59F79F79D2DA}">
      <dsp:nvSpPr>
        <dsp:cNvPr id="0" name=""/>
        <dsp:cNvSpPr/>
      </dsp:nvSpPr>
      <dsp:spPr>
        <a:xfrm>
          <a:off x="0" y="304862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319D4-B3DD-4024-BE00-77A269FB0CD7}">
      <dsp:nvSpPr>
        <dsp:cNvPr id="0" name=""/>
        <dsp:cNvSpPr/>
      </dsp:nvSpPr>
      <dsp:spPr>
        <a:xfrm>
          <a:off x="298268" y="53942"/>
          <a:ext cx="4175760" cy="501840"/>
        </a:xfrm>
        <a:prstGeom prst="round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78440"/>
        <a:ext cx="4126764" cy="452844"/>
      </dsp:txXfrm>
    </dsp:sp>
    <dsp:sp modelId="{DFD7CC22-5806-4E5B-BADF-B60C9741FE15}">
      <dsp:nvSpPr>
        <dsp:cNvPr id="0" name=""/>
        <dsp:cNvSpPr/>
      </dsp:nvSpPr>
      <dsp:spPr>
        <a:xfrm>
          <a:off x="0" y="107598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AF06F-DC30-46A0-902F-1478DC648481}">
      <dsp:nvSpPr>
        <dsp:cNvPr id="0" name=""/>
        <dsp:cNvSpPr/>
      </dsp:nvSpPr>
      <dsp:spPr>
        <a:xfrm>
          <a:off x="298268" y="825063"/>
          <a:ext cx="4175760" cy="501840"/>
        </a:xfrm>
        <a:prstGeom prst="roundRect">
          <a:avLst/>
        </a:prstGeom>
        <a:gradFill rotWithShape="0">
          <a:gsLst>
            <a:gs pos="0">
              <a:schemeClr val="tx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Kiến</a:t>
          </a:r>
          <a:r>
            <a:rPr lang="en-US" sz="1700" kern="1200" dirty="0"/>
            <a:t> </a:t>
          </a:r>
          <a:r>
            <a:rPr lang="en-US" sz="1700" kern="1200" dirty="0" err="1"/>
            <a:t>thức</a:t>
          </a:r>
          <a:r>
            <a:rPr lang="en-US" sz="1700" kern="1200" dirty="0"/>
            <a:t> </a:t>
          </a:r>
          <a:r>
            <a:rPr lang="en-US" sz="1700" kern="1200" dirty="0" err="1"/>
            <a:t>nền</a:t>
          </a:r>
          <a:r>
            <a:rPr lang="en-US" sz="1700" kern="1200" dirty="0"/>
            <a:t> </a:t>
          </a:r>
          <a:r>
            <a:rPr lang="en-US" sz="1700" kern="1200" dirty="0" err="1"/>
            <a:t>tảng</a:t>
          </a:r>
          <a:endParaRPr lang="en-US" sz="1700" kern="1200" dirty="0"/>
        </a:p>
      </dsp:txBody>
      <dsp:txXfrm>
        <a:off x="322766" y="849561"/>
        <a:ext cx="4126764" cy="452844"/>
      </dsp:txXfrm>
    </dsp:sp>
    <dsp:sp modelId="{80AC1828-2647-4B80-86FB-3974C2E39D25}">
      <dsp:nvSpPr>
        <dsp:cNvPr id="0" name=""/>
        <dsp:cNvSpPr/>
      </dsp:nvSpPr>
      <dsp:spPr>
        <a:xfrm>
          <a:off x="0" y="184710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B79F06-79EF-4664-BA32-01BCD7FB54BB}">
      <dsp:nvSpPr>
        <dsp:cNvPr id="0" name=""/>
        <dsp:cNvSpPr/>
      </dsp:nvSpPr>
      <dsp:spPr>
        <a:xfrm>
          <a:off x="298268" y="1596182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Phân</a:t>
          </a:r>
          <a:r>
            <a:rPr lang="en-US" sz="1700" kern="1200" dirty="0"/>
            <a:t> </a:t>
          </a:r>
          <a:r>
            <a:rPr lang="en-US" sz="1700" kern="1200" dirty="0" err="1"/>
            <a:t>tích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thiết</a:t>
          </a:r>
          <a:r>
            <a:rPr lang="en-US" sz="1700" kern="1200" dirty="0"/>
            <a:t> </a:t>
          </a:r>
          <a:r>
            <a:rPr lang="en-US" sz="1700" kern="1200" dirty="0" err="1"/>
            <a:t>kế</a:t>
          </a:r>
          <a:r>
            <a:rPr lang="en-US" sz="1700" kern="1200" dirty="0"/>
            <a:t> </a:t>
          </a:r>
          <a:r>
            <a:rPr lang="en-US" sz="1700" kern="1200" dirty="0" err="1"/>
            <a:t>hệ</a:t>
          </a:r>
          <a:r>
            <a:rPr lang="en-US" sz="1700" kern="1200" dirty="0"/>
            <a:t> </a:t>
          </a:r>
          <a:r>
            <a:rPr lang="en-US" sz="1700" kern="1200" dirty="0" err="1"/>
            <a:t>thống</a:t>
          </a:r>
          <a:endParaRPr lang="en-US" sz="1700" kern="1200" dirty="0"/>
        </a:p>
      </dsp:txBody>
      <dsp:txXfrm>
        <a:off x="322766" y="1620680"/>
        <a:ext cx="4126764" cy="452844"/>
      </dsp:txXfrm>
    </dsp:sp>
    <dsp:sp modelId="{1FF415BB-2998-4B38-AE15-FDA20E745DA2}">
      <dsp:nvSpPr>
        <dsp:cNvPr id="0" name=""/>
        <dsp:cNvSpPr/>
      </dsp:nvSpPr>
      <dsp:spPr>
        <a:xfrm>
          <a:off x="0" y="261822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03F8A8-F596-44F7-99F5-2C18AF5F7C7B}">
      <dsp:nvSpPr>
        <dsp:cNvPr id="0" name=""/>
        <dsp:cNvSpPr/>
      </dsp:nvSpPr>
      <dsp:spPr>
        <a:xfrm>
          <a:off x="298268" y="236730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Xây</a:t>
          </a:r>
          <a:r>
            <a:rPr lang="en-US" sz="1700" kern="1200" dirty="0"/>
            <a:t> </a:t>
          </a:r>
          <a:r>
            <a:rPr lang="en-US" sz="1700" kern="1200" dirty="0" err="1"/>
            <a:t>dựng</a:t>
          </a:r>
          <a:r>
            <a:rPr lang="en-US" sz="1700" kern="1200" dirty="0"/>
            <a:t> </a:t>
          </a:r>
          <a:r>
            <a:rPr lang="en-US" sz="1700" kern="1200" dirty="0" err="1"/>
            <a:t>chương</a:t>
          </a:r>
          <a:r>
            <a:rPr lang="en-US" sz="1700" kern="1200" dirty="0"/>
            <a:t> </a:t>
          </a:r>
          <a:r>
            <a:rPr lang="en-US" sz="1700" kern="1200" dirty="0" err="1"/>
            <a:t>trình</a:t>
          </a:r>
          <a:endParaRPr lang="en-US" sz="1700" kern="1200" dirty="0"/>
        </a:p>
      </dsp:txBody>
      <dsp:txXfrm>
        <a:off x="322766" y="2391801"/>
        <a:ext cx="4126764" cy="452844"/>
      </dsp:txXfrm>
    </dsp:sp>
    <dsp:sp modelId="{5662029D-DFBD-4944-9D26-E2B90B0A9CEE}">
      <dsp:nvSpPr>
        <dsp:cNvPr id="0" name=""/>
        <dsp:cNvSpPr/>
      </dsp:nvSpPr>
      <dsp:spPr>
        <a:xfrm>
          <a:off x="0" y="338934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67F214-1C8A-4C84-BFB2-15BAE43024DD}">
      <dsp:nvSpPr>
        <dsp:cNvPr id="0" name=""/>
        <dsp:cNvSpPr/>
      </dsp:nvSpPr>
      <dsp:spPr>
        <a:xfrm>
          <a:off x="298268" y="313842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Kết</a:t>
          </a:r>
          <a:r>
            <a:rPr lang="en-US" sz="1700" kern="1200" dirty="0"/>
            <a:t> </a:t>
          </a:r>
          <a:r>
            <a:rPr lang="en-US" sz="1700" kern="1200" dirty="0" err="1"/>
            <a:t>luận</a:t>
          </a:r>
          <a:endParaRPr lang="en-US" sz="1700" kern="1200" dirty="0"/>
        </a:p>
      </dsp:txBody>
      <dsp:txXfrm>
        <a:off x="322766" y="3162921"/>
        <a:ext cx="4126764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0D02-6EE2-4D58-BB4F-A6832D9CE13B}">
      <dsp:nvSpPr>
        <dsp:cNvPr id="0" name=""/>
        <dsp:cNvSpPr/>
      </dsp:nvSpPr>
      <dsp:spPr>
        <a:xfrm>
          <a:off x="794" y="262363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Server</a:t>
          </a:r>
        </a:p>
      </dsp:txBody>
      <dsp:txXfrm>
        <a:off x="318096" y="262363"/>
        <a:ext cx="951904" cy="634603"/>
      </dsp:txXfrm>
    </dsp:sp>
    <dsp:sp modelId="{F3C5F7C7-9C08-4863-A93A-0C3DE04C6252}">
      <dsp:nvSpPr>
        <dsp:cNvPr id="0" name=""/>
        <dsp:cNvSpPr/>
      </dsp:nvSpPr>
      <dsp:spPr>
        <a:xfrm>
          <a:off x="1381056" y="316304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NodeJS</a:t>
          </a:r>
        </a:p>
      </dsp:txBody>
      <dsp:txXfrm>
        <a:off x="1644416" y="316304"/>
        <a:ext cx="790081" cy="526720"/>
      </dsp:txXfrm>
    </dsp:sp>
    <dsp:sp modelId="{4743D5DB-768E-4F66-90B8-351638779B93}">
      <dsp:nvSpPr>
        <dsp:cNvPr id="0" name=""/>
        <dsp:cNvSpPr/>
      </dsp:nvSpPr>
      <dsp:spPr>
        <a:xfrm>
          <a:off x="794" y="985810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</a:t>
          </a:r>
        </a:p>
      </dsp:txBody>
      <dsp:txXfrm>
        <a:off x="318096" y="985810"/>
        <a:ext cx="951904" cy="634603"/>
      </dsp:txXfrm>
    </dsp:sp>
    <dsp:sp modelId="{2B4504EC-5F9D-4B7F-A14A-3E9AB0244FFA}">
      <dsp:nvSpPr>
        <dsp:cNvPr id="0" name=""/>
        <dsp:cNvSpPr/>
      </dsp:nvSpPr>
      <dsp:spPr>
        <a:xfrm>
          <a:off x="1381056" y="1039751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Android</a:t>
          </a:r>
        </a:p>
      </dsp:txBody>
      <dsp:txXfrm>
        <a:off x="1644416" y="1039751"/>
        <a:ext cx="790081" cy="526720"/>
      </dsp:txXfrm>
    </dsp:sp>
    <dsp:sp modelId="{EFEFEE04-4698-4439-8053-BFED10C5FF47}">
      <dsp:nvSpPr>
        <dsp:cNvPr id="0" name=""/>
        <dsp:cNvSpPr/>
      </dsp:nvSpPr>
      <dsp:spPr>
        <a:xfrm>
          <a:off x="2513505" y="1039751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Java</a:t>
          </a:r>
        </a:p>
      </dsp:txBody>
      <dsp:txXfrm>
        <a:off x="2776865" y="1039751"/>
        <a:ext cx="790081" cy="526720"/>
      </dsp:txXfrm>
    </dsp:sp>
    <dsp:sp modelId="{1F45D3CE-DC67-4EB8-A15C-B54671A810FE}">
      <dsp:nvSpPr>
        <dsp:cNvPr id="0" name=""/>
        <dsp:cNvSpPr/>
      </dsp:nvSpPr>
      <dsp:spPr>
        <a:xfrm>
          <a:off x="794" y="1709258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DB</a:t>
          </a:r>
        </a:p>
      </dsp:txBody>
      <dsp:txXfrm>
        <a:off x="318096" y="1709258"/>
        <a:ext cx="951904" cy="634603"/>
      </dsp:txXfrm>
    </dsp:sp>
    <dsp:sp modelId="{6C41E9B4-70DF-43BC-B7D6-A264F306AE1C}">
      <dsp:nvSpPr>
        <dsp:cNvPr id="0" name=""/>
        <dsp:cNvSpPr/>
      </dsp:nvSpPr>
      <dsp:spPr>
        <a:xfrm>
          <a:off x="1381056" y="1763199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NoSQL</a:t>
          </a:r>
        </a:p>
      </dsp:txBody>
      <dsp:txXfrm>
        <a:off x="1644416" y="1763199"/>
        <a:ext cx="790081" cy="526720"/>
      </dsp:txXfrm>
    </dsp:sp>
    <dsp:sp modelId="{9826FC0C-9FF9-475D-9677-34D34F87F15B}">
      <dsp:nvSpPr>
        <dsp:cNvPr id="0" name=""/>
        <dsp:cNvSpPr/>
      </dsp:nvSpPr>
      <dsp:spPr>
        <a:xfrm>
          <a:off x="2513505" y="1763199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MongoDB</a:t>
          </a:r>
        </a:p>
      </dsp:txBody>
      <dsp:txXfrm>
        <a:off x="2776865" y="1763199"/>
        <a:ext cx="790081" cy="526720"/>
      </dsp:txXfrm>
    </dsp:sp>
    <dsp:sp modelId="{330B5141-0354-4BE5-9E8F-622800605FB3}">
      <dsp:nvSpPr>
        <dsp:cNvPr id="0" name=""/>
        <dsp:cNvSpPr/>
      </dsp:nvSpPr>
      <dsp:spPr>
        <a:xfrm>
          <a:off x="794" y="2432705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Website</a:t>
          </a:r>
        </a:p>
      </dsp:txBody>
      <dsp:txXfrm>
        <a:off x="318096" y="2432705"/>
        <a:ext cx="951904" cy="634603"/>
      </dsp:txXfrm>
    </dsp:sp>
    <dsp:sp modelId="{915EBA67-EA9F-4C68-81C6-B312F20607E5}">
      <dsp:nvSpPr>
        <dsp:cNvPr id="0" name=""/>
        <dsp:cNvSpPr/>
      </dsp:nvSpPr>
      <dsp:spPr>
        <a:xfrm>
          <a:off x="1381056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Html, </a:t>
          </a:r>
          <a:r>
            <a:rPr lang="en-US" sz="1400" kern="1200" dirty="0" err="1"/>
            <a:t>css</a:t>
          </a:r>
          <a:endParaRPr lang="en-US" sz="1400" kern="1200" dirty="0"/>
        </a:p>
      </dsp:txBody>
      <dsp:txXfrm>
        <a:off x="1644416" y="2486647"/>
        <a:ext cx="790081" cy="526720"/>
      </dsp:txXfrm>
    </dsp:sp>
    <dsp:sp modelId="{A9BC8958-1686-46DF-AE47-0C0C196A4984}">
      <dsp:nvSpPr>
        <dsp:cNvPr id="0" name=""/>
        <dsp:cNvSpPr/>
      </dsp:nvSpPr>
      <dsp:spPr>
        <a:xfrm>
          <a:off x="2513505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Javascript</a:t>
          </a:r>
          <a:endParaRPr lang="en-US" sz="1400" kern="1200" dirty="0"/>
        </a:p>
      </dsp:txBody>
      <dsp:txXfrm>
        <a:off x="2776865" y="2486647"/>
        <a:ext cx="790081" cy="526720"/>
      </dsp:txXfrm>
    </dsp:sp>
    <dsp:sp modelId="{15CBA3BA-27BD-4719-B97A-3A07F7997181}">
      <dsp:nvSpPr>
        <dsp:cNvPr id="0" name=""/>
        <dsp:cNvSpPr/>
      </dsp:nvSpPr>
      <dsp:spPr>
        <a:xfrm>
          <a:off x="3645954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Bootstrap</a:t>
          </a:r>
        </a:p>
      </dsp:txBody>
      <dsp:txXfrm>
        <a:off x="3909314" y="2486647"/>
        <a:ext cx="790081" cy="526720"/>
      </dsp:txXfrm>
    </dsp:sp>
    <dsp:sp modelId="{8EF88B2C-0C85-490B-942F-52AACD706E59}">
      <dsp:nvSpPr>
        <dsp:cNvPr id="0" name=""/>
        <dsp:cNvSpPr/>
      </dsp:nvSpPr>
      <dsp:spPr>
        <a:xfrm>
          <a:off x="4778404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Jquery</a:t>
          </a:r>
          <a:endParaRPr lang="en-US" sz="1400" kern="1200" dirty="0"/>
        </a:p>
      </dsp:txBody>
      <dsp:txXfrm>
        <a:off x="5041764" y="2486647"/>
        <a:ext cx="790081" cy="5267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0D02-6EE2-4D58-BB4F-A6832D9CE13B}">
      <dsp:nvSpPr>
        <dsp:cNvPr id="0" name=""/>
        <dsp:cNvSpPr/>
      </dsp:nvSpPr>
      <dsp:spPr>
        <a:xfrm>
          <a:off x="794" y="262363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Server</a:t>
          </a:r>
        </a:p>
      </dsp:txBody>
      <dsp:txXfrm>
        <a:off x="318096" y="262363"/>
        <a:ext cx="951904" cy="634603"/>
      </dsp:txXfrm>
    </dsp:sp>
    <dsp:sp modelId="{F3C5F7C7-9C08-4863-A93A-0C3DE04C6252}">
      <dsp:nvSpPr>
        <dsp:cNvPr id="0" name=""/>
        <dsp:cNvSpPr/>
      </dsp:nvSpPr>
      <dsp:spPr>
        <a:xfrm>
          <a:off x="1381056" y="316304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 Studio Code</a:t>
          </a:r>
        </a:p>
      </dsp:txBody>
      <dsp:txXfrm>
        <a:off x="1644416" y="316304"/>
        <a:ext cx="790081" cy="526720"/>
      </dsp:txXfrm>
    </dsp:sp>
    <dsp:sp modelId="{7AB3A38B-9223-46A9-8B40-34E81850717A}">
      <dsp:nvSpPr>
        <dsp:cNvPr id="0" name=""/>
        <dsp:cNvSpPr/>
      </dsp:nvSpPr>
      <dsp:spPr>
        <a:xfrm>
          <a:off x="2513505" y="316304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Chrome</a:t>
          </a:r>
        </a:p>
      </dsp:txBody>
      <dsp:txXfrm>
        <a:off x="2776865" y="316304"/>
        <a:ext cx="790081" cy="526720"/>
      </dsp:txXfrm>
    </dsp:sp>
    <dsp:sp modelId="{4743D5DB-768E-4F66-90B8-351638779B93}">
      <dsp:nvSpPr>
        <dsp:cNvPr id="0" name=""/>
        <dsp:cNvSpPr/>
      </dsp:nvSpPr>
      <dsp:spPr>
        <a:xfrm>
          <a:off x="794" y="985810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Client</a:t>
          </a:r>
        </a:p>
      </dsp:txBody>
      <dsp:txXfrm>
        <a:off x="318096" y="985810"/>
        <a:ext cx="951904" cy="634603"/>
      </dsp:txXfrm>
    </dsp:sp>
    <dsp:sp modelId="{2B4504EC-5F9D-4B7F-A14A-3E9AB0244FFA}">
      <dsp:nvSpPr>
        <dsp:cNvPr id="0" name=""/>
        <dsp:cNvSpPr/>
      </dsp:nvSpPr>
      <dsp:spPr>
        <a:xfrm>
          <a:off x="1381056" y="1039751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Android Studio</a:t>
          </a:r>
        </a:p>
      </dsp:txBody>
      <dsp:txXfrm>
        <a:off x="1644416" y="1039751"/>
        <a:ext cx="790081" cy="526720"/>
      </dsp:txXfrm>
    </dsp:sp>
    <dsp:sp modelId="{EFEFEE04-4698-4439-8053-BFED10C5FF47}">
      <dsp:nvSpPr>
        <dsp:cNvPr id="0" name=""/>
        <dsp:cNvSpPr/>
      </dsp:nvSpPr>
      <dsp:spPr>
        <a:xfrm>
          <a:off x="2513505" y="1039751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My Phone</a:t>
          </a:r>
        </a:p>
      </dsp:txBody>
      <dsp:txXfrm>
        <a:off x="2776865" y="1039751"/>
        <a:ext cx="790081" cy="526720"/>
      </dsp:txXfrm>
    </dsp:sp>
    <dsp:sp modelId="{1F45D3CE-DC67-4EB8-A15C-B54671A810FE}">
      <dsp:nvSpPr>
        <dsp:cNvPr id="0" name=""/>
        <dsp:cNvSpPr/>
      </dsp:nvSpPr>
      <dsp:spPr>
        <a:xfrm>
          <a:off x="794" y="1709258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DB</a:t>
          </a:r>
        </a:p>
      </dsp:txBody>
      <dsp:txXfrm>
        <a:off x="318096" y="1709258"/>
        <a:ext cx="951904" cy="634603"/>
      </dsp:txXfrm>
    </dsp:sp>
    <dsp:sp modelId="{6C41E9B4-70DF-43BC-B7D6-A264F306AE1C}">
      <dsp:nvSpPr>
        <dsp:cNvPr id="0" name=""/>
        <dsp:cNvSpPr/>
      </dsp:nvSpPr>
      <dsp:spPr>
        <a:xfrm>
          <a:off x="1381056" y="1763199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Robo3T</a:t>
          </a:r>
        </a:p>
      </dsp:txBody>
      <dsp:txXfrm>
        <a:off x="1644416" y="1763199"/>
        <a:ext cx="790081" cy="526720"/>
      </dsp:txXfrm>
    </dsp:sp>
    <dsp:sp modelId="{330B5141-0354-4BE5-9E8F-622800605FB3}">
      <dsp:nvSpPr>
        <dsp:cNvPr id="0" name=""/>
        <dsp:cNvSpPr/>
      </dsp:nvSpPr>
      <dsp:spPr>
        <a:xfrm>
          <a:off x="794" y="2432705"/>
          <a:ext cx="1586507" cy="63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more…</a:t>
          </a:r>
        </a:p>
      </dsp:txBody>
      <dsp:txXfrm>
        <a:off x="318096" y="2432705"/>
        <a:ext cx="951904" cy="634603"/>
      </dsp:txXfrm>
    </dsp:sp>
    <dsp:sp modelId="{915EBA67-EA9F-4C68-81C6-B312F20607E5}">
      <dsp:nvSpPr>
        <dsp:cNvPr id="0" name=""/>
        <dsp:cNvSpPr/>
      </dsp:nvSpPr>
      <dsp:spPr>
        <a:xfrm>
          <a:off x="1381056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PuTTY</a:t>
          </a:r>
        </a:p>
      </dsp:txBody>
      <dsp:txXfrm>
        <a:off x="1644416" y="2486647"/>
        <a:ext cx="790081" cy="526720"/>
      </dsp:txXfrm>
    </dsp:sp>
    <dsp:sp modelId="{A9BC8958-1686-46DF-AE47-0C0C196A4984}">
      <dsp:nvSpPr>
        <dsp:cNvPr id="0" name=""/>
        <dsp:cNvSpPr/>
      </dsp:nvSpPr>
      <dsp:spPr>
        <a:xfrm>
          <a:off x="2513505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WinSCP</a:t>
          </a:r>
        </a:p>
      </dsp:txBody>
      <dsp:txXfrm>
        <a:off x="2776865" y="2486647"/>
        <a:ext cx="790081" cy="526720"/>
      </dsp:txXfrm>
    </dsp:sp>
    <dsp:sp modelId="{15CBA3BA-27BD-4719-B97A-3A07F7997181}">
      <dsp:nvSpPr>
        <dsp:cNvPr id="0" name=""/>
        <dsp:cNvSpPr/>
      </dsp:nvSpPr>
      <dsp:spPr>
        <a:xfrm>
          <a:off x="3645954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Postman</a:t>
          </a:r>
        </a:p>
      </dsp:txBody>
      <dsp:txXfrm>
        <a:off x="3909314" y="2486647"/>
        <a:ext cx="790081" cy="526720"/>
      </dsp:txXfrm>
    </dsp:sp>
    <dsp:sp modelId="{8EF88B2C-0C85-490B-942F-52AACD706E59}">
      <dsp:nvSpPr>
        <dsp:cNvPr id="0" name=""/>
        <dsp:cNvSpPr/>
      </dsp:nvSpPr>
      <dsp:spPr>
        <a:xfrm>
          <a:off x="4778404" y="2486647"/>
          <a:ext cx="1316801" cy="5267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Vysor</a:t>
          </a:r>
          <a:endParaRPr lang="en-US" sz="1200" kern="1200" dirty="0"/>
        </a:p>
      </dsp:txBody>
      <dsp:txXfrm>
        <a:off x="5041764" y="2486647"/>
        <a:ext cx="790081" cy="5267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AEC3-0657-4F44-92CC-59F79F79D2DA}">
      <dsp:nvSpPr>
        <dsp:cNvPr id="0" name=""/>
        <dsp:cNvSpPr/>
      </dsp:nvSpPr>
      <dsp:spPr>
        <a:xfrm>
          <a:off x="0" y="304862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319D4-B3DD-4024-BE00-77A269FB0CD7}">
      <dsp:nvSpPr>
        <dsp:cNvPr id="0" name=""/>
        <dsp:cNvSpPr/>
      </dsp:nvSpPr>
      <dsp:spPr>
        <a:xfrm>
          <a:off x="298268" y="53942"/>
          <a:ext cx="4175760" cy="501840"/>
        </a:xfrm>
        <a:prstGeom prst="round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Đặt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vấn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đề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78440"/>
        <a:ext cx="4126764" cy="452844"/>
      </dsp:txXfrm>
    </dsp:sp>
    <dsp:sp modelId="{DFD7CC22-5806-4E5B-BADF-B60C9741FE15}">
      <dsp:nvSpPr>
        <dsp:cNvPr id="0" name=""/>
        <dsp:cNvSpPr/>
      </dsp:nvSpPr>
      <dsp:spPr>
        <a:xfrm>
          <a:off x="0" y="107598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AF06F-DC30-46A0-902F-1478DC648481}">
      <dsp:nvSpPr>
        <dsp:cNvPr id="0" name=""/>
        <dsp:cNvSpPr/>
      </dsp:nvSpPr>
      <dsp:spPr>
        <a:xfrm>
          <a:off x="298268" y="82506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Kiến</a:t>
          </a:r>
          <a:r>
            <a:rPr lang="en-US" sz="1700" kern="1200" dirty="0"/>
            <a:t> </a:t>
          </a:r>
          <a:r>
            <a:rPr lang="en-US" sz="1700" kern="1200" dirty="0" err="1"/>
            <a:t>thức</a:t>
          </a:r>
          <a:r>
            <a:rPr lang="en-US" sz="1700" kern="1200" dirty="0"/>
            <a:t> </a:t>
          </a:r>
          <a:r>
            <a:rPr lang="en-US" sz="1700" kern="1200" dirty="0" err="1"/>
            <a:t>nền</a:t>
          </a:r>
          <a:r>
            <a:rPr lang="en-US" sz="1700" kern="1200" dirty="0"/>
            <a:t> </a:t>
          </a:r>
          <a:r>
            <a:rPr lang="en-US" sz="1700" kern="1200" dirty="0" err="1"/>
            <a:t>tảng</a:t>
          </a:r>
          <a:endParaRPr lang="en-US" sz="1700" kern="1200" dirty="0"/>
        </a:p>
      </dsp:txBody>
      <dsp:txXfrm>
        <a:off x="322766" y="849561"/>
        <a:ext cx="4126764" cy="452844"/>
      </dsp:txXfrm>
    </dsp:sp>
    <dsp:sp modelId="{80AC1828-2647-4B80-86FB-3974C2E39D25}">
      <dsp:nvSpPr>
        <dsp:cNvPr id="0" name=""/>
        <dsp:cNvSpPr/>
      </dsp:nvSpPr>
      <dsp:spPr>
        <a:xfrm>
          <a:off x="0" y="184710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B79F06-79EF-4664-BA32-01BCD7FB54BB}">
      <dsp:nvSpPr>
        <dsp:cNvPr id="0" name=""/>
        <dsp:cNvSpPr/>
      </dsp:nvSpPr>
      <dsp:spPr>
        <a:xfrm>
          <a:off x="298268" y="1596182"/>
          <a:ext cx="4175760" cy="501840"/>
        </a:xfrm>
        <a:prstGeom prst="roundRect">
          <a:avLst/>
        </a:prstGeom>
        <a:gradFill rotWithShape="0">
          <a:gsLst>
            <a:gs pos="0">
              <a:prstClr val="black"/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Phân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tích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và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thiết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kế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hệ</a:t>
          </a:r>
          <a:r>
            <a:rPr lang="en-US" sz="17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17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thống</a:t>
          </a:r>
          <a:endParaRPr lang="en-US" sz="17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22766" y="1620680"/>
        <a:ext cx="4126764" cy="452844"/>
      </dsp:txXfrm>
    </dsp:sp>
    <dsp:sp modelId="{1FF415BB-2998-4B38-AE15-FDA20E745DA2}">
      <dsp:nvSpPr>
        <dsp:cNvPr id="0" name=""/>
        <dsp:cNvSpPr/>
      </dsp:nvSpPr>
      <dsp:spPr>
        <a:xfrm>
          <a:off x="0" y="261822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03F8A8-F596-44F7-99F5-2C18AF5F7C7B}">
      <dsp:nvSpPr>
        <dsp:cNvPr id="0" name=""/>
        <dsp:cNvSpPr/>
      </dsp:nvSpPr>
      <dsp:spPr>
        <a:xfrm>
          <a:off x="298268" y="236730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Xây</a:t>
          </a:r>
          <a:r>
            <a:rPr lang="en-US" sz="1700" kern="1200" dirty="0"/>
            <a:t> </a:t>
          </a:r>
          <a:r>
            <a:rPr lang="en-US" sz="1700" kern="1200" dirty="0" err="1"/>
            <a:t>dựng</a:t>
          </a:r>
          <a:r>
            <a:rPr lang="en-US" sz="1700" kern="1200" dirty="0"/>
            <a:t> </a:t>
          </a:r>
          <a:r>
            <a:rPr lang="en-US" sz="1700" kern="1200" dirty="0" err="1"/>
            <a:t>chương</a:t>
          </a:r>
          <a:r>
            <a:rPr lang="en-US" sz="1700" kern="1200" dirty="0"/>
            <a:t> </a:t>
          </a:r>
          <a:r>
            <a:rPr lang="en-US" sz="1700" kern="1200" dirty="0" err="1"/>
            <a:t>trình</a:t>
          </a:r>
          <a:endParaRPr lang="en-US" sz="1700" kern="1200" dirty="0"/>
        </a:p>
      </dsp:txBody>
      <dsp:txXfrm>
        <a:off x="322766" y="2391801"/>
        <a:ext cx="4126764" cy="452844"/>
      </dsp:txXfrm>
    </dsp:sp>
    <dsp:sp modelId="{5662029D-DFBD-4944-9D26-E2B90B0A9CEE}">
      <dsp:nvSpPr>
        <dsp:cNvPr id="0" name=""/>
        <dsp:cNvSpPr/>
      </dsp:nvSpPr>
      <dsp:spPr>
        <a:xfrm>
          <a:off x="0" y="3389343"/>
          <a:ext cx="59653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67F214-1C8A-4C84-BFB2-15BAE43024DD}">
      <dsp:nvSpPr>
        <dsp:cNvPr id="0" name=""/>
        <dsp:cNvSpPr/>
      </dsp:nvSpPr>
      <dsp:spPr>
        <a:xfrm>
          <a:off x="298268" y="3138423"/>
          <a:ext cx="417576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834" tIns="0" rIns="157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Kết</a:t>
          </a:r>
          <a:r>
            <a:rPr lang="en-US" sz="1700" kern="1200" dirty="0"/>
            <a:t> </a:t>
          </a:r>
          <a:r>
            <a:rPr lang="en-US" sz="1700" kern="1200" dirty="0" err="1"/>
            <a:t>luận</a:t>
          </a:r>
          <a:endParaRPr lang="en-US" sz="1700" kern="1200" dirty="0"/>
        </a:p>
      </dsp:txBody>
      <dsp:txXfrm>
        <a:off x="322766" y="3162921"/>
        <a:ext cx="41267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D5332-69EE-4DB7-B926-DAC6C6C367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971D-6434-49EF-96D1-FE53B9DA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971D-6434-49EF-96D1-FE53B9DAF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6083" y="1976286"/>
            <a:ext cx="8067369" cy="23007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337" y="4768647"/>
            <a:ext cx="8082115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F2CC-4D2D-410D-B8A1-20E2FB6C9B72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3D9E-7445-4D78-8DC7-3E4EAAB76D26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957-6A43-4A47-B078-CEB7AEC41F0A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9427-5410-42E2-B7C6-78E68136C4A4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40121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61653"/>
            <a:ext cx="8246070" cy="482144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037-1E3F-4DF3-A82B-D475483FA59D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968" y="591210"/>
            <a:ext cx="6091087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594" y="1569915"/>
            <a:ext cx="6113208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8B33-F718-496D-AE09-B762D2C1B1DD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9F47-2ECE-4DA8-9DE7-AACD3532467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3C-EE40-4D47-9BEE-C196CBFAAFDA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4" y="234378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10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4057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10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4057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A6F7-C66F-4E61-BD50-60E70D7CA24E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4DE6-2EAF-44A9-A625-3B577E8A9021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5704-D53D-4246-AB4F-FF380D2629F7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7C7-FAD9-482F-8824-E849B5DBC39A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0A79-561E-48DD-AA05-22E4F9AFE89F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DDB8-9D01-4CB8-AB1C-B71F4E90F4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4302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://jerrymoz.wordpress.com/category/browsers-2/google-chrome/" TargetMode="External"/><Relationship Id="rId7" Type="http://schemas.openxmlformats.org/officeDocument/2006/relationships/diagramColors" Target="../diagrams/colors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hyperlink" Target="http://wccftech.com/android-apps-material-design" TargetMode="External"/><Relationship Id="rId7" Type="http://schemas.openxmlformats.org/officeDocument/2006/relationships/diagramLayout" Target="../diagrams/layou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hyperlink" Target="http://commons.wikimedia.org/wiki/file:server-database-red.svg" TargetMode="External"/><Relationship Id="rId10" Type="http://schemas.microsoft.com/office/2007/relationships/diagramDrawing" Target="../diagrams/drawing7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6DAA-38DC-43A7-B212-73542F8E3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6057" y="2226936"/>
            <a:ext cx="5887819" cy="18264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ỨNG DỤNG ĐẶT XE KHÁCH THÔNG MINH TRÊN NỀN TẢNG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2B72-D794-46CD-A0FF-A44F0EBC7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6057" y="4367779"/>
            <a:ext cx="4967786" cy="914388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hướng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dẫn</a:t>
            </a:r>
            <a:r>
              <a:rPr lang="en-US" sz="2000" dirty="0">
                <a:solidFill>
                  <a:schemeClr val="bg1"/>
                </a:solidFill>
              </a:rPr>
              <a:t>: TS. Lê </a:t>
            </a:r>
            <a:r>
              <a:rPr lang="en-US" sz="2000" dirty="0" err="1">
                <a:solidFill>
                  <a:schemeClr val="bg1"/>
                </a:solidFill>
              </a:rPr>
              <a:t>Chí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Luận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Sinh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hiện</a:t>
            </a:r>
            <a:r>
              <a:rPr lang="en-US" sz="2000" dirty="0">
                <a:solidFill>
                  <a:schemeClr val="bg1"/>
                </a:solidFill>
              </a:rPr>
              <a:t>: Đinh Thanh Thịnh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ECAF06-2B73-46BC-9BB6-43934BAB8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3" y="143484"/>
            <a:ext cx="1540114" cy="10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4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48FC-DC5B-4CC4-A414-AC496DD7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5" y="240121"/>
            <a:ext cx="8432917" cy="1018035"/>
          </a:xfrm>
        </p:spPr>
        <p:txBody>
          <a:bodyPr>
            <a:normAutofit/>
          </a:bodyPr>
          <a:lstStyle/>
          <a:p>
            <a:r>
              <a:rPr lang="en-US" sz="3200" dirty="0"/>
              <a:t>KIẾN THỨC NỀN TẢNG [2/2]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E07D3-4DAE-46E3-9F3B-78A59F7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9BB7F-6926-4057-9F69-9DAE38F8D28A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cụ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endParaRPr lang="en-US" sz="2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392E98-EAF6-499F-A4CC-D8547897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49351" y="2049899"/>
            <a:ext cx="2548880" cy="1714958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9AF6253-D37A-4818-AC4C-A81F6EAE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227702"/>
              </p:ext>
            </p:extLst>
          </p:nvPr>
        </p:nvGraphicFramePr>
        <p:xfrm>
          <a:off x="1088571" y="2538289"/>
          <a:ext cx="6096000" cy="332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661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2958-2B3E-4B20-A623-23D3A61E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C77DDF-16B1-4779-8E2F-4682B0C1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55129"/>
              </p:ext>
            </p:extLst>
          </p:nvPr>
        </p:nvGraphicFramePr>
        <p:xfrm>
          <a:off x="1524000" y="2180771"/>
          <a:ext cx="5965372" cy="387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CBCA6-D5DB-4CA9-80D4-378A49C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1FF-D2A2-48AE-8E66-C722034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PHÂN TÍCH VÀ</a:t>
            </a:r>
            <a:br>
              <a:rPr lang="en-US" sz="2800" dirty="0"/>
            </a:br>
            <a:r>
              <a:rPr lang="en-US" sz="2800" dirty="0"/>
              <a:t>THIẾT KẾ HỆ THỐNG [1/4]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CAC5-00DA-4DF4-88F3-5BCF0FD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2D66E-DFCD-4195-9DEF-192A27BF4E22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Khảo</a:t>
            </a:r>
            <a:r>
              <a:rPr lang="en-US" sz="2000" b="1" dirty="0"/>
              <a:t> </a:t>
            </a:r>
            <a:r>
              <a:rPr lang="en-US" sz="2000" b="1" dirty="0" err="1"/>
              <a:t>sát</a:t>
            </a:r>
            <a:r>
              <a:rPr lang="en-US" sz="2000" b="1" dirty="0"/>
              <a:t> </a:t>
            </a: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/>
              <a:t>thống</a:t>
            </a:r>
            <a:endParaRPr lang="en-US" sz="2000" b="1" dirty="0"/>
          </a:p>
        </p:txBody>
      </p:sp>
      <p:pic>
        <p:nvPicPr>
          <p:cNvPr id="2054" name="Picture 6" descr="Kết quả hình ảnh cho phong van icon">
            <a:extLst>
              <a:ext uri="{FF2B5EF4-FFF2-40B4-BE49-F238E27FC236}">
                <a16:creationId xmlns:a16="http://schemas.microsoft.com/office/drawing/2014/main" id="{12C84B11-2BA8-4715-9011-4E4CFAF4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84" y="2898018"/>
            <a:ext cx="2195012" cy="21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029D75-F3B0-49CC-9B80-9B8C6A9CC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178087"/>
              </p:ext>
            </p:extLst>
          </p:nvPr>
        </p:nvGraphicFramePr>
        <p:xfrm>
          <a:off x="572624" y="2711468"/>
          <a:ext cx="4967785" cy="2568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867037-DDC9-4FC7-9E32-C8F0CF094B42}"/>
              </a:ext>
            </a:extLst>
          </p:cNvPr>
          <p:cNvSpPr txBox="1"/>
          <p:nvPr/>
        </p:nvSpPr>
        <p:spPr>
          <a:xfrm>
            <a:off x="1951630" y="5462256"/>
            <a:ext cx="616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1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1FF-D2A2-48AE-8E66-C722034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PHÂN TÍCH VÀ</a:t>
            </a:r>
            <a:br>
              <a:rPr lang="en-US" sz="2800" dirty="0"/>
            </a:br>
            <a:r>
              <a:rPr lang="en-US" sz="2800" dirty="0"/>
              <a:t>THIẾT KẾ HỆ THỐNG [2/4]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CAC5-00DA-4DF4-88F3-5BCF0FD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2D66E-DFCD-4195-9DEF-192A27BF4E22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tả</a:t>
            </a:r>
            <a:r>
              <a:rPr lang="en-US" sz="2000" b="1" dirty="0"/>
              <a:t> </a:t>
            </a: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endParaRPr lang="en-US" sz="20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B98A5E-6F9C-48CB-966D-073D04AFD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983506"/>
              </p:ext>
            </p:extLst>
          </p:nvPr>
        </p:nvGraphicFramePr>
        <p:xfrm>
          <a:off x="762000" y="2131328"/>
          <a:ext cx="7303826" cy="4225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5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1FF-D2A2-48AE-8E66-C722034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PHÂN TÍCH VÀ</a:t>
            </a:r>
            <a:br>
              <a:rPr lang="en-US" sz="2800" dirty="0"/>
            </a:br>
            <a:r>
              <a:rPr lang="en-US" sz="2800" dirty="0"/>
              <a:t>THIẾT KẾ HỆ THỐNG [3/4]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CAC5-00DA-4DF4-88F3-5BCF0FD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2D66E-DFCD-4195-9DEF-192A27BF4E22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Usecase</a:t>
            </a:r>
            <a:r>
              <a:rPr lang="en-US" sz="2000" b="1" dirty="0"/>
              <a:t> </a:t>
            </a:r>
            <a:r>
              <a:rPr lang="en-US" sz="2000" b="1" dirty="0" err="1"/>
              <a:t>tổng</a:t>
            </a:r>
            <a:r>
              <a:rPr lang="en-US" sz="2000" b="1" dirty="0"/>
              <a:t> </a:t>
            </a:r>
            <a:r>
              <a:rPr lang="en-US" sz="2000" b="1" dirty="0" err="1"/>
              <a:t>quát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FD237-EDE1-45BB-9E7F-24CE898AC3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2312" y="1931273"/>
            <a:ext cx="4256833" cy="45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4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1FF-D2A2-48AE-8E66-C722034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PHÂN TÍCH VÀ</a:t>
            </a:r>
            <a:br>
              <a:rPr lang="en-US" sz="2800" dirty="0"/>
            </a:br>
            <a:r>
              <a:rPr lang="en-US" sz="2800" dirty="0"/>
              <a:t>THIẾT KẾ HỆ THỐNG [4/4]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CAC5-00DA-4DF4-88F3-5BCF0FD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2D66E-DFCD-4195-9DEF-192A27BF4E22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Biểu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lớp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8B8A2-4122-4F7F-B32B-3B0165EC2D39}"/>
              </a:ext>
            </a:extLst>
          </p:cNvPr>
          <p:cNvPicPr/>
          <p:nvPr/>
        </p:nvPicPr>
        <p:blipFill rotWithShape="1">
          <a:blip r:embed="rId2"/>
          <a:srcRect t="2479" b="2726"/>
          <a:stretch/>
        </p:blipFill>
        <p:spPr bwMode="auto">
          <a:xfrm>
            <a:off x="2501901" y="1634978"/>
            <a:ext cx="3866244" cy="5059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767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2958-2B3E-4B20-A623-23D3A61E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C77DDF-16B1-4779-8E2F-4682B0C1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302818"/>
              </p:ext>
            </p:extLst>
          </p:nvPr>
        </p:nvGraphicFramePr>
        <p:xfrm>
          <a:off x="1524000" y="2180771"/>
          <a:ext cx="5965372" cy="387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CBCA6-D5DB-4CA9-80D4-378A49C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0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1BAD-42BE-48DF-A068-D32C8B1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XÂY DỰNG CHƯƠNG TRÌNH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0DBAC-0DD0-4BC9-B48A-8DE9ED52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625A8-A056-4375-B7AB-BC77C052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4" y="2539999"/>
            <a:ext cx="1603975" cy="3297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86A27-95ED-43FE-8003-AEC49A5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2539998"/>
            <a:ext cx="6083300" cy="3286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11ADF-F08E-4014-9376-46484CCF54AF}"/>
              </a:ext>
            </a:extLst>
          </p:cNvPr>
          <p:cNvSpPr txBox="1"/>
          <p:nvPr/>
        </p:nvSpPr>
        <p:spPr>
          <a:xfrm>
            <a:off x="188569" y="1731218"/>
            <a:ext cx="323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Demo </a:t>
            </a:r>
            <a:r>
              <a:rPr lang="en-US" sz="2000" b="1" dirty="0" err="1"/>
              <a:t>chương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1669E-CB50-40CF-AD28-FC10F2FF569C}"/>
              </a:ext>
            </a:extLst>
          </p:cNvPr>
          <p:cNvSpPr txBox="1"/>
          <p:nvPr/>
        </p:nvSpPr>
        <p:spPr>
          <a:xfrm>
            <a:off x="682024" y="5930438"/>
            <a:ext cx="16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App </a:t>
            </a:r>
            <a:r>
              <a:rPr lang="en-US" i="1" dirty="0" err="1"/>
              <a:t>VCar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90F31-76FC-4021-920F-0E79E1E32727}"/>
              </a:ext>
            </a:extLst>
          </p:cNvPr>
          <p:cNvSpPr txBox="1"/>
          <p:nvPr/>
        </p:nvSpPr>
        <p:spPr>
          <a:xfrm>
            <a:off x="2451100" y="5914223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Website </a:t>
            </a:r>
            <a:r>
              <a:rPr lang="en-US" i="1" dirty="0" err="1"/>
              <a:t>VCar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247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2958-2B3E-4B20-A623-23D3A61E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C77DDF-16B1-4779-8E2F-4682B0C1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729087"/>
              </p:ext>
            </p:extLst>
          </p:nvPr>
        </p:nvGraphicFramePr>
        <p:xfrm>
          <a:off x="1524000" y="2180771"/>
          <a:ext cx="5965372" cy="387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CBCA6-D5DB-4CA9-80D4-378A49C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12E8-5135-442A-BD21-B0144E61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LUẬN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9240-6063-4BE1-849F-64F08E8F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A09A6A-4DF6-4567-BF75-AE9FAD366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83243"/>
              </p:ext>
            </p:extLst>
          </p:nvPr>
        </p:nvGraphicFramePr>
        <p:xfrm>
          <a:off x="573315" y="1752404"/>
          <a:ext cx="7699830" cy="460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610">
                  <a:extLst>
                    <a:ext uri="{9D8B030D-6E8A-4147-A177-3AD203B41FA5}">
                      <a16:colId xmlns:a16="http://schemas.microsoft.com/office/drawing/2014/main" val="2474746739"/>
                    </a:ext>
                  </a:extLst>
                </a:gridCol>
                <a:gridCol w="2566610">
                  <a:extLst>
                    <a:ext uri="{9D8B030D-6E8A-4147-A177-3AD203B41FA5}">
                      <a16:colId xmlns:a16="http://schemas.microsoft.com/office/drawing/2014/main" val="1865849201"/>
                    </a:ext>
                  </a:extLst>
                </a:gridCol>
                <a:gridCol w="2566610">
                  <a:extLst>
                    <a:ext uri="{9D8B030D-6E8A-4147-A177-3AD203B41FA5}">
                      <a16:colId xmlns:a16="http://schemas.microsoft.com/office/drawing/2014/main" val="2280464542"/>
                    </a:ext>
                  </a:extLst>
                </a:gridCol>
              </a:tblGrid>
              <a:tr h="6293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</a:rPr>
                        <a:t>Kết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quả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</a:rPr>
                        <a:t>Hạn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chế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H</a:t>
                      </a:r>
                      <a:r>
                        <a:rPr lang="vi-V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</a:t>
                      </a:r>
                      <a:r>
                        <a:rPr lang="en-US" dirty="0" err="1">
                          <a:latin typeface="+mn-lt"/>
                        </a:rPr>
                        <a:t>ớng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phát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triển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053"/>
                  </a:ext>
                </a:extLst>
              </a:tr>
              <a:tr h="6293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Đầy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đủ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chức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năng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như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thiết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kế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Chưa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kiểm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thử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được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hiệu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năng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Thống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kê</a:t>
                      </a:r>
                      <a:r>
                        <a:rPr lang="en-US" dirty="0">
                          <a:latin typeface="+mn-lt"/>
                        </a:rPr>
                        <a:t>, </a:t>
                      </a:r>
                      <a:r>
                        <a:rPr lang="en-US" dirty="0" err="1">
                          <a:latin typeface="+mn-lt"/>
                        </a:rPr>
                        <a:t>báo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cáo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56546"/>
                  </a:ext>
                </a:extLst>
              </a:tr>
              <a:tr h="6293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Giao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diện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trực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quan</a:t>
                      </a:r>
                      <a:r>
                        <a:rPr lang="en-US" dirty="0">
                          <a:latin typeface="+mn-lt"/>
                        </a:rPr>
                        <a:t>, </a:t>
                      </a:r>
                      <a:r>
                        <a:rPr lang="en-US" dirty="0" err="1">
                          <a:latin typeface="+mn-lt"/>
                        </a:rPr>
                        <a:t>dễ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nhìn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Chưa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kiểm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thử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được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độ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chịu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tải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Cho </a:t>
                      </a:r>
                      <a:r>
                        <a:rPr lang="en-US" dirty="0" err="1">
                          <a:latin typeface="+mn-lt"/>
                        </a:rPr>
                        <a:t>phép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thanh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toán</a:t>
                      </a:r>
                      <a:r>
                        <a:rPr lang="en-US" dirty="0">
                          <a:latin typeface="+mn-lt"/>
                        </a:rPr>
                        <a:t> qua visa, atm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01150"/>
                  </a:ext>
                </a:extLst>
              </a:tr>
              <a:tr h="6293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Đã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tối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ưu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cơ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sở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dữ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liệu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Xây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dựng</a:t>
                      </a:r>
                      <a:r>
                        <a:rPr lang="en-US" dirty="0">
                          <a:latin typeface="+mn-lt"/>
                        </a:rPr>
                        <a:t> app </a:t>
                      </a:r>
                      <a:r>
                        <a:rPr lang="en-US" dirty="0" err="1">
                          <a:latin typeface="+mn-lt"/>
                        </a:rPr>
                        <a:t>trên</a:t>
                      </a:r>
                      <a:r>
                        <a:rPr lang="en-US" dirty="0">
                          <a:latin typeface="+mn-lt"/>
                        </a:rPr>
                        <a:t> 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18391"/>
                  </a:ext>
                </a:extLst>
              </a:tr>
              <a:tr h="8851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Là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hệ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thống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mở</a:t>
                      </a:r>
                      <a:r>
                        <a:rPr lang="en-US" dirty="0">
                          <a:latin typeface="+mn-lt"/>
                        </a:rPr>
                        <a:t>, </a:t>
                      </a:r>
                      <a:r>
                        <a:rPr lang="en-US" dirty="0" err="1">
                          <a:latin typeface="+mn-lt"/>
                        </a:rPr>
                        <a:t>cho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phép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tích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hợp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đa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nền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tảng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13345"/>
                  </a:ext>
                </a:extLst>
              </a:tr>
              <a:tr h="1150717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Cho </a:t>
                      </a:r>
                      <a:r>
                        <a:rPr lang="en-US" dirty="0" err="1">
                          <a:latin typeface="+mn-lt"/>
                        </a:rPr>
                        <a:t>phép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mở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rộng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tính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năng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người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dùng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mà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không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cần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sửa</a:t>
                      </a:r>
                      <a:r>
                        <a:rPr lang="en-US" dirty="0">
                          <a:latin typeface="+mn-lt"/>
                        </a:rPr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6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2958-2B3E-4B20-A623-23D3A61E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C77DDF-16B1-4779-8E2F-4682B0C1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337193"/>
              </p:ext>
            </p:extLst>
          </p:nvPr>
        </p:nvGraphicFramePr>
        <p:xfrm>
          <a:off x="1524000" y="2180771"/>
          <a:ext cx="5965372" cy="387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CBCA6-D5DB-4CA9-80D4-378A49C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6DAA-38DC-43A7-B212-73542F8E3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0" y="2226936"/>
            <a:ext cx="4802876" cy="182644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TRÂN TRỌNG CÁM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ECAF06-2B73-46BC-9BB6-43934BAB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3" y="143484"/>
            <a:ext cx="1540114" cy="10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3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2958-2B3E-4B20-A623-23D3A61E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C77DDF-16B1-4779-8E2F-4682B0C1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550285"/>
              </p:ext>
            </p:extLst>
          </p:nvPr>
        </p:nvGraphicFramePr>
        <p:xfrm>
          <a:off x="1524000" y="2180771"/>
          <a:ext cx="5965372" cy="387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CBCA6-D5DB-4CA9-80D4-378A49C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AC43-6157-41F2-83DE-58567C02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ĐẶT VẤN ĐỀ [1/4]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A61B9-F2A3-4B73-9795-C1F0FD85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0F7D4-F7A6-4CF9-928C-8F49F3916615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trạng</a:t>
            </a:r>
            <a:endParaRPr lang="en-US" sz="2000" b="1" dirty="0"/>
          </a:p>
        </p:txBody>
      </p:sp>
      <p:pic>
        <p:nvPicPr>
          <p:cNvPr id="1026" name="Picture 2" descr="Kết quả hình ảnh cho nhoi nhet khach">
            <a:extLst>
              <a:ext uri="{FF2B5EF4-FFF2-40B4-BE49-F238E27FC236}">
                <a16:creationId xmlns:a16="http://schemas.microsoft.com/office/drawing/2014/main" id="{D133230E-5FA9-418C-8901-58DC135A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6" y="2444123"/>
            <a:ext cx="3775369" cy="283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at khách sai quy dinh">
            <a:extLst>
              <a:ext uri="{FF2B5EF4-FFF2-40B4-BE49-F238E27FC236}">
                <a16:creationId xmlns:a16="http://schemas.microsoft.com/office/drawing/2014/main" id="{C97E614B-76ED-4572-8D16-D7A75E56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9606"/>
            <a:ext cx="4265175" cy="283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8B07C-6170-4428-A174-46BDF9914C47}"/>
              </a:ext>
            </a:extLst>
          </p:cNvPr>
          <p:cNvSpPr txBox="1"/>
          <p:nvPr/>
        </p:nvSpPr>
        <p:spPr>
          <a:xfrm>
            <a:off x="449826" y="5442857"/>
            <a:ext cx="3775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Thực</a:t>
            </a:r>
            <a:r>
              <a:rPr lang="en-US" sz="1400" i="1" dirty="0"/>
              <a:t> </a:t>
            </a:r>
            <a:r>
              <a:rPr lang="en-US" sz="1400" i="1" dirty="0" err="1"/>
              <a:t>trạng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r>
              <a:rPr lang="en-US" sz="1400" i="1" dirty="0"/>
              <a:t> </a:t>
            </a:r>
            <a:r>
              <a:rPr lang="en-US" sz="1400" i="1" dirty="0" err="1"/>
              <a:t>khách</a:t>
            </a:r>
            <a:r>
              <a:rPr lang="en-US" sz="1400" i="1" dirty="0"/>
              <a:t> </a:t>
            </a:r>
            <a:r>
              <a:rPr lang="en-US" sz="1400" i="1" dirty="0" err="1"/>
              <a:t>chở</a:t>
            </a:r>
            <a:r>
              <a:rPr lang="en-US" sz="1400" i="1" dirty="0"/>
              <a:t> </a:t>
            </a:r>
            <a:r>
              <a:rPr lang="en-US" sz="1400" i="1" dirty="0" err="1"/>
              <a:t>quá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quy</a:t>
            </a:r>
            <a:r>
              <a:rPr lang="en-US" sz="1400" i="1" dirty="0"/>
              <a:t> </a:t>
            </a:r>
            <a:r>
              <a:rPr lang="en-US" sz="1400" i="1" dirty="0" err="1"/>
              <a:t>định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23F8A-7A11-43D5-850B-1950ECE4E9DD}"/>
              </a:ext>
            </a:extLst>
          </p:cNvPr>
          <p:cNvSpPr txBox="1"/>
          <p:nvPr/>
        </p:nvSpPr>
        <p:spPr>
          <a:xfrm>
            <a:off x="4767113" y="5457372"/>
            <a:ext cx="3775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Thực</a:t>
            </a:r>
            <a:r>
              <a:rPr lang="en-US" sz="1400" i="1" dirty="0"/>
              <a:t> </a:t>
            </a:r>
            <a:r>
              <a:rPr lang="en-US" sz="1400" i="1" dirty="0" err="1"/>
              <a:t>trạng</a:t>
            </a:r>
            <a:r>
              <a:rPr lang="en-US" sz="1400" i="1" dirty="0"/>
              <a:t> </a:t>
            </a:r>
            <a:r>
              <a:rPr lang="en-US" sz="1400" i="1" dirty="0" err="1"/>
              <a:t>đón</a:t>
            </a:r>
            <a:r>
              <a:rPr lang="en-US" sz="1400" i="1" dirty="0"/>
              <a:t> </a:t>
            </a:r>
            <a:r>
              <a:rPr lang="en-US" sz="1400" i="1" dirty="0" err="1"/>
              <a:t>trả</a:t>
            </a:r>
            <a:r>
              <a:rPr lang="en-US" sz="1400" i="1" dirty="0"/>
              <a:t> </a:t>
            </a:r>
            <a:r>
              <a:rPr lang="en-US" sz="1400" i="1" dirty="0" err="1"/>
              <a:t>khách</a:t>
            </a:r>
            <a:r>
              <a:rPr lang="en-US" sz="1400" i="1" dirty="0"/>
              <a:t> </a:t>
            </a:r>
            <a:r>
              <a:rPr lang="en-US" sz="1400" i="1" dirty="0" err="1"/>
              <a:t>sai</a:t>
            </a:r>
            <a:r>
              <a:rPr lang="en-US" sz="1400" i="1" dirty="0"/>
              <a:t> </a:t>
            </a:r>
            <a:r>
              <a:rPr lang="en-US" sz="1400" i="1" dirty="0" err="1"/>
              <a:t>quy</a:t>
            </a:r>
            <a:r>
              <a:rPr lang="en-US" sz="1400" i="1" dirty="0"/>
              <a:t> </a:t>
            </a:r>
            <a:r>
              <a:rPr lang="en-US" sz="1400" i="1" dirty="0" err="1"/>
              <a:t>định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758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AC43-6157-41F2-83DE-58567C02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ĐẶT VẤN ĐỀ [2/4]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A61B9-F2A3-4B73-9795-C1F0FD85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BD4B9-7FE2-4267-81FF-5C4649BCA42C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Giải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endParaRPr lang="en-US" sz="20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D63FBE-8635-458E-99CD-8F63D2F7C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976682"/>
              </p:ext>
            </p:extLst>
          </p:nvPr>
        </p:nvGraphicFramePr>
        <p:xfrm>
          <a:off x="1781747" y="2365830"/>
          <a:ext cx="5595256" cy="3802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0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A48A-E5DB-49E8-82B3-1C4A6F85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ĐẶT VẤN ĐỀ [3/4]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2D52-6ADB-4F7F-91BA-8799FAD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20CB6-8B69-4E44-A344-5F0D9069DE9C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tiếp</a:t>
            </a:r>
            <a:r>
              <a:rPr lang="en-US" sz="2000" b="1" dirty="0"/>
              <a:t> </a:t>
            </a:r>
            <a:r>
              <a:rPr lang="en-US" sz="2000" b="1" dirty="0" err="1"/>
              <a:t>cận</a:t>
            </a:r>
            <a:endParaRPr lang="en-US" sz="20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048F9D1-0EE2-485F-917F-69F27D5C7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871157"/>
              </p:ext>
            </p:extLst>
          </p:nvPr>
        </p:nvGraphicFramePr>
        <p:xfrm>
          <a:off x="1669142" y="2692461"/>
          <a:ext cx="6168571" cy="278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69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A48A-E5DB-49E8-82B3-1C4A6F85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ĐẶT VẤN ĐỀ [4/4]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2D52-6ADB-4F7F-91BA-8799FAD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20CB6-8B69-4E44-A344-5F0D9069DE9C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Đóng</a:t>
            </a:r>
            <a:r>
              <a:rPr lang="en-US" sz="2000" b="1" dirty="0"/>
              <a:t> </a:t>
            </a:r>
            <a:r>
              <a:rPr lang="en-US" sz="2000" b="1" dirty="0" err="1"/>
              <a:t>góp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án</a:t>
            </a:r>
            <a:endParaRPr lang="en-US" sz="20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6FCDF8-E900-4894-9C24-82BD16E07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683901"/>
              </p:ext>
            </p:extLst>
          </p:nvPr>
        </p:nvGraphicFramePr>
        <p:xfrm>
          <a:off x="188569" y="2292351"/>
          <a:ext cx="82369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7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2958-2B3E-4B20-A623-23D3A61E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C77DDF-16B1-4779-8E2F-4682B0C1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282751"/>
              </p:ext>
            </p:extLst>
          </p:nvPr>
        </p:nvGraphicFramePr>
        <p:xfrm>
          <a:off x="1524000" y="2180771"/>
          <a:ext cx="5965372" cy="387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CBCA6-D5DB-4CA9-80D4-378A49C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48FC-DC5B-4CC4-A414-AC496DD7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5" y="240121"/>
            <a:ext cx="8432917" cy="1018035"/>
          </a:xfrm>
        </p:spPr>
        <p:txBody>
          <a:bodyPr>
            <a:normAutofit/>
          </a:bodyPr>
          <a:lstStyle/>
          <a:p>
            <a:r>
              <a:rPr lang="en-US" sz="3200" dirty="0"/>
              <a:t>KIẾN THỨC NỀN TẢNG [1/2]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E07D3-4DAE-46E3-9F3B-78A59F7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DDB8-9D01-4CB8-AB1C-B71F4E90F41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9BB7F-6926-4057-9F69-9DAE38F8D28A}"/>
              </a:ext>
            </a:extLst>
          </p:cNvPr>
          <p:cNvSpPr txBox="1"/>
          <p:nvPr/>
        </p:nvSpPr>
        <p:spPr>
          <a:xfrm>
            <a:off x="188569" y="1731218"/>
            <a:ext cx="22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Cơ</a:t>
            </a:r>
            <a:r>
              <a:rPr lang="en-US" sz="2000" b="1" dirty="0"/>
              <a:t> </a:t>
            </a:r>
            <a:r>
              <a:rPr lang="en-US" sz="2000" b="1" dirty="0" err="1"/>
              <a:t>sở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thuyết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FFEF6-D487-41CF-AAE8-D3401406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314" y="5027413"/>
            <a:ext cx="1358010" cy="1358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92E98-EAF6-499F-A4CC-D85478971E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487" b="17311"/>
          <a:stretch/>
        </p:blipFill>
        <p:spPr>
          <a:xfrm>
            <a:off x="6553200" y="2325496"/>
            <a:ext cx="2061029" cy="1784986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9AF6253-D37A-4818-AC4C-A81F6EAE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856830"/>
              </p:ext>
            </p:extLst>
          </p:nvPr>
        </p:nvGraphicFramePr>
        <p:xfrm>
          <a:off x="1843314" y="2479668"/>
          <a:ext cx="6096000" cy="332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06790599"/>
      </p:ext>
    </p:extLst>
  </p:cSld>
  <p:clrMapOvr>
    <a:masterClrMapping/>
  </p:clrMapOvr>
</p:sld>
</file>

<file path=ppt/theme/theme1.xml><?xml version="1.0" encoding="utf-8"?>
<a:theme xmlns:a="http://schemas.openxmlformats.org/drawingml/2006/main" name="160728-graphic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160728-graphic-template-16x9</Template>
  <TotalTime>138</TotalTime>
  <Words>577</Words>
  <Application>Microsoft Office PowerPoint</Application>
  <PresentationFormat>On-screen Show (4:3)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Tahoma</vt:lpstr>
      <vt:lpstr>160728-graphic-template-16x9</vt:lpstr>
      <vt:lpstr>XÂY DỰNG ỨNG DỤNG ĐẶT XE KHÁCH THÔNG MINH TRÊN NỀN TẢNG ANDROID</vt:lpstr>
      <vt:lpstr>NỘI DUNG</vt:lpstr>
      <vt:lpstr>NỘI DUNG</vt:lpstr>
      <vt:lpstr>ĐẶT VẤN ĐỀ [1/4]</vt:lpstr>
      <vt:lpstr>ĐẶT VẤN ĐỀ [2/4]</vt:lpstr>
      <vt:lpstr>ĐẶT VẤN ĐỀ [3/4]</vt:lpstr>
      <vt:lpstr>ĐẶT VẤN ĐỀ [4/4]</vt:lpstr>
      <vt:lpstr>NỘI DUNG</vt:lpstr>
      <vt:lpstr>KIẾN THỨC NỀN TẢNG [1/2]</vt:lpstr>
      <vt:lpstr>KIẾN THỨC NỀN TẢNG [2/2]</vt:lpstr>
      <vt:lpstr>NỘI DUNG</vt:lpstr>
      <vt:lpstr>PHÂN TÍCH VÀ THIẾT KẾ HỆ THỐNG [1/4]</vt:lpstr>
      <vt:lpstr>PHÂN TÍCH VÀ THIẾT KẾ HỆ THỐNG [2/4]</vt:lpstr>
      <vt:lpstr>PHÂN TÍCH VÀ THIẾT KẾ HỆ THỐNG [3/4]</vt:lpstr>
      <vt:lpstr>PHÂN TÍCH VÀ THIẾT KẾ HỆ THỐNG [4/4]</vt:lpstr>
      <vt:lpstr>NỘI DUNG</vt:lpstr>
      <vt:lpstr>XÂY DỰNG CHƯƠNG TRÌNH </vt:lpstr>
      <vt:lpstr>NỘI DUNG</vt:lpstr>
      <vt:lpstr>KẾT LUẬN</vt:lpstr>
      <vt:lpstr>TRÂN TRỌNG CÁM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tốt nghiệp</dc:title>
  <dc:creator>Đinh Thanh Thịnh</dc:creator>
  <cp:lastModifiedBy>Đinh Thanh Thịnh</cp:lastModifiedBy>
  <cp:revision>131</cp:revision>
  <dcterms:created xsi:type="dcterms:W3CDTF">2019-09-11T16:30:59Z</dcterms:created>
  <dcterms:modified xsi:type="dcterms:W3CDTF">2019-09-11T19:51:27Z</dcterms:modified>
</cp:coreProperties>
</file>