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29" r:id="rId2"/>
    <p:sldId id="301" r:id="rId3"/>
    <p:sldId id="306" r:id="rId4"/>
    <p:sldId id="326" r:id="rId5"/>
    <p:sldId id="284" r:id="rId6"/>
    <p:sldId id="312" r:id="rId7"/>
    <p:sldId id="297" r:id="rId8"/>
    <p:sldId id="327" r:id="rId9"/>
    <p:sldId id="318" r:id="rId10"/>
    <p:sldId id="307" r:id="rId11"/>
    <p:sldId id="325" r:id="rId12"/>
    <p:sldId id="328" r:id="rId13"/>
    <p:sldId id="330" r:id="rId14"/>
    <p:sldId id="302" r:id="rId15"/>
    <p:sldId id="299" r:id="rId16"/>
    <p:sldId id="320" r:id="rId17"/>
    <p:sldId id="321" r:id="rId18"/>
    <p:sldId id="304" r:id="rId19"/>
    <p:sldId id="275" r:id="rId20"/>
    <p:sldId id="305" r:id="rId21"/>
    <p:sldId id="281" r:id="rId22"/>
    <p:sldId id="278" r:id="rId23"/>
    <p:sldId id="308" r:id="rId24"/>
    <p:sldId id="309" r:id="rId25"/>
    <p:sldId id="25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e lam bui" initials="qlb" lastIdx="1" clrIdx="0">
    <p:extLst>
      <p:ext uri="{19B8F6BF-5375-455C-9EA6-DF929625EA0E}">
        <p15:presenceInfo xmlns:p15="http://schemas.microsoft.com/office/powerpoint/2012/main" xmlns="" userId="3b82d5f099fa96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6" autoAdjust="0"/>
    <p:restoredTop sz="93864" autoAdjust="0"/>
  </p:normalViewPr>
  <p:slideViewPr>
    <p:cSldViewPr>
      <p:cViewPr varScale="1">
        <p:scale>
          <a:sx n="86" d="100"/>
          <a:sy n="86" d="100"/>
        </p:scale>
        <p:origin x="-15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5C4064-B88D-4D50-AE39-721751A6F93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D3B10E-97E5-4A21-A767-B83BF1F19CEF}">
      <dgm:prSet phldrT="[Text]" custT="1"/>
      <dgm:spPr/>
      <dgm:t>
        <a:bodyPr/>
        <a:lstStyle/>
        <a:p>
          <a:r>
            <a:rPr lang="en-US" sz="32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Sử dụng ph</a:t>
          </a:r>
          <a:r>
            <a:rPr lang="vi-VN" sz="32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32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ơng pháp phân tích thiết kế h</a:t>
          </a:r>
          <a:r>
            <a:rPr lang="vi-VN" sz="32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32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ớng đối t</a:t>
          </a:r>
          <a:r>
            <a:rPr lang="vi-VN" sz="32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32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ợng</a:t>
          </a:r>
          <a:endParaRPr lang="en-US" sz="3200" b="0" dirty="0"/>
        </a:p>
      </dgm:t>
    </dgm:pt>
    <dgm:pt modelId="{B01445C6-9978-415A-89DC-85CE0FC9AF15}" type="parTrans" cxnId="{193F5ADA-8D9C-42C8-830A-6436DF8BC0DF}">
      <dgm:prSet/>
      <dgm:spPr/>
      <dgm:t>
        <a:bodyPr/>
        <a:lstStyle/>
        <a:p>
          <a:endParaRPr lang="en-US"/>
        </a:p>
      </dgm:t>
    </dgm:pt>
    <dgm:pt modelId="{57AD4996-80DE-403E-91A4-909BADFA158D}" type="sibTrans" cxnId="{193F5ADA-8D9C-42C8-830A-6436DF8BC0DF}">
      <dgm:prSet/>
      <dgm:spPr/>
      <dgm:t>
        <a:bodyPr/>
        <a:lstStyle/>
        <a:p>
          <a:endParaRPr lang="en-US"/>
        </a:p>
      </dgm:t>
    </dgm:pt>
    <dgm:pt modelId="{9A8E0533-7BB9-4EB5-830C-94D553F0646F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Ngôn ngữ mô hình hóa UML</a:t>
          </a:r>
          <a:endParaRPr lang="en-US" dirty="0"/>
        </a:p>
      </dgm:t>
    </dgm:pt>
    <dgm:pt modelId="{13254A7B-43B8-4BA1-B4EC-0D2C2B8D881C}" type="parTrans" cxnId="{876F5CDA-D978-42C7-A39B-7848B630C66D}">
      <dgm:prSet/>
      <dgm:spPr/>
      <dgm:t>
        <a:bodyPr/>
        <a:lstStyle/>
        <a:p>
          <a:endParaRPr lang="en-US"/>
        </a:p>
      </dgm:t>
    </dgm:pt>
    <dgm:pt modelId="{32EB9D4F-00DA-4914-9CBE-522B254744F5}" type="sibTrans" cxnId="{876F5CDA-D978-42C7-A39B-7848B630C66D}">
      <dgm:prSet/>
      <dgm:spPr/>
      <dgm:t>
        <a:bodyPr/>
        <a:lstStyle/>
        <a:p>
          <a:endParaRPr lang="en-US"/>
        </a:p>
      </dgm:t>
    </dgm:pt>
    <dgm:pt modelId="{D464AD8C-92BC-4E06-B61F-222CF28ACA3C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Phát triển hệ thống với đầy đủ các chức năng</a:t>
          </a:r>
          <a:endParaRPr lang="en-US" dirty="0"/>
        </a:p>
      </dgm:t>
    </dgm:pt>
    <dgm:pt modelId="{AF7C0783-0B91-44E9-90DE-53BC0ACA2FBB}" type="parTrans" cxnId="{E33E872E-D9EC-4EF2-A02A-CAE0E691D214}">
      <dgm:prSet/>
      <dgm:spPr/>
      <dgm:t>
        <a:bodyPr/>
        <a:lstStyle/>
        <a:p>
          <a:endParaRPr lang="en-US"/>
        </a:p>
      </dgm:t>
    </dgm:pt>
    <dgm:pt modelId="{445574A3-1D3A-4746-AA66-6F75B7392F0E}" type="sibTrans" cxnId="{E33E872E-D9EC-4EF2-A02A-CAE0E691D214}">
      <dgm:prSet/>
      <dgm:spPr/>
      <dgm:t>
        <a:bodyPr/>
        <a:lstStyle/>
        <a:p>
          <a:endParaRPr lang="en-US"/>
        </a:p>
      </dgm:t>
    </dgm:pt>
    <dgm:pt modelId="{DE91E4C4-F91B-4A6F-AFBF-4906251E5D21}" type="pres">
      <dgm:prSet presAssocID="{E55C4064-B88D-4D50-AE39-721751A6F93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67ABE2A-9E1D-41BD-B969-192AF9C5175A}" type="pres">
      <dgm:prSet presAssocID="{E55C4064-B88D-4D50-AE39-721751A6F93A}" presName="Name1" presStyleCnt="0"/>
      <dgm:spPr/>
    </dgm:pt>
    <dgm:pt modelId="{C9D13496-DF13-4995-97B8-DCE5DCDFB31A}" type="pres">
      <dgm:prSet presAssocID="{E55C4064-B88D-4D50-AE39-721751A6F93A}" presName="cycle" presStyleCnt="0"/>
      <dgm:spPr/>
    </dgm:pt>
    <dgm:pt modelId="{01E2AE27-1ADD-4FC9-9104-7440F724A56B}" type="pres">
      <dgm:prSet presAssocID="{E55C4064-B88D-4D50-AE39-721751A6F93A}" presName="srcNode" presStyleLbl="node1" presStyleIdx="0" presStyleCnt="3"/>
      <dgm:spPr/>
    </dgm:pt>
    <dgm:pt modelId="{B3C845A5-5F8E-4DC1-A725-F1E01C1EFF70}" type="pres">
      <dgm:prSet presAssocID="{E55C4064-B88D-4D50-AE39-721751A6F93A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AFE70-C2DF-4C27-8AE4-F4801F8A83DB}" type="pres">
      <dgm:prSet presAssocID="{E55C4064-B88D-4D50-AE39-721751A6F93A}" presName="extraNode" presStyleLbl="node1" presStyleIdx="0" presStyleCnt="3"/>
      <dgm:spPr/>
    </dgm:pt>
    <dgm:pt modelId="{B43B5A75-30A1-4393-B697-CE23A70E6234}" type="pres">
      <dgm:prSet presAssocID="{E55C4064-B88D-4D50-AE39-721751A6F93A}" presName="dstNode" presStyleLbl="node1" presStyleIdx="0" presStyleCnt="3"/>
      <dgm:spPr/>
    </dgm:pt>
    <dgm:pt modelId="{ADF5E677-12C3-4C6C-B2E2-90FC53392BA1}" type="pres">
      <dgm:prSet presAssocID="{7DD3B10E-97E5-4A21-A767-B83BF1F19CEF}" presName="text_1" presStyleLbl="node1" presStyleIdx="0" presStyleCnt="3" custScaleY="1376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1F00C-C962-4A4A-95D8-744505F13A61}" type="pres">
      <dgm:prSet presAssocID="{7DD3B10E-97E5-4A21-A767-B83BF1F19CEF}" presName="accent_1" presStyleCnt="0"/>
      <dgm:spPr/>
    </dgm:pt>
    <dgm:pt modelId="{5CAEB8D9-8CD9-4F95-A076-DF09BEBC0B70}" type="pres">
      <dgm:prSet presAssocID="{7DD3B10E-97E5-4A21-A767-B83BF1F19CEF}" presName="accentRepeatNode" presStyleLbl="solidFgAcc1" presStyleIdx="0" presStyleCnt="3" custScaleX="129243" custScaleY="137641"/>
      <dgm:spPr/>
    </dgm:pt>
    <dgm:pt modelId="{4C215C74-24CB-4A81-B2CF-C25044519DFB}" type="pres">
      <dgm:prSet presAssocID="{9A8E0533-7BB9-4EB5-830C-94D553F0646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3B2F69-0273-4A47-9C3D-0CA909458074}" type="pres">
      <dgm:prSet presAssocID="{9A8E0533-7BB9-4EB5-830C-94D553F0646F}" presName="accent_2" presStyleCnt="0"/>
      <dgm:spPr/>
    </dgm:pt>
    <dgm:pt modelId="{F10A63CB-9E0D-4996-9D93-40775A2CC2F2}" type="pres">
      <dgm:prSet presAssocID="{9A8E0533-7BB9-4EB5-830C-94D553F0646F}" presName="accentRepeatNode" presStyleLbl="solidFgAcc1" presStyleIdx="1" presStyleCnt="3"/>
      <dgm:spPr/>
    </dgm:pt>
    <dgm:pt modelId="{CF08D2D5-C62D-4E75-B17C-74A547BFF6CD}" type="pres">
      <dgm:prSet presAssocID="{D464AD8C-92BC-4E06-B61F-222CF28ACA3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E8A23-7015-48F2-9C4D-9F2681EA2714}" type="pres">
      <dgm:prSet presAssocID="{D464AD8C-92BC-4E06-B61F-222CF28ACA3C}" presName="accent_3" presStyleCnt="0"/>
      <dgm:spPr/>
    </dgm:pt>
    <dgm:pt modelId="{90C6535E-0283-436A-871D-83DF1A941165}" type="pres">
      <dgm:prSet presAssocID="{D464AD8C-92BC-4E06-B61F-222CF28ACA3C}" presName="accentRepeatNode" presStyleLbl="solidFgAcc1" presStyleIdx="2" presStyleCnt="3"/>
      <dgm:spPr/>
    </dgm:pt>
  </dgm:ptLst>
  <dgm:cxnLst>
    <dgm:cxn modelId="{876F5CDA-D978-42C7-A39B-7848B630C66D}" srcId="{E55C4064-B88D-4D50-AE39-721751A6F93A}" destId="{9A8E0533-7BB9-4EB5-830C-94D553F0646F}" srcOrd="1" destOrd="0" parTransId="{13254A7B-43B8-4BA1-B4EC-0D2C2B8D881C}" sibTransId="{32EB9D4F-00DA-4914-9CBE-522B254744F5}"/>
    <dgm:cxn modelId="{193F5ADA-8D9C-42C8-830A-6436DF8BC0DF}" srcId="{E55C4064-B88D-4D50-AE39-721751A6F93A}" destId="{7DD3B10E-97E5-4A21-A767-B83BF1F19CEF}" srcOrd="0" destOrd="0" parTransId="{B01445C6-9978-415A-89DC-85CE0FC9AF15}" sibTransId="{57AD4996-80DE-403E-91A4-909BADFA158D}"/>
    <dgm:cxn modelId="{CDDC9017-9D5E-49A5-83F6-4DA113DB5E6A}" type="presOf" srcId="{9A8E0533-7BB9-4EB5-830C-94D553F0646F}" destId="{4C215C74-24CB-4A81-B2CF-C25044519DFB}" srcOrd="0" destOrd="0" presId="urn:microsoft.com/office/officeart/2008/layout/VerticalCurvedList"/>
    <dgm:cxn modelId="{F2FB7C1B-063F-4A3C-A060-07C9D923B89C}" type="presOf" srcId="{7DD3B10E-97E5-4A21-A767-B83BF1F19CEF}" destId="{ADF5E677-12C3-4C6C-B2E2-90FC53392BA1}" srcOrd="0" destOrd="0" presId="urn:microsoft.com/office/officeart/2008/layout/VerticalCurvedList"/>
    <dgm:cxn modelId="{89B24FD3-921F-454E-97D4-4020F16AEFB3}" type="presOf" srcId="{E55C4064-B88D-4D50-AE39-721751A6F93A}" destId="{DE91E4C4-F91B-4A6F-AFBF-4906251E5D21}" srcOrd="0" destOrd="0" presId="urn:microsoft.com/office/officeart/2008/layout/VerticalCurvedList"/>
    <dgm:cxn modelId="{E33E872E-D9EC-4EF2-A02A-CAE0E691D214}" srcId="{E55C4064-B88D-4D50-AE39-721751A6F93A}" destId="{D464AD8C-92BC-4E06-B61F-222CF28ACA3C}" srcOrd="2" destOrd="0" parTransId="{AF7C0783-0B91-44E9-90DE-53BC0ACA2FBB}" sibTransId="{445574A3-1D3A-4746-AA66-6F75B7392F0E}"/>
    <dgm:cxn modelId="{C154F8EC-9535-4CC5-976B-79A8D24ED263}" type="presOf" srcId="{D464AD8C-92BC-4E06-B61F-222CF28ACA3C}" destId="{CF08D2D5-C62D-4E75-B17C-74A547BFF6CD}" srcOrd="0" destOrd="0" presId="urn:microsoft.com/office/officeart/2008/layout/VerticalCurvedList"/>
    <dgm:cxn modelId="{D842C302-3D82-49C0-8A1B-9DFB4B0C4B8F}" type="presOf" srcId="{57AD4996-80DE-403E-91A4-909BADFA158D}" destId="{B3C845A5-5F8E-4DC1-A725-F1E01C1EFF70}" srcOrd="0" destOrd="0" presId="urn:microsoft.com/office/officeart/2008/layout/VerticalCurvedList"/>
    <dgm:cxn modelId="{ED49E028-7337-4B7A-8387-5C65590BB98A}" type="presParOf" srcId="{DE91E4C4-F91B-4A6F-AFBF-4906251E5D21}" destId="{467ABE2A-9E1D-41BD-B969-192AF9C5175A}" srcOrd="0" destOrd="0" presId="urn:microsoft.com/office/officeart/2008/layout/VerticalCurvedList"/>
    <dgm:cxn modelId="{7529F94F-6A55-4245-B313-14BABCD351E4}" type="presParOf" srcId="{467ABE2A-9E1D-41BD-B969-192AF9C5175A}" destId="{C9D13496-DF13-4995-97B8-DCE5DCDFB31A}" srcOrd="0" destOrd="0" presId="urn:microsoft.com/office/officeart/2008/layout/VerticalCurvedList"/>
    <dgm:cxn modelId="{C068FF41-5357-4A1F-B052-2C02E1F80DAB}" type="presParOf" srcId="{C9D13496-DF13-4995-97B8-DCE5DCDFB31A}" destId="{01E2AE27-1ADD-4FC9-9104-7440F724A56B}" srcOrd="0" destOrd="0" presId="urn:microsoft.com/office/officeart/2008/layout/VerticalCurvedList"/>
    <dgm:cxn modelId="{334DCDCC-B743-4684-9D11-BE7B135525A2}" type="presParOf" srcId="{C9D13496-DF13-4995-97B8-DCE5DCDFB31A}" destId="{B3C845A5-5F8E-4DC1-A725-F1E01C1EFF70}" srcOrd="1" destOrd="0" presId="urn:microsoft.com/office/officeart/2008/layout/VerticalCurvedList"/>
    <dgm:cxn modelId="{FEEE68F0-C16A-418E-A3A0-950A5885D2E7}" type="presParOf" srcId="{C9D13496-DF13-4995-97B8-DCE5DCDFB31A}" destId="{1BBAFE70-C2DF-4C27-8AE4-F4801F8A83DB}" srcOrd="2" destOrd="0" presId="urn:microsoft.com/office/officeart/2008/layout/VerticalCurvedList"/>
    <dgm:cxn modelId="{B1B73CC4-C8CB-4391-9C0C-604470149F18}" type="presParOf" srcId="{C9D13496-DF13-4995-97B8-DCE5DCDFB31A}" destId="{B43B5A75-30A1-4393-B697-CE23A70E6234}" srcOrd="3" destOrd="0" presId="urn:microsoft.com/office/officeart/2008/layout/VerticalCurvedList"/>
    <dgm:cxn modelId="{470AF0F3-58F1-45FF-A68E-DE8479F55C19}" type="presParOf" srcId="{467ABE2A-9E1D-41BD-B969-192AF9C5175A}" destId="{ADF5E677-12C3-4C6C-B2E2-90FC53392BA1}" srcOrd="1" destOrd="0" presId="urn:microsoft.com/office/officeart/2008/layout/VerticalCurvedList"/>
    <dgm:cxn modelId="{E6E450C8-5030-4B2F-A0FA-497F2BA48B1E}" type="presParOf" srcId="{467ABE2A-9E1D-41BD-B969-192AF9C5175A}" destId="{D2B1F00C-C962-4A4A-95D8-744505F13A61}" srcOrd="2" destOrd="0" presId="urn:microsoft.com/office/officeart/2008/layout/VerticalCurvedList"/>
    <dgm:cxn modelId="{E3F60616-5398-49C6-BECC-DB6B7DDBC881}" type="presParOf" srcId="{D2B1F00C-C962-4A4A-95D8-744505F13A61}" destId="{5CAEB8D9-8CD9-4F95-A076-DF09BEBC0B70}" srcOrd="0" destOrd="0" presId="urn:microsoft.com/office/officeart/2008/layout/VerticalCurvedList"/>
    <dgm:cxn modelId="{8420787B-9A78-4B1C-981A-76166605F164}" type="presParOf" srcId="{467ABE2A-9E1D-41BD-B969-192AF9C5175A}" destId="{4C215C74-24CB-4A81-B2CF-C25044519DFB}" srcOrd="3" destOrd="0" presId="urn:microsoft.com/office/officeart/2008/layout/VerticalCurvedList"/>
    <dgm:cxn modelId="{1C7EDC1F-B165-4D03-96D5-54AF939BEFF9}" type="presParOf" srcId="{467ABE2A-9E1D-41BD-B969-192AF9C5175A}" destId="{F73B2F69-0273-4A47-9C3D-0CA909458074}" srcOrd="4" destOrd="0" presId="urn:microsoft.com/office/officeart/2008/layout/VerticalCurvedList"/>
    <dgm:cxn modelId="{77169352-1550-417E-9D76-E5502D8A1329}" type="presParOf" srcId="{F73B2F69-0273-4A47-9C3D-0CA909458074}" destId="{F10A63CB-9E0D-4996-9D93-40775A2CC2F2}" srcOrd="0" destOrd="0" presId="urn:microsoft.com/office/officeart/2008/layout/VerticalCurvedList"/>
    <dgm:cxn modelId="{B35D439D-F423-4BB6-8EEC-9F9D0D1B6FEE}" type="presParOf" srcId="{467ABE2A-9E1D-41BD-B969-192AF9C5175A}" destId="{CF08D2D5-C62D-4E75-B17C-74A547BFF6CD}" srcOrd="5" destOrd="0" presId="urn:microsoft.com/office/officeart/2008/layout/VerticalCurvedList"/>
    <dgm:cxn modelId="{30A14D02-2949-427C-AA37-0FA223036CFC}" type="presParOf" srcId="{467ABE2A-9E1D-41BD-B969-192AF9C5175A}" destId="{B34E8A23-7015-48F2-9C4D-9F2681EA2714}" srcOrd="6" destOrd="0" presId="urn:microsoft.com/office/officeart/2008/layout/VerticalCurvedList"/>
    <dgm:cxn modelId="{3AD448F9-AF3D-4F21-845F-F6619D1070B3}" type="presParOf" srcId="{B34E8A23-7015-48F2-9C4D-9F2681EA2714}" destId="{90C6535E-0283-436A-871D-83DF1A94116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06B3EA-4D09-40AB-B449-53FB7F7C7A8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C93D79-6226-48AA-B13F-17C6A7E6CCAC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UserInfo</a:t>
          </a:r>
          <a:endParaRPr lang="en-US" sz="2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9A2C36-1A29-4090-8522-77E7807D2887}" type="parTrans" cxnId="{A67541CB-9825-47DE-9A7E-BB1617789F51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97FC8A-2D10-49BB-8595-218831BD0AE7}" type="sibTrans" cxnId="{A67541CB-9825-47DE-9A7E-BB1617789F51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5B1697-6D51-4937-9AA7-D1DB4DD312BB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JobRole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7AD747-2114-4897-A5F1-3103F85474D0}" type="parTrans" cxnId="{E1C8AD7A-BFD4-427C-9A8A-8F5213FDC50E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DE3701-6B45-4A18-B95F-6CDD0F723D36}" type="sibTrans" cxnId="{E1C8AD7A-BFD4-427C-9A8A-8F5213FDC50E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ABF7B9-8250-4C06-9D8B-6F8A202C6A9D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Project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0A5733-0E03-4672-8074-340860B411A8}" type="parTrans" cxnId="{08A59858-7050-4089-9757-2177C2647270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2C9C2A-5566-4B7C-9277-E2D9DAE50A23}" type="sibTrans" cxnId="{08A59858-7050-4089-9757-2177C2647270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927F4D-CE47-42A3-9DEA-95A30D25FB14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RoleInProject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BFAE86-8E20-4C49-9CD0-F7C2CD3DE2D9}" type="parTrans" cxnId="{AC18CF77-678D-40F5-BAAA-08AA1B349C6B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0B2908-5BF7-40AC-A4A8-246352C4DA40}" type="sibTrans" cxnId="{AC18CF77-678D-40F5-BAAA-08AA1B349C6B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00995D-F33B-4687-AB2E-8438131E2F6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02A522-3010-429C-9304-8F8B27441B05}" type="parTrans" cxnId="{3691897D-2F0B-4CE8-9F7C-859E9063BB48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B5EEE7-CF79-454C-8CF3-81807B512A52}" type="sibTrans" cxnId="{3691897D-2F0B-4CE8-9F7C-859E9063BB48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660EA9-4345-4CB9-A507-D54A1032A523}" type="pres">
      <dgm:prSet presAssocID="{7D06B3EA-4D09-40AB-B449-53FB7F7C7A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4EED2C-5AE1-4396-9C42-46B0A6CFC709}" type="pres">
      <dgm:prSet presAssocID="{4BC93D79-6226-48AA-B13F-17C6A7E6CCAC}" presName="parentLin" presStyleCnt="0"/>
      <dgm:spPr/>
    </dgm:pt>
    <dgm:pt modelId="{7A93A225-43D4-42F6-8E9A-DB580CC41AD1}" type="pres">
      <dgm:prSet presAssocID="{4BC93D79-6226-48AA-B13F-17C6A7E6CCA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3C519C93-0B30-4817-A28C-F4B7BE2453C1}" type="pres">
      <dgm:prSet presAssocID="{4BC93D79-6226-48AA-B13F-17C6A7E6CCA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E0A3BA-5845-400A-B3E2-BA2B35666F38}" type="pres">
      <dgm:prSet presAssocID="{4BC93D79-6226-48AA-B13F-17C6A7E6CCAC}" presName="negativeSpace" presStyleCnt="0"/>
      <dgm:spPr/>
    </dgm:pt>
    <dgm:pt modelId="{C969BC9F-6198-4D18-9DC4-E4689E34A17F}" type="pres">
      <dgm:prSet presAssocID="{4BC93D79-6226-48AA-B13F-17C6A7E6CCAC}" presName="childText" presStyleLbl="conFgAcc1" presStyleIdx="0" presStyleCnt="5">
        <dgm:presLayoutVars>
          <dgm:bulletEnabled val="1"/>
        </dgm:presLayoutVars>
      </dgm:prSet>
      <dgm:spPr/>
    </dgm:pt>
    <dgm:pt modelId="{AADE4147-8F8C-4876-87E7-4941129E751D}" type="pres">
      <dgm:prSet presAssocID="{FE97FC8A-2D10-49BB-8595-218831BD0AE7}" presName="spaceBetweenRectangles" presStyleCnt="0"/>
      <dgm:spPr/>
    </dgm:pt>
    <dgm:pt modelId="{A51A4247-4A9B-46FB-BE66-29E0A9BC1194}" type="pres">
      <dgm:prSet presAssocID="{915B1697-6D51-4937-9AA7-D1DB4DD312BB}" presName="parentLin" presStyleCnt="0"/>
      <dgm:spPr/>
    </dgm:pt>
    <dgm:pt modelId="{2E1B7295-1721-4892-8AA4-BF30656A8320}" type="pres">
      <dgm:prSet presAssocID="{915B1697-6D51-4937-9AA7-D1DB4DD312BB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8B982CA1-5FFA-4BDB-A9E6-F199F190456C}" type="pres">
      <dgm:prSet presAssocID="{915B1697-6D51-4937-9AA7-D1DB4DD312B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A7DD5-02FC-4AFD-AF88-F338AD286280}" type="pres">
      <dgm:prSet presAssocID="{915B1697-6D51-4937-9AA7-D1DB4DD312BB}" presName="negativeSpace" presStyleCnt="0"/>
      <dgm:spPr/>
    </dgm:pt>
    <dgm:pt modelId="{60F3414E-9E44-409A-9EAB-409A93AC466A}" type="pres">
      <dgm:prSet presAssocID="{915B1697-6D51-4937-9AA7-D1DB4DD312BB}" presName="childText" presStyleLbl="conFgAcc1" presStyleIdx="1" presStyleCnt="5" custScaleX="100000">
        <dgm:presLayoutVars>
          <dgm:bulletEnabled val="1"/>
        </dgm:presLayoutVars>
      </dgm:prSet>
      <dgm:spPr/>
    </dgm:pt>
    <dgm:pt modelId="{91C26EA3-F53B-451E-B76B-63DFF8366010}" type="pres">
      <dgm:prSet presAssocID="{37DE3701-6B45-4A18-B95F-6CDD0F723D36}" presName="spaceBetweenRectangles" presStyleCnt="0"/>
      <dgm:spPr/>
    </dgm:pt>
    <dgm:pt modelId="{902ED1DC-AE46-409E-A0FC-1BDEFE866841}" type="pres">
      <dgm:prSet presAssocID="{71ABF7B9-8250-4C06-9D8B-6F8A202C6A9D}" presName="parentLin" presStyleCnt="0"/>
      <dgm:spPr/>
    </dgm:pt>
    <dgm:pt modelId="{5925D692-ABA1-40C4-BB0F-E40A2D64883D}" type="pres">
      <dgm:prSet presAssocID="{71ABF7B9-8250-4C06-9D8B-6F8A202C6A9D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266162D8-CD9F-4501-8432-D65F98A51A7B}" type="pres">
      <dgm:prSet presAssocID="{71ABF7B9-8250-4C06-9D8B-6F8A202C6A9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E333BB-4983-4993-89DC-2936A66839F3}" type="pres">
      <dgm:prSet presAssocID="{71ABF7B9-8250-4C06-9D8B-6F8A202C6A9D}" presName="negativeSpace" presStyleCnt="0"/>
      <dgm:spPr/>
    </dgm:pt>
    <dgm:pt modelId="{83E0289A-7F0B-47BF-9B80-214F978178F2}" type="pres">
      <dgm:prSet presAssocID="{71ABF7B9-8250-4C06-9D8B-6F8A202C6A9D}" presName="childText" presStyleLbl="conFgAcc1" presStyleIdx="2" presStyleCnt="5">
        <dgm:presLayoutVars>
          <dgm:bulletEnabled val="1"/>
        </dgm:presLayoutVars>
      </dgm:prSet>
      <dgm:spPr/>
    </dgm:pt>
    <dgm:pt modelId="{B7745FC4-F789-4417-81B5-6C0A46D583FA}" type="pres">
      <dgm:prSet presAssocID="{5C2C9C2A-5566-4B7C-9277-E2D9DAE50A23}" presName="spaceBetweenRectangles" presStyleCnt="0"/>
      <dgm:spPr/>
    </dgm:pt>
    <dgm:pt modelId="{F859EF85-EDCE-46EC-B24E-EF2822B0B2C3}" type="pres">
      <dgm:prSet presAssocID="{FD927F4D-CE47-42A3-9DEA-95A30D25FB14}" presName="parentLin" presStyleCnt="0"/>
      <dgm:spPr/>
    </dgm:pt>
    <dgm:pt modelId="{FF580072-22ED-4C22-BB7F-874A29967C71}" type="pres">
      <dgm:prSet presAssocID="{FD927F4D-CE47-42A3-9DEA-95A30D25FB14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B6D86474-0F65-4B56-93AD-0DC96AC7263D}" type="pres">
      <dgm:prSet presAssocID="{FD927F4D-CE47-42A3-9DEA-95A30D25FB1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4C2AE-19C9-4268-B4B8-313D1E92069B}" type="pres">
      <dgm:prSet presAssocID="{FD927F4D-CE47-42A3-9DEA-95A30D25FB14}" presName="negativeSpace" presStyleCnt="0"/>
      <dgm:spPr/>
    </dgm:pt>
    <dgm:pt modelId="{04308E68-B653-4810-9D79-08DF2CD74C3F}" type="pres">
      <dgm:prSet presAssocID="{FD927F4D-CE47-42A3-9DEA-95A30D25FB14}" presName="childText" presStyleLbl="conFgAcc1" presStyleIdx="3" presStyleCnt="5">
        <dgm:presLayoutVars>
          <dgm:bulletEnabled val="1"/>
        </dgm:presLayoutVars>
      </dgm:prSet>
      <dgm:spPr/>
    </dgm:pt>
    <dgm:pt modelId="{124005E1-75BF-4C30-AD9C-6C3D86698528}" type="pres">
      <dgm:prSet presAssocID="{C60B2908-5BF7-40AC-A4A8-246352C4DA40}" presName="spaceBetweenRectangles" presStyleCnt="0"/>
      <dgm:spPr/>
    </dgm:pt>
    <dgm:pt modelId="{3318F6CE-2B0A-4CF8-985F-9B65F42B44CF}" type="pres">
      <dgm:prSet presAssocID="{E800995D-F33B-4687-AB2E-8438131E2F67}" presName="parentLin" presStyleCnt="0"/>
      <dgm:spPr/>
    </dgm:pt>
    <dgm:pt modelId="{B9083BE1-D600-466E-B13D-389217A1E35F}" type="pres">
      <dgm:prSet presAssocID="{E800995D-F33B-4687-AB2E-8438131E2F67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296889D-9A91-4AEB-BF42-3F85D7E21DFB}" type="pres">
      <dgm:prSet presAssocID="{E800995D-F33B-4687-AB2E-8438131E2F6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7A4EEB-4344-4CA7-A781-8C5356B630B4}" type="pres">
      <dgm:prSet presAssocID="{E800995D-F33B-4687-AB2E-8438131E2F67}" presName="negativeSpace" presStyleCnt="0"/>
      <dgm:spPr/>
    </dgm:pt>
    <dgm:pt modelId="{AEADA0C1-F55C-4689-864E-4F0964576B62}" type="pres">
      <dgm:prSet presAssocID="{E800995D-F33B-4687-AB2E-8438131E2F6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F68FE28-A4F8-44CF-8BDF-D1017BB96572}" type="presOf" srcId="{FD927F4D-CE47-42A3-9DEA-95A30D25FB14}" destId="{B6D86474-0F65-4B56-93AD-0DC96AC7263D}" srcOrd="1" destOrd="0" presId="urn:microsoft.com/office/officeart/2005/8/layout/list1"/>
    <dgm:cxn modelId="{48B5CFF3-A903-4BD2-B373-73A957419EBC}" type="presOf" srcId="{71ABF7B9-8250-4C06-9D8B-6F8A202C6A9D}" destId="{5925D692-ABA1-40C4-BB0F-E40A2D64883D}" srcOrd="0" destOrd="0" presId="urn:microsoft.com/office/officeart/2005/8/layout/list1"/>
    <dgm:cxn modelId="{7826CE8A-D52C-42CC-8CF1-A1C492E19906}" type="presOf" srcId="{E800995D-F33B-4687-AB2E-8438131E2F67}" destId="{B9083BE1-D600-466E-B13D-389217A1E35F}" srcOrd="0" destOrd="0" presId="urn:microsoft.com/office/officeart/2005/8/layout/list1"/>
    <dgm:cxn modelId="{F7A69DB7-75CC-4864-9797-C63BD4A04874}" type="presOf" srcId="{7D06B3EA-4D09-40AB-B449-53FB7F7C7A80}" destId="{89660EA9-4345-4CB9-A507-D54A1032A523}" srcOrd="0" destOrd="0" presId="urn:microsoft.com/office/officeart/2005/8/layout/list1"/>
    <dgm:cxn modelId="{AC18CF77-678D-40F5-BAAA-08AA1B349C6B}" srcId="{7D06B3EA-4D09-40AB-B449-53FB7F7C7A80}" destId="{FD927F4D-CE47-42A3-9DEA-95A30D25FB14}" srcOrd="3" destOrd="0" parTransId="{98BFAE86-8E20-4C49-9CD0-F7C2CD3DE2D9}" sibTransId="{C60B2908-5BF7-40AC-A4A8-246352C4DA40}"/>
    <dgm:cxn modelId="{227F4E5A-F73E-4D6B-A203-0ABC11A0C6AE}" type="presOf" srcId="{E800995D-F33B-4687-AB2E-8438131E2F67}" destId="{7296889D-9A91-4AEB-BF42-3F85D7E21DFB}" srcOrd="1" destOrd="0" presId="urn:microsoft.com/office/officeart/2005/8/layout/list1"/>
    <dgm:cxn modelId="{F4C09591-C546-4EBA-94EE-FAC25A5C8FD9}" type="presOf" srcId="{4BC93D79-6226-48AA-B13F-17C6A7E6CCAC}" destId="{7A93A225-43D4-42F6-8E9A-DB580CC41AD1}" srcOrd="0" destOrd="0" presId="urn:microsoft.com/office/officeart/2005/8/layout/list1"/>
    <dgm:cxn modelId="{D961D01C-9EFB-49CC-A821-41C003EA403D}" type="presOf" srcId="{915B1697-6D51-4937-9AA7-D1DB4DD312BB}" destId="{8B982CA1-5FFA-4BDB-A9E6-F199F190456C}" srcOrd="1" destOrd="0" presId="urn:microsoft.com/office/officeart/2005/8/layout/list1"/>
    <dgm:cxn modelId="{39F719B9-C2CE-4C4A-96FC-AACB31DC62D4}" type="presOf" srcId="{4BC93D79-6226-48AA-B13F-17C6A7E6CCAC}" destId="{3C519C93-0B30-4817-A28C-F4B7BE2453C1}" srcOrd="1" destOrd="0" presId="urn:microsoft.com/office/officeart/2005/8/layout/list1"/>
    <dgm:cxn modelId="{E1C8AD7A-BFD4-427C-9A8A-8F5213FDC50E}" srcId="{7D06B3EA-4D09-40AB-B449-53FB7F7C7A80}" destId="{915B1697-6D51-4937-9AA7-D1DB4DD312BB}" srcOrd="1" destOrd="0" parTransId="{A47AD747-2114-4897-A5F1-3103F85474D0}" sibTransId="{37DE3701-6B45-4A18-B95F-6CDD0F723D36}"/>
    <dgm:cxn modelId="{E42F8163-66B9-4513-BF8D-4D36E4649341}" type="presOf" srcId="{915B1697-6D51-4937-9AA7-D1DB4DD312BB}" destId="{2E1B7295-1721-4892-8AA4-BF30656A8320}" srcOrd="0" destOrd="0" presId="urn:microsoft.com/office/officeart/2005/8/layout/list1"/>
    <dgm:cxn modelId="{A1C4162D-3539-4847-9CD2-35110DD39384}" type="presOf" srcId="{71ABF7B9-8250-4C06-9D8B-6F8A202C6A9D}" destId="{266162D8-CD9F-4501-8432-D65F98A51A7B}" srcOrd="1" destOrd="0" presId="urn:microsoft.com/office/officeart/2005/8/layout/list1"/>
    <dgm:cxn modelId="{A67541CB-9825-47DE-9A7E-BB1617789F51}" srcId="{7D06B3EA-4D09-40AB-B449-53FB7F7C7A80}" destId="{4BC93D79-6226-48AA-B13F-17C6A7E6CCAC}" srcOrd="0" destOrd="0" parTransId="{809A2C36-1A29-4090-8522-77E7807D2887}" sibTransId="{FE97FC8A-2D10-49BB-8595-218831BD0AE7}"/>
    <dgm:cxn modelId="{08A59858-7050-4089-9757-2177C2647270}" srcId="{7D06B3EA-4D09-40AB-B449-53FB7F7C7A80}" destId="{71ABF7B9-8250-4C06-9D8B-6F8A202C6A9D}" srcOrd="2" destOrd="0" parTransId="{8D0A5733-0E03-4672-8074-340860B411A8}" sibTransId="{5C2C9C2A-5566-4B7C-9277-E2D9DAE50A23}"/>
    <dgm:cxn modelId="{D1FF2D51-37F8-4C35-9932-21EFE2F8005E}" type="presOf" srcId="{FD927F4D-CE47-42A3-9DEA-95A30D25FB14}" destId="{FF580072-22ED-4C22-BB7F-874A29967C71}" srcOrd="0" destOrd="0" presId="urn:microsoft.com/office/officeart/2005/8/layout/list1"/>
    <dgm:cxn modelId="{3691897D-2F0B-4CE8-9F7C-859E9063BB48}" srcId="{7D06B3EA-4D09-40AB-B449-53FB7F7C7A80}" destId="{E800995D-F33B-4687-AB2E-8438131E2F67}" srcOrd="4" destOrd="0" parTransId="{8D02A522-3010-429C-9304-8F8B27441B05}" sibTransId="{40B5EEE7-CF79-454C-8CF3-81807B512A52}"/>
    <dgm:cxn modelId="{E3F2921B-FF14-4203-882B-2EB7D5D34E3A}" type="presParOf" srcId="{89660EA9-4345-4CB9-A507-D54A1032A523}" destId="{C64EED2C-5AE1-4396-9C42-46B0A6CFC709}" srcOrd="0" destOrd="0" presId="urn:microsoft.com/office/officeart/2005/8/layout/list1"/>
    <dgm:cxn modelId="{34BFB1F3-3DD7-4BFF-8E6B-61C8209010E1}" type="presParOf" srcId="{C64EED2C-5AE1-4396-9C42-46B0A6CFC709}" destId="{7A93A225-43D4-42F6-8E9A-DB580CC41AD1}" srcOrd="0" destOrd="0" presId="urn:microsoft.com/office/officeart/2005/8/layout/list1"/>
    <dgm:cxn modelId="{A13D06CA-62F1-473F-A2C4-C9C35F34213D}" type="presParOf" srcId="{C64EED2C-5AE1-4396-9C42-46B0A6CFC709}" destId="{3C519C93-0B30-4817-A28C-F4B7BE2453C1}" srcOrd="1" destOrd="0" presId="urn:microsoft.com/office/officeart/2005/8/layout/list1"/>
    <dgm:cxn modelId="{BA885D07-693E-49E0-ABBE-F87010352EDE}" type="presParOf" srcId="{89660EA9-4345-4CB9-A507-D54A1032A523}" destId="{50E0A3BA-5845-400A-B3E2-BA2B35666F38}" srcOrd="1" destOrd="0" presId="urn:microsoft.com/office/officeart/2005/8/layout/list1"/>
    <dgm:cxn modelId="{D37F32C8-B9E8-43FF-BE5D-B32D0410650F}" type="presParOf" srcId="{89660EA9-4345-4CB9-A507-D54A1032A523}" destId="{C969BC9F-6198-4D18-9DC4-E4689E34A17F}" srcOrd="2" destOrd="0" presId="urn:microsoft.com/office/officeart/2005/8/layout/list1"/>
    <dgm:cxn modelId="{DBA5E80E-F1DC-41DA-BCB7-BE79FC1066AE}" type="presParOf" srcId="{89660EA9-4345-4CB9-A507-D54A1032A523}" destId="{AADE4147-8F8C-4876-87E7-4941129E751D}" srcOrd="3" destOrd="0" presId="urn:microsoft.com/office/officeart/2005/8/layout/list1"/>
    <dgm:cxn modelId="{7483D636-ACF6-47FA-B473-206F6745FE26}" type="presParOf" srcId="{89660EA9-4345-4CB9-A507-D54A1032A523}" destId="{A51A4247-4A9B-46FB-BE66-29E0A9BC1194}" srcOrd="4" destOrd="0" presId="urn:microsoft.com/office/officeart/2005/8/layout/list1"/>
    <dgm:cxn modelId="{1107546E-A4E2-42D2-AE6B-3A9714C88586}" type="presParOf" srcId="{A51A4247-4A9B-46FB-BE66-29E0A9BC1194}" destId="{2E1B7295-1721-4892-8AA4-BF30656A8320}" srcOrd="0" destOrd="0" presId="urn:microsoft.com/office/officeart/2005/8/layout/list1"/>
    <dgm:cxn modelId="{387D3E4E-F13B-4087-A3F8-092A25ACBEB1}" type="presParOf" srcId="{A51A4247-4A9B-46FB-BE66-29E0A9BC1194}" destId="{8B982CA1-5FFA-4BDB-A9E6-F199F190456C}" srcOrd="1" destOrd="0" presId="urn:microsoft.com/office/officeart/2005/8/layout/list1"/>
    <dgm:cxn modelId="{BB0C699B-4907-4603-A1E5-6C5D32430ED8}" type="presParOf" srcId="{89660EA9-4345-4CB9-A507-D54A1032A523}" destId="{D7EA7DD5-02FC-4AFD-AF88-F338AD286280}" srcOrd="5" destOrd="0" presId="urn:microsoft.com/office/officeart/2005/8/layout/list1"/>
    <dgm:cxn modelId="{BF00F25C-CE6C-412A-882E-147B99D88DEF}" type="presParOf" srcId="{89660EA9-4345-4CB9-A507-D54A1032A523}" destId="{60F3414E-9E44-409A-9EAB-409A93AC466A}" srcOrd="6" destOrd="0" presId="urn:microsoft.com/office/officeart/2005/8/layout/list1"/>
    <dgm:cxn modelId="{5B8D4157-A356-4484-9A71-DD4032D7028C}" type="presParOf" srcId="{89660EA9-4345-4CB9-A507-D54A1032A523}" destId="{91C26EA3-F53B-451E-B76B-63DFF8366010}" srcOrd="7" destOrd="0" presId="urn:microsoft.com/office/officeart/2005/8/layout/list1"/>
    <dgm:cxn modelId="{BE11C484-54EC-4D38-B490-CC5A26C3770E}" type="presParOf" srcId="{89660EA9-4345-4CB9-A507-D54A1032A523}" destId="{902ED1DC-AE46-409E-A0FC-1BDEFE866841}" srcOrd="8" destOrd="0" presId="urn:microsoft.com/office/officeart/2005/8/layout/list1"/>
    <dgm:cxn modelId="{FEC0A6B0-61E0-4E2E-BE6C-C47C17968E40}" type="presParOf" srcId="{902ED1DC-AE46-409E-A0FC-1BDEFE866841}" destId="{5925D692-ABA1-40C4-BB0F-E40A2D64883D}" srcOrd="0" destOrd="0" presId="urn:microsoft.com/office/officeart/2005/8/layout/list1"/>
    <dgm:cxn modelId="{FF6180AD-703C-4B3A-8557-3F49492C151E}" type="presParOf" srcId="{902ED1DC-AE46-409E-A0FC-1BDEFE866841}" destId="{266162D8-CD9F-4501-8432-D65F98A51A7B}" srcOrd="1" destOrd="0" presId="urn:microsoft.com/office/officeart/2005/8/layout/list1"/>
    <dgm:cxn modelId="{DFF7A1CF-8601-4E88-AA22-1E7241699C7E}" type="presParOf" srcId="{89660EA9-4345-4CB9-A507-D54A1032A523}" destId="{ECE333BB-4983-4993-89DC-2936A66839F3}" srcOrd="9" destOrd="0" presId="urn:microsoft.com/office/officeart/2005/8/layout/list1"/>
    <dgm:cxn modelId="{AD4264EB-6071-4593-8797-9E39E8977308}" type="presParOf" srcId="{89660EA9-4345-4CB9-A507-D54A1032A523}" destId="{83E0289A-7F0B-47BF-9B80-214F978178F2}" srcOrd="10" destOrd="0" presId="urn:microsoft.com/office/officeart/2005/8/layout/list1"/>
    <dgm:cxn modelId="{CC21DB1E-0A55-49FD-B2A5-8FC890E0BA75}" type="presParOf" srcId="{89660EA9-4345-4CB9-A507-D54A1032A523}" destId="{B7745FC4-F789-4417-81B5-6C0A46D583FA}" srcOrd="11" destOrd="0" presId="urn:microsoft.com/office/officeart/2005/8/layout/list1"/>
    <dgm:cxn modelId="{7B3C4610-3B9A-4AB9-BE3B-0B23B4DDE2D2}" type="presParOf" srcId="{89660EA9-4345-4CB9-A507-D54A1032A523}" destId="{F859EF85-EDCE-46EC-B24E-EF2822B0B2C3}" srcOrd="12" destOrd="0" presId="urn:microsoft.com/office/officeart/2005/8/layout/list1"/>
    <dgm:cxn modelId="{FC22F69B-43F1-483D-8542-790454D86C67}" type="presParOf" srcId="{F859EF85-EDCE-46EC-B24E-EF2822B0B2C3}" destId="{FF580072-22ED-4C22-BB7F-874A29967C71}" srcOrd="0" destOrd="0" presId="urn:microsoft.com/office/officeart/2005/8/layout/list1"/>
    <dgm:cxn modelId="{CAF24AF5-04F8-403E-94A0-6D306A87AC78}" type="presParOf" srcId="{F859EF85-EDCE-46EC-B24E-EF2822B0B2C3}" destId="{B6D86474-0F65-4B56-93AD-0DC96AC7263D}" srcOrd="1" destOrd="0" presId="urn:microsoft.com/office/officeart/2005/8/layout/list1"/>
    <dgm:cxn modelId="{5F300E7D-6D75-42EC-915E-1FB764D0A77F}" type="presParOf" srcId="{89660EA9-4345-4CB9-A507-D54A1032A523}" destId="{8194C2AE-19C9-4268-B4B8-313D1E92069B}" srcOrd="13" destOrd="0" presId="urn:microsoft.com/office/officeart/2005/8/layout/list1"/>
    <dgm:cxn modelId="{D569F47F-C58A-4AFA-810E-C93221914FB0}" type="presParOf" srcId="{89660EA9-4345-4CB9-A507-D54A1032A523}" destId="{04308E68-B653-4810-9D79-08DF2CD74C3F}" srcOrd="14" destOrd="0" presId="urn:microsoft.com/office/officeart/2005/8/layout/list1"/>
    <dgm:cxn modelId="{B0325FC7-6180-460F-947A-89458A02C637}" type="presParOf" srcId="{89660EA9-4345-4CB9-A507-D54A1032A523}" destId="{124005E1-75BF-4C30-AD9C-6C3D86698528}" srcOrd="15" destOrd="0" presId="urn:microsoft.com/office/officeart/2005/8/layout/list1"/>
    <dgm:cxn modelId="{C69989FD-02C7-454A-985D-68A2FF4A2631}" type="presParOf" srcId="{89660EA9-4345-4CB9-A507-D54A1032A523}" destId="{3318F6CE-2B0A-4CF8-985F-9B65F42B44CF}" srcOrd="16" destOrd="0" presId="urn:microsoft.com/office/officeart/2005/8/layout/list1"/>
    <dgm:cxn modelId="{B1870D84-9695-4264-9F89-38A0D9958448}" type="presParOf" srcId="{3318F6CE-2B0A-4CF8-985F-9B65F42B44CF}" destId="{B9083BE1-D600-466E-B13D-389217A1E35F}" srcOrd="0" destOrd="0" presId="urn:microsoft.com/office/officeart/2005/8/layout/list1"/>
    <dgm:cxn modelId="{8029A535-BB6B-4C63-9846-D551EA12DA3D}" type="presParOf" srcId="{3318F6CE-2B0A-4CF8-985F-9B65F42B44CF}" destId="{7296889D-9A91-4AEB-BF42-3F85D7E21DFB}" srcOrd="1" destOrd="0" presId="urn:microsoft.com/office/officeart/2005/8/layout/list1"/>
    <dgm:cxn modelId="{9D5C0002-41F7-44A4-AE92-511EC40711DD}" type="presParOf" srcId="{89660EA9-4345-4CB9-A507-D54A1032A523}" destId="{437A4EEB-4344-4CA7-A781-8C5356B630B4}" srcOrd="17" destOrd="0" presId="urn:microsoft.com/office/officeart/2005/8/layout/list1"/>
    <dgm:cxn modelId="{9A2160A8-364D-4923-812F-BE39C5E5AB3C}" type="presParOf" srcId="{89660EA9-4345-4CB9-A507-D54A1032A523}" destId="{AEADA0C1-F55C-4689-864E-4F0964576B6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06B3EA-4D09-40AB-B449-53FB7F7C7A8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C93D79-6226-48AA-B13F-17C6A7E6CCAC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Task</a:t>
          </a:r>
          <a:endParaRPr lang="en-US" sz="2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9A2C36-1A29-4090-8522-77E7807D2887}" type="parTrans" cxnId="{A67541CB-9825-47DE-9A7E-BB1617789F51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97FC8A-2D10-49BB-8595-218831BD0AE7}" type="sibTrans" cxnId="{A67541CB-9825-47DE-9A7E-BB1617789F51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5B1697-6D51-4937-9AA7-D1DB4DD312BB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ProjectLog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7AD747-2114-4897-A5F1-3103F85474D0}" type="parTrans" cxnId="{E1C8AD7A-BFD4-427C-9A8A-8F5213FDC50E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DE3701-6B45-4A18-B95F-6CDD0F723D36}" type="sibTrans" cxnId="{E1C8AD7A-BFD4-427C-9A8A-8F5213FDC50E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ABF7B9-8250-4C06-9D8B-6F8A202C6A9D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0A5733-0E03-4672-8074-340860B411A8}" type="parTrans" cxnId="{08A59858-7050-4089-9757-2177C2647270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2C9C2A-5566-4B7C-9277-E2D9DAE50A23}" type="sibTrans" cxnId="{08A59858-7050-4089-9757-2177C2647270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927F4D-CE47-42A3-9DEA-95A30D25FB14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TaskType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BFAE86-8E20-4C49-9CD0-F7C2CD3DE2D9}" type="parTrans" cxnId="{AC18CF77-678D-40F5-BAAA-08AA1B349C6B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0B2908-5BF7-40AC-A4A8-246352C4DA40}" type="sibTrans" cxnId="{AC18CF77-678D-40F5-BAAA-08AA1B349C6B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00995D-F33B-4687-AB2E-8438131E2F6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RequestType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02A522-3010-429C-9304-8F8B27441B05}" type="parTrans" cxnId="{3691897D-2F0B-4CE8-9F7C-859E9063BB48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B5EEE7-CF79-454C-8CF3-81807B512A52}" type="sibTrans" cxnId="{3691897D-2F0B-4CE8-9F7C-859E9063BB48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660EA9-4345-4CB9-A507-D54A1032A523}" type="pres">
      <dgm:prSet presAssocID="{7D06B3EA-4D09-40AB-B449-53FB7F7C7A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4EED2C-5AE1-4396-9C42-46B0A6CFC709}" type="pres">
      <dgm:prSet presAssocID="{4BC93D79-6226-48AA-B13F-17C6A7E6CCAC}" presName="parentLin" presStyleCnt="0"/>
      <dgm:spPr/>
    </dgm:pt>
    <dgm:pt modelId="{7A93A225-43D4-42F6-8E9A-DB580CC41AD1}" type="pres">
      <dgm:prSet presAssocID="{4BC93D79-6226-48AA-B13F-17C6A7E6CCA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3C519C93-0B30-4817-A28C-F4B7BE2453C1}" type="pres">
      <dgm:prSet presAssocID="{4BC93D79-6226-48AA-B13F-17C6A7E6CCA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E0A3BA-5845-400A-B3E2-BA2B35666F38}" type="pres">
      <dgm:prSet presAssocID="{4BC93D79-6226-48AA-B13F-17C6A7E6CCAC}" presName="negativeSpace" presStyleCnt="0"/>
      <dgm:spPr/>
    </dgm:pt>
    <dgm:pt modelId="{C969BC9F-6198-4D18-9DC4-E4689E34A17F}" type="pres">
      <dgm:prSet presAssocID="{4BC93D79-6226-48AA-B13F-17C6A7E6CCAC}" presName="childText" presStyleLbl="conFgAcc1" presStyleIdx="0" presStyleCnt="5">
        <dgm:presLayoutVars>
          <dgm:bulletEnabled val="1"/>
        </dgm:presLayoutVars>
      </dgm:prSet>
      <dgm:spPr/>
    </dgm:pt>
    <dgm:pt modelId="{AADE4147-8F8C-4876-87E7-4941129E751D}" type="pres">
      <dgm:prSet presAssocID="{FE97FC8A-2D10-49BB-8595-218831BD0AE7}" presName="spaceBetweenRectangles" presStyleCnt="0"/>
      <dgm:spPr/>
    </dgm:pt>
    <dgm:pt modelId="{A51A4247-4A9B-46FB-BE66-29E0A9BC1194}" type="pres">
      <dgm:prSet presAssocID="{915B1697-6D51-4937-9AA7-D1DB4DD312BB}" presName="parentLin" presStyleCnt="0"/>
      <dgm:spPr/>
    </dgm:pt>
    <dgm:pt modelId="{2E1B7295-1721-4892-8AA4-BF30656A8320}" type="pres">
      <dgm:prSet presAssocID="{915B1697-6D51-4937-9AA7-D1DB4DD312BB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8B982CA1-5FFA-4BDB-A9E6-F199F190456C}" type="pres">
      <dgm:prSet presAssocID="{915B1697-6D51-4937-9AA7-D1DB4DD312B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A7DD5-02FC-4AFD-AF88-F338AD286280}" type="pres">
      <dgm:prSet presAssocID="{915B1697-6D51-4937-9AA7-D1DB4DD312BB}" presName="negativeSpace" presStyleCnt="0"/>
      <dgm:spPr/>
    </dgm:pt>
    <dgm:pt modelId="{60F3414E-9E44-409A-9EAB-409A93AC466A}" type="pres">
      <dgm:prSet presAssocID="{915B1697-6D51-4937-9AA7-D1DB4DD312BB}" presName="childText" presStyleLbl="conFgAcc1" presStyleIdx="1" presStyleCnt="5" custScaleX="100000">
        <dgm:presLayoutVars>
          <dgm:bulletEnabled val="1"/>
        </dgm:presLayoutVars>
      </dgm:prSet>
      <dgm:spPr/>
    </dgm:pt>
    <dgm:pt modelId="{91C26EA3-F53B-451E-B76B-63DFF8366010}" type="pres">
      <dgm:prSet presAssocID="{37DE3701-6B45-4A18-B95F-6CDD0F723D36}" presName="spaceBetweenRectangles" presStyleCnt="0"/>
      <dgm:spPr/>
    </dgm:pt>
    <dgm:pt modelId="{902ED1DC-AE46-409E-A0FC-1BDEFE866841}" type="pres">
      <dgm:prSet presAssocID="{71ABF7B9-8250-4C06-9D8B-6F8A202C6A9D}" presName="parentLin" presStyleCnt="0"/>
      <dgm:spPr/>
    </dgm:pt>
    <dgm:pt modelId="{5925D692-ABA1-40C4-BB0F-E40A2D64883D}" type="pres">
      <dgm:prSet presAssocID="{71ABF7B9-8250-4C06-9D8B-6F8A202C6A9D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266162D8-CD9F-4501-8432-D65F98A51A7B}" type="pres">
      <dgm:prSet presAssocID="{71ABF7B9-8250-4C06-9D8B-6F8A202C6A9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E333BB-4983-4993-89DC-2936A66839F3}" type="pres">
      <dgm:prSet presAssocID="{71ABF7B9-8250-4C06-9D8B-6F8A202C6A9D}" presName="negativeSpace" presStyleCnt="0"/>
      <dgm:spPr/>
    </dgm:pt>
    <dgm:pt modelId="{83E0289A-7F0B-47BF-9B80-214F978178F2}" type="pres">
      <dgm:prSet presAssocID="{71ABF7B9-8250-4C06-9D8B-6F8A202C6A9D}" presName="childText" presStyleLbl="conFgAcc1" presStyleIdx="2" presStyleCnt="5">
        <dgm:presLayoutVars>
          <dgm:bulletEnabled val="1"/>
        </dgm:presLayoutVars>
      </dgm:prSet>
      <dgm:spPr/>
    </dgm:pt>
    <dgm:pt modelId="{B7745FC4-F789-4417-81B5-6C0A46D583FA}" type="pres">
      <dgm:prSet presAssocID="{5C2C9C2A-5566-4B7C-9277-E2D9DAE50A23}" presName="spaceBetweenRectangles" presStyleCnt="0"/>
      <dgm:spPr/>
    </dgm:pt>
    <dgm:pt modelId="{F859EF85-EDCE-46EC-B24E-EF2822B0B2C3}" type="pres">
      <dgm:prSet presAssocID="{FD927F4D-CE47-42A3-9DEA-95A30D25FB14}" presName="parentLin" presStyleCnt="0"/>
      <dgm:spPr/>
    </dgm:pt>
    <dgm:pt modelId="{FF580072-22ED-4C22-BB7F-874A29967C71}" type="pres">
      <dgm:prSet presAssocID="{FD927F4D-CE47-42A3-9DEA-95A30D25FB14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B6D86474-0F65-4B56-93AD-0DC96AC7263D}" type="pres">
      <dgm:prSet presAssocID="{FD927F4D-CE47-42A3-9DEA-95A30D25FB1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4C2AE-19C9-4268-B4B8-313D1E92069B}" type="pres">
      <dgm:prSet presAssocID="{FD927F4D-CE47-42A3-9DEA-95A30D25FB14}" presName="negativeSpace" presStyleCnt="0"/>
      <dgm:spPr/>
    </dgm:pt>
    <dgm:pt modelId="{04308E68-B653-4810-9D79-08DF2CD74C3F}" type="pres">
      <dgm:prSet presAssocID="{FD927F4D-CE47-42A3-9DEA-95A30D25FB14}" presName="childText" presStyleLbl="conFgAcc1" presStyleIdx="3" presStyleCnt="5">
        <dgm:presLayoutVars>
          <dgm:bulletEnabled val="1"/>
        </dgm:presLayoutVars>
      </dgm:prSet>
      <dgm:spPr/>
    </dgm:pt>
    <dgm:pt modelId="{124005E1-75BF-4C30-AD9C-6C3D86698528}" type="pres">
      <dgm:prSet presAssocID="{C60B2908-5BF7-40AC-A4A8-246352C4DA40}" presName="spaceBetweenRectangles" presStyleCnt="0"/>
      <dgm:spPr/>
    </dgm:pt>
    <dgm:pt modelId="{3318F6CE-2B0A-4CF8-985F-9B65F42B44CF}" type="pres">
      <dgm:prSet presAssocID="{E800995D-F33B-4687-AB2E-8438131E2F67}" presName="parentLin" presStyleCnt="0"/>
      <dgm:spPr/>
    </dgm:pt>
    <dgm:pt modelId="{B9083BE1-D600-466E-B13D-389217A1E35F}" type="pres">
      <dgm:prSet presAssocID="{E800995D-F33B-4687-AB2E-8438131E2F67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296889D-9A91-4AEB-BF42-3F85D7E21DFB}" type="pres">
      <dgm:prSet presAssocID="{E800995D-F33B-4687-AB2E-8438131E2F6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7A4EEB-4344-4CA7-A781-8C5356B630B4}" type="pres">
      <dgm:prSet presAssocID="{E800995D-F33B-4687-AB2E-8438131E2F67}" presName="negativeSpace" presStyleCnt="0"/>
      <dgm:spPr/>
    </dgm:pt>
    <dgm:pt modelId="{AEADA0C1-F55C-4689-864E-4F0964576B62}" type="pres">
      <dgm:prSet presAssocID="{E800995D-F33B-4687-AB2E-8438131E2F6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F68FE28-A4F8-44CF-8BDF-D1017BB96572}" type="presOf" srcId="{FD927F4D-CE47-42A3-9DEA-95A30D25FB14}" destId="{B6D86474-0F65-4B56-93AD-0DC96AC7263D}" srcOrd="1" destOrd="0" presId="urn:microsoft.com/office/officeart/2005/8/layout/list1"/>
    <dgm:cxn modelId="{48B5CFF3-A903-4BD2-B373-73A957419EBC}" type="presOf" srcId="{71ABF7B9-8250-4C06-9D8B-6F8A202C6A9D}" destId="{5925D692-ABA1-40C4-BB0F-E40A2D64883D}" srcOrd="0" destOrd="0" presId="urn:microsoft.com/office/officeart/2005/8/layout/list1"/>
    <dgm:cxn modelId="{7826CE8A-D52C-42CC-8CF1-A1C492E19906}" type="presOf" srcId="{E800995D-F33B-4687-AB2E-8438131E2F67}" destId="{B9083BE1-D600-466E-B13D-389217A1E35F}" srcOrd="0" destOrd="0" presId="urn:microsoft.com/office/officeart/2005/8/layout/list1"/>
    <dgm:cxn modelId="{F7A69DB7-75CC-4864-9797-C63BD4A04874}" type="presOf" srcId="{7D06B3EA-4D09-40AB-B449-53FB7F7C7A80}" destId="{89660EA9-4345-4CB9-A507-D54A1032A523}" srcOrd="0" destOrd="0" presId="urn:microsoft.com/office/officeart/2005/8/layout/list1"/>
    <dgm:cxn modelId="{AC18CF77-678D-40F5-BAAA-08AA1B349C6B}" srcId="{7D06B3EA-4D09-40AB-B449-53FB7F7C7A80}" destId="{FD927F4D-CE47-42A3-9DEA-95A30D25FB14}" srcOrd="3" destOrd="0" parTransId="{98BFAE86-8E20-4C49-9CD0-F7C2CD3DE2D9}" sibTransId="{C60B2908-5BF7-40AC-A4A8-246352C4DA40}"/>
    <dgm:cxn modelId="{227F4E5A-F73E-4D6B-A203-0ABC11A0C6AE}" type="presOf" srcId="{E800995D-F33B-4687-AB2E-8438131E2F67}" destId="{7296889D-9A91-4AEB-BF42-3F85D7E21DFB}" srcOrd="1" destOrd="0" presId="urn:microsoft.com/office/officeart/2005/8/layout/list1"/>
    <dgm:cxn modelId="{F4C09591-C546-4EBA-94EE-FAC25A5C8FD9}" type="presOf" srcId="{4BC93D79-6226-48AA-B13F-17C6A7E6CCAC}" destId="{7A93A225-43D4-42F6-8E9A-DB580CC41AD1}" srcOrd="0" destOrd="0" presId="urn:microsoft.com/office/officeart/2005/8/layout/list1"/>
    <dgm:cxn modelId="{D961D01C-9EFB-49CC-A821-41C003EA403D}" type="presOf" srcId="{915B1697-6D51-4937-9AA7-D1DB4DD312BB}" destId="{8B982CA1-5FFA-4BDB-A9E6-F199F190456C}" srcOrd="1" destOrd="0" presId="urn:microsoft.com/office/officeart/2005/8/layout/list1"/>
    <dgm:cxn modelId="{39F719B9-C2CE-4C4A-96FC-AACB31DC62D4}" type="presOf" srcId="{4BC93D79-6226-48AA-B13F-17C6A7E6CCAC}" destId="{3C519C93-0B30-4817-A28C-F4B7BE2453C1}" srcOrd="1" destOrd="0" presId="urn:microsoft.com/office/officeart/2005/8/layout/list1"/>
    <dgm:cxn modelId="{E1C8AD7A-BFD4-427C-9A8A-8F5213FDC50E}" srcId="{7D06B3EA-4D09-40AB-B449-53FB7F7C7A80}" destId="{915B1697-6D51-4937-9AA7-D1DB4DD312BB}" srcOrd="1" destOrd="0" parTransId="{A47AD747-2114-4897-A5F1-3103F85474D0}" sibTransId="{37DE3701-6B45-4A18-B95F-6CDD0F723D36}"/>
    <dgm:cxn modelId="{E42F8163-66B9-4513-BF8D-4D36E4649341}" type="presOf" srcId="{915B1697-6D51-4937-9AA7-D1DB4DD312BB}" destId="{2E1B7295-1721-4892-8AA4-BF30656A8320}" srcOrd="0" destOrd="0" presId="urn:microsoft.com/office/officeart/2005/8/layout/list1"/>
    <dgm:cxn modelId="{A1C4162D-3539-4847-9CD2-35110DD39384}" type="presOf" srcId="{71ABF7B9-8250-4C06-9D8B-6F8A202C6A9D}" destId="{266162D8-CD9F-4501-8432-D65F98A51A7B}" srcOrd="1" destOrd="0" presId="urn:microsoft.com/office/officeart/2005/8/layout/list1"/>
    <dgm:cxn modelId="{A67541CB-9825-47DE-9A7E-BB1617789F51}" srcId="{7D06B3EA-4D09-40AB-B449-53FB7F7C7A80}" destId="{4BC93D79-6226-48AA-B13F-17C6A7E6CCAC}" srcOrd="0" destOrd="0" parTransId="{809A2C36-1A29-4090-8522-77E7807D2887}" sibTransId="{FE97FC8A-2D10-49BB-8595-218831BD0AE7}"/>
    <dgm:cxn modelId="{08A59858-7050-4089-9757-2177C2647270}" srcId="{7D06B3EA-4D09-40AB-B449-53FB7F7C7A80}" destId="{71ABF7B9-8250-4C06-9D8B-6F8A202C6A9D}" srcOrd="2" destOrd="0" parTransId="{8D0A5733-0E03-4672-8074-340860B411A8}" sibTransId="{5C2C9C2A-5566-4B7C-9277-E2D9DAE50A23}"/>
    <dgm:cxn modelId="{D1FF2D51-37F8-4C35-9932-21EFE2F8005E}" type="presOf" srcId="{FD927F4D-CE47-42A3-9DEA-95A30D25FB14}" destId="{FF580072-22ED-4C22-BB7F-874A29967C71}" srcOrd="0" destOrd="0" presId="urn:microsoft.com/office/officeart/2005/8/layout/list1"/>
    <dgm:cxn modelId="{3691897D-2F0B-4CE8-9F7C-859E9063BB48}" srcId="{7D06B3EA-4D09-40AB-B449-53FB7F7C7A80}" destId="{E800995D-F33B-4687-AB2E-8438131E2F67}" srcOrd="4" destOrd="0" parTransId="{8D02A522-3010-429C-9304-8F8B27441B05}" sibTransId="{40B5EEE7-CF79-454C-8CF3-81807B512A52}"/>
    <dgm:cxn modelId="{E3F2921B-FF14-4203-882B-2EB7D5D34E3A}" type="presParOf" srcId="{89660EA9-4345-4CB9-A507-D54A1032A523}" destId="{C64EED2C-5AE1-4396-9C42-46B0A6CFC709}" srcOrd="0" destOrd="0" presId="urn:microsoft.com/office/officeart/2005/8/layout/list1"/>
    <dgm:cxn modelId="{34BFB1F3-3DD7-4BFF-8E6B-61C8209010E1}" type="presParOf" srcId="{C64EED2C-5AE1-4396-9C42-46B0A6CFC709}" destId="{7A93A225-43D4-42F6-8E9A-DB580CC41AD1}" srcOrd="0" destOrd="0" presId="urn:microsoft.com/office/officeart/2005/8/layout/list1"/>
    <dgm:cxn modelId="{A13D06CA-62F1-473F-A2C4-C9C35F34213D}" type="presParOf" srcId="{C64EED2C-5AE1-4396-9C42-46B0A6CFC709}" destId="{3C519C93-0B30-4817-A28C-F4B7BE2453C1}" srcOrd="1" destOrd="0" presId="urn:microsoft.com/office/officeart/2005/8/layout/list1"/>
    <dgm:cxn modelId="{BA885D07-693E-49E0-ABBE-F87010352EDE}" type="presParOf" srcId="{89660EA9-4345-4CB9-A507-D54A1032A523}" destId="{50E0A3BA-5845-400A-B3E2-BA2B35666F38}" srcOrd="1" destOrd="0" presId="urn:microsoft.com/office/officeart/2005/8/layout/list1"/>
    <dgm:cxn modelId="{D37F32C8-B9E8-43FF-BE5D-B32D0410650F}" type="presParOf" srcId="{89660EA9-4345-4CB9-A507-D54A1032A523}" destId="{C969BC9F-6198-4D18-9DC4-E4689E34A17F}" srcOrd="2" destOrd="0" presId="urn:microsoft.com/office/officeart/2005/8/layout/list1"/>
    <dgm:cxn modelId="{DBA5E80E-F1DC-41DA-BCB7-BE79FC1066AE}" type="presParOf" srcId="{89660EA9-4345-4CB9-A507-D54A1032A523}" destId="{AADE4147-8F8C-4876-87E7-4941129E751D}" srcOrd="3" destOrd="0" presId="urn:microsoft.com/office/officeart/2005/8/layout/list1"/>
    <dgm:cxn modelId="{7483D636-ACF6-47FA-B473-206F6745FE26}" type="presParOf" srcId="{89660EA9-4345-4CB9-A507-D54A1032A523}" destId="{A51A4247-4A9B-46FB-BE66-29E0A9BC1194}" srcOrd="4" destOrd="0" presId="urn:microsoft.com/office/officeart/2005/8/layout/list1"/>
    <dgm:cxn modelId="{1107546E-A4E2-42D2-AE6B-3A9714C88586}" type="presParOf" srcId="{A51A4247-4A9B-46FB-BE66-29E0A9BC1194}" destId="{2E1B7295-1721-4892-8AA4-BF30656A8320}" srcOrd="0" destOrd="0" presId="urn:microsoft.com/office/officeart/2005/8/layout/list1"/>
    <dgm:cxn modelId="{387D3E4E-F13B-4087-A3F8-092A25ACBEB1}" type="presParOf" srcId="{A51A4247-4A9B-46FB-BE66-29E0A9BC1194}" destId="{8B982CA1-5FFA-4BDB-A9E6-F199F190456C}" srcOrd="1" destOrd="0" presId="urn:microsoft.com/office/officeart/2005/8/layout/list1"/>
    <dgm:cxn modelId="{BB0C699B-4907-4603-A1E5-6C5D32430ED8}" type="presParOf" srcId="{89660EA9-4345-4CB9-A507-D54A1032A523}" destId="{D7EA7DD5-02FC-4AFD-AF88-F338AD286280}" srcOrd="5" destOrd="0" presId="urn:microsoft.com/office/officeart/2005/8/layout/list1"/>
    <dgm:cxn modelId="{BF00F25C-CE6C-412A-882E-147B99D88DEF}" type="presParOf" srcId="{89660EA9-4345-4CB9-A507-D54A1032A523}" destId="{60F3414E-9E44-409A-9EAB-409A93AC466A}" srcOrd="6" destOrd="0" presId="urn:microsoft.com/office/officeart/2005/8/layout/list1"/>
    <dgm:cxn modelId="{5B8D4157-A356-4484-9A71-DD4032D7028C}" type="presParOf" srcId="{89660EA9-4345-4CB9-A507-D54A1032A523}" destId="{91C26EA3-F53B-451E-B76B-63DFF8366010}" srcOrd="7" destOrd="0" presId="urn:microsoft.com/office/officeart/2005/8/layout/list1"/>
    <dgm:cxn modelId="{BE11C484-54EC-4D38-B490-CC5A26C3770E}" type="presParOf" srcId="{89660EA9-4345-4CB9-A507-D54A1032A523}" destId="{902ED1DC-AE46-409E-A0FC-1BDEFE866841}" srcOrd="8" destOrd="0" presId="urn:microsoft.com/office/officeart/2005/8/layout/list1"/>
    <dgm:cxn modelId="{FEC0A6B0-61E0-4E2E-BE6C-C47C17968E40}" type="presParOf" srcId="{902ED1DC-AE46-409E-A0FC-1BDEFE866841}" destId="{5925D692-ABA1-40C4-BB0F-E40A2D64883D}" srcOrd="0" destOrd="0" presId="urn:microsoft.com/office/officeart/2005/8/layout/list1"/>
    <dgm:cxn modelId="{FF6180AD-703C-4B3A-8557-3F49492C151E}" type="presParOf" srcId="{902ED1DC-AE46-409E-A0FC-1BDEFE866841}" destId="{266162D8-CD9F-4501-8432-D65F98A51A7B}" srcOrd="1" destOrd="0" presId="urn:microsoft.com/office/officeart/2005/8/layout/list1"/>
    <dgm:cxn modelId="{DFF7A1CF-8601-4E88-AA22-1E7241699C7E}" type="presParOf" srcId="{89660EA9-4345-4CB9-A507-D54A1032A523}" destId="{ECE333BB-4983-4993-89DC-2936A66839F3}" srcOrd="9" destOrd="0" presId="urn:microsoft.com/office/officeart/2005/8/layout/list1"/>
    <dgm:cxn modelId="{AD4264EB-6071-4593-8797-9E39E8977308}" type="presParOf" srcId="{89660EA9-4345-4CB9-A507-D54A1032A523}" destId="{83E0289A-7F0B-47BF-9B80-214F978178F2}" srcOrd="10" destOrd="0" presId="urn:microsoft.com/office/officeart/2005/8/layout/list1"/>
    <dgm:cxn modelId="{CC21DB1E-0A55-49FD-B2A5-8FC890E0BA75}" type="presParOf" srcId="{89660EA9-4345-4CB9-A507-D54A1032A523}" destId="{B7745FC4-F789-4417-81B5-6C0A46D583FA}" srcOrd="11" destOrd="0" presId="urn:microsoft.com/office/officeart/2005/8/layout/list1"/>
    <dgm:cxn modelId="{7B3C4610-3B9A-4AB9-BE3B-0B23B4DDE2D2}" type="presParOf" srcId="{89660EA9-4345-4CB9-A507-D54A1032A523}" destId="{F859EF85-EDCE-46EC-B24E-EF2822B0B2C3}" srcOrd="12" destOrd="0" presId="urn:microsoft.com/office/officeart/2005/8/layout/list1"/>
    <dgm:cxn modelId="{FC22F69B-43F1-483D-8542-790454D86C67}" type="presParOf" srcId="{F859EF85-EDCE-46EC-B24E-EF2822B0B2C3}" destId="{FF580072-22ED-4C22-BB7F-874A29967C71}" srcOrd="0" destOrd="0" presId="urn:microsoft.com/office/officeart/2005/8/layout/list1"/>
    <dgm:cxn modelId="{CAF24AF5-04F8-403E-94A0-6D306A87AC78}" type="presParOf" srcId="{F859EF85-EDCE-46EC-B24E-EF2822B0B2C3}" destId="{B6D86474-0F65-4B56-93AD-0DC96AC7263D}" srcOrd="1" destOrd="0" presId="urn:microsoft.com/office/officeart/2005/8/layout/list1"/>
    <dgm:cxn modelId="{5F300E7D-6D75-42EC-915E-1FB764D0A77F}" type="presParOf" srcId="{89660EA9-4345-4CB9-A507-D54A1032A523}" destId="{8194C2AE-19C9-4268-B4B8-313D1E92069B}" srcOrd="13" destOrd="0" presId="urn:microsoft.com/office/officeart/2005/8/layout/list1"/>
    <dgm:cxn modelId="{D569F47F-C58A-4AFA-810E-C93221914FB0}" type="presParOf" srcId="{89660EA9-4345-4CB9-A507-D54A1032A523}" destId="{04308E68-B653-4810-9D79-08DF2CD74C3F}" srcOrd="14" destOrd="0" presId="urn:microsoft.com/office/officeart/2005/8/layout/list1"/>
    <dgm:cxn modelId="{B0325FC7-6180-460F-947A-89458A02C637}" type="presParOf" srcId="{89660EA9-4345-4CB9-A507-D54A1032A523}" destId="{124005E1-75BF-4C30-AD9C-6C3D86698528}" srcOrd="15" destOrd="0" presId="urn:microsoft.com/office/officeart/2005/8/layout/list1"/>
    <dgm:cxn modelId="{C69989FD-02C7-454A-985D-68A2FF4A2631}" type="presParOf" srcId="{89660EA9-4345-4CB9-A507-D54A1032A523}" destId="{3318F6CE-2B0A-4CF8-985F-9B65F42B44CF}" srcOrd="16" destOrd="0" presId="urn:microsoft.com/office/officeart/2005/8/layout/list1"/>
    <dgm:cxn modelId="{B1870D84-9695-4264-9F89-38A0D9958448}" type="presParOf" srcId="{3318F6CE-2B0A-4CF8-985F-9B65F42B44CF}" destId="{B9083BE1-D600-466E-B13D-389217A1E35F}" srcOrd="0" destOrd="0" presId="urn:microsoft.com/office/officeart/2005/8/layout/list1"/>
    <dgm:cxn modelId="{8029A535-BB6B-4C63-9846-D551EA12DA3D}" type="presParOf" srcId="{3318F6CE-2B0A-4CF8-985F-9B65F42B44CF}" destId="{7296889D-9A91-4AEB-BF42-3F85D7E21DFB}" srcOrd="1" destOrd="0" presId="urn:microsoft.com/office/officeart/2005/8/layout/list1"/>
    <dgm:cxn modelId="{9D5C0002-41F7-44A4-AE92-511EC40711DD}" type="presParOf" srcId="{89660EA9-4345-4CB9-A507-D54A1032A523}" destId="{437A4EEB-4344-4CA7-A781-8C5356B630B4}" srcOrd="17" destOrd="0" presId="urn:microsoft.com/office/officeart/2005/8/layout/list1"/>
    <dgm:cxn modelId="{9A2160A8-364D-4923-812F-BE39C5E5AB3C}" type="presParOf" srcId="{89660EA9-4345-4CB9-A507-D54A1032A523}" destId="{AEADA0C1-F55C-4689-864E-4F0964576B6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845A5-5F8E-4DC1-A725-F1E01C1EFF70}">
      <dsp:nvSpPr>
        <dsp:cNvPr id="0" name=""/>
        <dsp:cNvSpPr/>
      </dsp:nvSpPr>
      <dsp:spPr>
        <a:xfrm>
          <a:off x="-452095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5E677-12C3-4C6C-B2E2-90FC53392BA1}">
      <dsp:nvSpPr>
        <dsp:cNvPr id="0" name=""/>
        <dsp:cNvSpPr/>
      </dsp:nvSpPr>
      <dsp:spPr>
        <a:xfrm>
          <a:off x="638360" y="253426"/>
          <a:ext cx="7535566" cy="1118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Sử dụng ph</a:t>
          </a:r>
          <a:r>
            <a:rPr lang="vi-VN" sz="32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32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ơng pháp phân tích thiết kế h</a:t>
          </a:r>
          <a:r>
            <a:rPr lang="vi-VN" sz="32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32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ớng đối t</a:t>
          </a:r>
          <a:r>
            <a:rPr lang="vi-VN" sz="32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32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ợng</a:t>
          </a:r>
          <a:endParaRPr lang="en-US" sz="3200" b="0" kern="1200" dirty="0"/>
        </a:p>
      </dsp:txBody>
      <dsp:txXfrm>
        <a:off x="638360" y="253426"/>
        <a:ext cx="7535566" cy="1118746"/>
      </dsp:txXfrm>
    </dsp:sp>
    <dsp:sp modelId="{5CAEB8D9-8CD9-4F95-A076-DF09BEBC0B70}">
      <dsp:nvSpPr>
        <dsp:cNvPr id="0" name=""/>
        <dsp:cNvSpPr/>
      </dsp:nvSpPr>
      <dsp:spPr>
        <a:xfrm>
          <a:off x="-18194" y="113583"/>
          <a:ext cx="1313108" cy="1398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15C74-24CB-4A81-B2CF-C25044519DFB}">
      <dsp:nvSpPr>
        <dsp:cNvPr id="0" name=""/>
        <dsp:cNvSpPr/>
      </dsp:nvSpPr>
      <dsp:spPr>
        <a:xfrm>
          <a:off x="933813" y="1625599"/>
          <a:ext cx="724011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Ngôn ngữ mô hình hóa UML</a:t>
          </a:r>
          <a:endParaRPr lang="en-US" sz="2900" kern="1200" dirty="0"/>
        </a:p>
      </dsp:txBody>
      <dsp:txXfrm>
        <a:off x="933813" y="1625599"/>
        <a:ext cx="7240113" cy="812800"/>
      </dsp:txXfrm>
    </dsp:sp>
    <dsp:sp modelId="{F10A63CB-9E0D-4996-9D93-40775A2CC2F2}">
      <dsp:nvSpPr>
        <dsp:cNvPr id="0" name=""/>
        <dsp:cNvSpPr/>
      </dsp:nvSpPr>
      <dsp:spPr>
        <a:xfrm>
          <a:off x="425813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8D2D5-C62D-4E75-B17C-74A547BFF6CD}">
      <dsp:nvSpPr>
        <dsp:cNvPr id="0" name=""/>
        <dsp:cNvSpPr/>
      </dsp:nvSpPr>
      <dsp:spPr>
        <a:xfrm>
          <a:off x="638360" y="2844800"/>
          <a:ext cx="7535566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Phát triển hệ thống với đầy đủ các chức năng</a:t>
          </a:r>
          <a:endParaRPr lang="en-US" sz="2900" kern="1200" dirty="0"/>
        </a:p>
      </dsp:txBody>
      <dsp:txXfrm>
        <a:off x="638360" y="2844800"/>
        <a:ext cx="7535566" cy="812800"/>
      </dsp:txXfrm>
    </dsp:sp>
    <dsp:sp modelId="{90C6535E-0283-436A-871D-83DF1A941165}">
      <dsp:nvSpPr>
        <dsp:cNvPr id="0" name=""/>
        <dsp:cNvSpPr/>
      </dsp:nvSpPr>
      <dsp:spPr>
        <a:xfrm>
          <a:off x="130360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9BC9F-6198-4D18-9DC4-E4689E34A17F}">
      <dsp:nvSpPr>
        <dsp:cNvPr id="0" name=""/>
        <dsp:cNvSpPr/>
      </dsp:nvSpPr>
      <dsp:spPr>
        <a:xfrm>
          <a:off x="0" y="309489"/>
          <a:ext cx="42169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19C93-0B30-4817-A28C-F4B7BE2453C1}">
      <dsp:nvSpPr>
        <dsp:cNvPr id="0" name=""/>
        <dsp:cNvSpPr/>
      </dsp:nvSpPr>
      <dsp:spPr>
        <a:xfrm>
          <a:off x="210849" y="58569"/>
          <a:ext cx="2951898" cy="5018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1575" tIns="0" rIns="11157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UserInfo</a:t>
          </a:r>
          <a:endParaRPr lang="en-US" sz="2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347" y="83067"/>
        <a:ext cx="2902902" cy="452844"/>
      </dsp:txXfrm>
    </dsp:sp>
    <dsp:sp modelId="{60F3414E-9E44-409A-9EAB-409A93AC466A}">
      <dsp:nvSpPr>
        <dsp:cNvPr id="0" name=""/>
        <dsp:cNvSpPr/>
      </dsp:nvSpPr>
      <dsp:spPr>
        <a:xfrm>
          <a:off x="0" y="1080609"/>
          <a:ext cx="42169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82CA1-5FFA-4BDB-A9E6-F199F190456C}">
      <dsp:nvSpPr>
        <dsp:cNvPr id="0" name=""/>
        <dsp:cNvSpPr/>
      </dsp:nvSpPr>
      <dsp:spPr>
        <a:xfrm>
          <a:off x="210849" y="829689"/>
          <a:ext cx="2951898" cy="5018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1575" tIns="0" rIns="11157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JobRole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347" y="854187"/>
        <a:ext cx="2902902" cy="452844"/>
      </dsp:txXfrm>
    </dsp:sp>
    <dsp:sp modelId="{83E0289A-7F0B-47BF-9B80-214F978178F2}">
      <dsp:nvSpPr>
        <dsp:cNvPr id="0" name=""/>
        <dsp:cNvSpPr/>
      </dsp:nvSpPr>
      <dsp:spPr>
        <a:xfrm>
          <a:off x="0" y="1851729"/>
          <a:ext cx="42169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162D8-CD9F-4501-8432-D65F98A51A7B}">
      <dsp:nvSpPr>
        <dsp:cNvPr id="0" name=""/>
        <dsp:cNvSpPr/>
      </dsp:nvSpPr>
      <dsp:spPr>
        <a:xfrm>
          <a:off x="210849" y="1600809"/>
          <a:ext cx="2951898" cy="5018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1575" tIns="0" rIns="11157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Project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347" y="1625307"/>
        <a:ext cx="2902902" cy="452844"/>
      </dsp:txXfrm>
    </dsp:sp>
    <dsp:sp modelId="{04308E68-B653-4810-9D79-08DF2CD74C3F}">
      <dsp:nvSpPr>
        <dsp:cNvPr id="0" name=""/>
        <dsp:cNvSpPr/>
      </dsp:nvSpPr>
      <dsp:spPr>
        <a:xfrm>
          <a:off x="0" y="2622849"/>
          <a:ext cx="42169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86474-0F65-4B56-93AD-0DC96AC7263D}">
      <dsp:nvSpPr>
        <dsp:cNvPr id="0" name=""/>
        <dsp:cNvSpPr/>
      </dsp:nvSpPr>
      <dsp:spPr>
        <a:xfrm>
          <a:off x="210849" y="2371929"/>
          <a:ext cx="2951898" cy="5018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1575" tIns="0" rIns="11157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RoleInProject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347" y="2396427"/>
        <a:ext cx="2902902" cy="452844"/>
      </dsp:txXfrm>
    </dsp:sp>
    <dsp:sp modelId="{AEADA0C1-F55C-4689-864E-4F0964576B62}">
      <dsp:nvSpPr>
        <dsp:cNvPr id="0" name=""/>
        <dsp:cNvSpPr/>
      </dsp:nvSpPr>
      <dsp:spPr>
        <a:xfrm>
          <a:off x="0" y="3393969"/>
          <a:ext cx="42169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6889D-9A91-4AEB-BF42-3F85D7E21DFB}">
      <dsp:nvSpPr>
        <dsp:cNvPr id="0" name=""/>
        <dsp:cNvSpPr/>
      </dsp:nvSpPr>
      <dsp:spPr>
        <a:xfrm>
          <a:off x="210849" y="3143049"/>
          <a:ext cx="2951898" cy="5018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1575" tIns="0" rIns="11157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347" y="3167547"/>
        <a:ext cx="2902902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9BC9F-6198-4D18-9DC4-E4689E34A17F}">
      <dsp:nvSpPr>
        <dsp:cNvPr id="0" name=""/>
        <dsp:cNvSpPr/>
      </dsp:nvSpPr>
      <dsp:spPr>
        <a:xfrm>
          <a:off x="0" y="309489"/>
          <a:ext cx="42169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19C93-0B30-4817-A28C-F4B7BE2453C1}">
      <dsp:nvSpPr>
        <dsp:cNvPr id="0" name=""/>
        <dsp:cNvSpPr/>
      </dsp:nvSpPr>
      <dsp:spPr>
        <a:xfrm>
          <a:off x="210849" y="58569"/>
          <a:ext cx="2951898" cy="5018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1575" tIns="0" rIns="11157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Task</a:t>
          </a:r>
          <a:endParaRPr lang="en-US" sz="2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347" y="83067"/>
        <a:ext cx="2902902" cy="452844"/>
      </dsp:txXfrm>
    </dsp:sp>
    <dsp:sp modelId="{60F3414E-9E44-409A-9EAB-409A93AC466A}">
      <dsp:nvSpPr>
        <dsp:cNvPr id="0" name=""/>
        <dsp:cNvSpPr/>
      </dsp:nvSpPr>
      <dsp:spPr>
        <a:xfrm>
          <a:off x="0" y="1080609"/>
          <a:ext cx="42169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82CA1-5FFA-4BDB-A9E6-F199F190456C}">
      <dsp:nvSpPr>
        <dsp:cNvPr id="0" name=""/>
        <dsp:cNvSpPr/>
      </dsp:nvSpPr>
      <dsp:spPr>
        <a:xfrm>
          <a:off x="210849" y="829689"/>
          <a:ext cx="2951898" cy="5018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1575" tIns="0" rIns="11157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ProjectLog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347" y="854187"/>
        <a:ext cx="2902902" cy="452844"/>
      </dsp:txXfrm>
    </dsp:sp>
    <dsp:sp modelId="{83E0289A-7F0B-47BF-9B80-214F978178F2}">
      <dsp:nvSpPr>
        <dsp:cNvPr id="0" name=""/>
        <dsp:cNvSpPr/>
      </dsp:nvSpPr>
      <dsp:spPr>
        <a:xfrm>
          <a:off x="0" y="1851729"/>
          <a:ext cx="42169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162D8-CD9F-4501-8432-D65F98A51A7B}">
      <dsp:nvSpPr>
        <dsp:cNvPr id="0" name=""/>
        <dsp:cNvSpPr/>
      </dsp:nvSpPr>
      <dsp:spPr>
        <a:xfrm>
          <a:off x="210849" y="1600809"/>
          <a:ext cx="2951898" cy="5018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1575" tIns="0" rIns="11157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347" y="1625307"/>
        <a:ext cx="2902902" cy="452844"/>
      </dsp:txXfrm>
    </dsp:sp>
    <dsp:sp modelId="{04308E68-B653-4810-9D79-08DF2CD74C3F}">
      <dsp:nvSpPr>
        <dsp:cNvPr id="0" name=""/>
        <dsp:cNvSpPr/>
      </dsp:nvSpPr>
      <dsp:spPr>
        <a:xfrm>
          <a:off x="0" y="2622849"/>
          <a:ext cx="42169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86474-0F65-4B56-93AD-0DC96AC7263D}">
      <dsp:nvSpPr>
        <dsp:cNvPr id="0" name=""/>
        <dsp:cNvSpPr/>
      </dsp:nvSpPr>
      <dsp:spPr>
        <a:xfrm>
          <a:off x="210849" y="2371929"/>
          <a:ext cx="2951898" cy="5018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1575" tIns="0" rIns="11157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TaskType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347" y="2396427"/>
        <a:ext cx="2902902" cy="452844"/>
      </dsp:txXfrm>
    </dsp:sp>
    <dsp:sp modelId="{AEADA0C1-F55C-4689-864E-4F0964576B62}">
      <dsp:nvSpPr>
        <dsp:cNvPr id="0" name=""/>
        <dsp:cNvSpPr/>
      </dsp:nvSpPr>
      <dsp:spPr>
        <a:xfrm>
          <a:off x="0" y="3393969"/>
          <a:ext cx="42169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6889D-9A91-4AEB-BF42-3F85D7E21DFB}">
      <dsp:nvSpPr>
        <dsp:cNvPr id="0" name=""/>
        <dsp:cNvSpPr/>
      </dsp:nvSpPr>
      <dsp:spPr>
        <a:xfrm>
          <a:off x="210849" y="3143049"/>
          <a:ext cx="2951898" cy="5018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1575" tIns="0" rIns="11157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RequestType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347" y="3167547"/>
        <a:ext cx="2902902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7003A-4ECF-499A-8826-EF95F92B741E}" type="datetimeFigureOut">
              <a:rPr lang="vi-VN" smtClean="0"/>
              <a:t>14/09/2019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E946C-7BFC-41E9-BF90-3F3520317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626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E946C-7BFC-41E9-BF90-3F3520317BF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5390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E946C-7BFC-41E9-BF90-3F3520317BF5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5390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E946C-7BFC-41E9-BF90-3F3520317BF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798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E946C-7BFC-41E9-BF90-3F3520317BF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7083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E946C-7BFC-41E9-BF90-3F3520317BF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679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E946C-7BFC-41E9-BF90-3F3520317BF5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6963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E946C-7BFC-41E9-BF90-3F3520317BF5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4594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E946C-7BFC-41E9-BF90-3F3520317BF5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4594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E946C-7BFC-41E9-BF90-3F3520317BF5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4594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E946C-7BFC-41E9-BF90-3F3520317BF5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411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12/06/2016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12/06/2016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12/06/2016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12/06/2016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12/06/2016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12/06/2016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12/06/2016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12/06/2016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12/06/2016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12/06/2016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12/06/2016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12/06/2016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Káº¿t quáº£ hÃ¬nh áº£nh cho information techn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9144000" cy="257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2331459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THIẾT KẾ VÀ XÂY DỰNG HỆ THỐNG QUẢN LÝ DỰ ÁN CÔNG NGHỆ THÔNG TIN</a:t>
            </a:r>
            <a:endParaRPr lang="vi-V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4419600"/>
            <a:ext cx="7467600" cy="22390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Sinh viên thực hiện     : Trần </a:t>
            </a:r>
            <a:r>
              <a:rPr lang="en-US" sz="23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Lương Ngọc Trâm</a:t>
            </a:r>
            <a:endParaRPr lang="en-US" sz="2300" b="1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3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Giảng</a:t>
            </a:r>
            <a:r>
              <a:rPr lang="en-US" sz="23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viên</a:t>
            </a:r>
            <a:r>
              <a:rPr lang="en-US" sz="23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h</a:t>
            </a:r>
            <a:r>
              <a:rPr lang="vi-VN" sz="23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ư</a:t>
            </a:r>
            <a:r>
              <a:rPr lang="en-US" sz="23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ớng</a:t>
            </a:r>
            <a:r>
              <a:rPr lang="en-US" sz="23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dẫn</a:t>
            </a:r>
            <a:r>
              <a:rPr lang="en-US" sz="23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 TS. </a:t>
            </a:r>
            <a:r>
              <a:rPr lang="en-US" sz="23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Lê</a:t>
            </a:r>
            <a:r>
              <a:rPr lang="en-US" sz="23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Chí</a:t>
            </a:r>
            <a:r>
              <a:rPr lang="en-US" sz="23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Luận</a:t>
            </a:r>
            <a:endParaRPr lang="en-US" sz="2300" b="1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3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Mã sinh viên                : </a:t>
            </a:r>
            <a:r>
              <a:rPr lang="en-US" sz="23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66DCHT21324</a:t>
            </a:r>
            <a:endParaRPr lang="en-US" sz="2300" b="1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</a:t>
            </a:fld>
            <a:r>
              <a:rPr lang="en-US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10" name="Text Box 20">
            <a:extLst>
              <a:ext uri="{FF2B5EF4-FFF2-40B4-BE49-F238E27FC236}">
                <a16:creationId xmlns:a16="http://schemas.microsoft.com/office/drawing/2014/main" xmlns="" id="{0B67FB79-1728-419E-B786-8F039DCB0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754" y="6352143"/>
            <a:ext cx="15119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Verdana" pitchFamily="34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Hà Nội - </a:t>
            </a:r>
            <a:r>
              <a:rPr lang="en-US" altLang="ja-JP" sz="1800" dirty="0" smtClean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2019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9806"/>
            <a:ext cx="5181600" cy="114903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324100" y="1605279"/>
            <a:ext cx="4495800" cy="736895"/>
          </a:xfrm>
          <a:prstGeom prst="rect">
            <a:avLst/>
          </a:prstGeom>
          <a:ln w="9525" cap="flat" cmpd="sng" algn="ctr">
            <a:solidFill>
              <a:schemeClr val="accent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ĐỒ ÁN TỐT NGHIỆP 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THỨC NỀN TẢNG (1/2)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43BD28-88DD-427A-8BC3-91FDE8E2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10</a:t>
            </a:fld>
            <a:r>
              <a:rPr lang="en-US" dirty="0">
                <a:solidFill>
                  <a:srgbClr val="FF0000"/>
                </a:solidFill>
              </a:rPr>
              <a:t>/25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495800" y="1600200"/>
            <a:ext cx="0" cy="4953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95399" y="2151043"/>
            <a:ext cx="114307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Server</a:t>
            </a:r>
            <a:endParaRPr lang="en-US" sz="2800" b="1" dirty="0"/>
          </a:p>
        </p:txBody>
      </p:sp>
      <p:pic>
        <p:nvPicPr>
          <p:cNvPr id="12" name="Picture 12" descr="HÃ¬nh áº£nh cÃ³ liÃ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36" y="2679853"/>
            <a:ext cx="2225179" cy="118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" y="3962400"/>
            <a:ext cx="381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C#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Mô hình Repository + MVC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Entity Framework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Identity Example 2.0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57E1A48-3C97-42A9-9CEA-FFAAEE93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62" y="1524000"/>
            <a:ext cx="2864224" cy="67468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THỨC NỀN TẢNG (1/2)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43BD28-88DD-427A-8BC3-91FDE8E2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11</a:t>
            </a:fld>
            <a:r>
              <a:rPr lang="en-US" dirty="0">
                <a:solidFill>
                  <a:srgbClr val="FF0000"/>
                </a:solidFill>
              </a:rPr>
              <a:t>/25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495800" y="1600200"/>
            <a:ext cx="0" cy="4953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1627" y="2068376"/>
            <a:ext cx="104695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Client</a:t>
            </a:r>
            <a:endParaRPr lang="en-US" sz="2800" b="1" dirty="0"/>
          </a:p>
        </p:txBody>
      </p:sp>
      <p:pic>
        <p:nvPicPr>
          <p:cNvPr id="12" name="Picture 12" descr="HÃ¬nh áº£nh cÃ³ liÃ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44" y="2820624"/>
            <a:ext cx="2225179" cy="118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áº¿t quáº£ hÃ¬nh áº£nh cho html css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19400"/>
            <a:ext cx="3428999" cy="154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áº¿t quáº£ hÃ¬nh áº£nh cho bootstra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652311"/>
            <a:ext cx="2095499" cy="176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áº¿t quáº£ hÃ¬nh áº£nh cho jque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453" y="4652311"/>
            <a:ext cx="1893982" cy="153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57E1A48-3C97-42A9-9CEA-FFAAEE93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62" y="1524000"/>
            <a:ext cx="2864224" cy="67468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399" y="2151043"/>
            <a:ext cx="114307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Server</a:t>
            </a:r>
            <a:endParaRPr lang="en-US" sz="2800" b="1" dirty="0"/>
          </a:p>
        </p:txBody>
      </p:sp>
      <p:pic>
        <p:nvPicPr>
          <p:cNvPr id="6146" name="Picture 2" descr="Káº¿t quáº£ hÃ¬nh áº£nh cho sq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25" y="4590910"/>
            <a:ext cx="3048000" cy="15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265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THỨC NỀN TẢNG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(2/2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43BD28-88DD-427A-8BC3-91FDE8E2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12</a:t>
            </a:fld>
            <a:r>
              <a:rPr lang="en-US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57E1A48-3C97-42A9-9CEA-FFAAEE93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62" y="1524000"/>
            <a:ext cx="2864224" cy="67468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cụ sử 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Káº¿t quáº£ hÃ¬nh áº£nh cho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40049"/>
            <a:ext cx="4419600" cy="219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Káº¿t quáº£ hÃ¬nh áº£nh cho sql 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848668"/>
            <a:ext cx="2895600" cy="237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62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FFA47C-9BB4-4C7C-A9BD-7845F8FE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747"/>
            <a:ext cx="8229600" cy="4698603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trình tự, hoạt 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F8D656-42F5-4970-936F-81920B8C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37286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13</a:t>
            </a:fld>
            <a:r>
              <a:rPr lang="en-US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57200" y="342107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&amp; THIẾT KẾ HT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5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9B992E-4511-4AD8-9BBF-375E8999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14</a:t>
            </a:fld>
            <a:r>
              <a:rPr lang="en-US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xmlns="" id="{D56CE12C-9718-423D-9A11-D37F7AE9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67" y="1796534"/>
            <a:ext cx="3360815" cy="521732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Khảo sát</a:t>
            </a:r>
            <a:endParaRPr lang="en-US" sz="25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48ED564-9A23-44E6-999C-FD8B435692A2}"/>
              </a:ext>
            </a:extLst>
          </p:cNvPr>
          <p:cNvSpPr txBox="1"/>
          <p:nvPr/>
        </p:nvSpPr>
        <p:spPr>
          <a:xfrm>
            <a:off x="4656215" y="1079279"/>
            <a:ext cx="372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61682" y="305611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&amp; THIẾT KẾ HT (1/6)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xmlns="" id="{D56CE12C-9718-423D-9A11-D37F7AE94C3E}"/>
              </a:ext>
            </a:extLst>
          </p:cNvPr>
          <p:cNvSpPr txBox="1">
            <a:spLocks/>
          </p:cNvSpPr>
          <p:nvPr/>
        </p:nvSpPr>
        <p:spPr>
          <a:xfrm>
            <a:off x="461682" y="3962400"/>
            <a:ext cx="3881718" cy="16764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sát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Google biểu 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mẫu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Tìm hiểu tài liệu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315" y="4311945"/>
            <a:ext cx="1066800" cy="10220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itle 6">
            <a:extLst>
              <a:ext uri="{FF2B5EF4-FFF2-40B4-BE49-F238E27FC236}">
                <a16:creationId xmlns:a16="http://schemas.microsoft.com/office/drawing/2014/main" xmlns="" id="{D56CE12C-9718-423D-9A11-D37F7AE94C3E}"/>
              </a:ext>
            </a:extLst>
          </p:cNvPr>
          <p:cNvSpPr txBox="1">
            <a:spLocks/>
          </p:cNvSpPr>
          <p:nvPr/>
        </p:nvSpPr>
        <p:spPr>
          <a:xfrm>
            <a:off x="382387" y="2438400"/>
            <a:ext cx="3881718" cy="111251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Phỏng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tiếp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8" y="2446424"/>
            <a:ext cx="1164644" cy="10964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67148"/>
            <a:ext cx="2238375" cy="2144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193" y="4593116"/>
            <a:ext cx="2490787" cy="163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35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62D3265-63C1-422B-9CCC-36C75082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4349" y="6581353"/>
            <a:ext cx="2133600" cy="365125"/>
          </a:xfrm>
        </p:spPr>
        <p:txBody>
          <a:bodyPr/>
          <a:lstStyle/>
          <a:p>
            <a:fld id="{FFF700D2-071F-440E-A3FF-180D34BA4EC8}" type="slidenum">
              <a:rPr lang="en-GB" smtClean="0">
                <a:solidFill>
                  <a:srgbClr val="FF0000"/>
                </a:solidFill>
              </a:rPr>
              <a:pPr/>
              <a:t>15</a:t>
            </a:fld>
            <a:r>
              <a:rPr lang="en-GB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81E4BE5-CEA4-46D8-A327-22CC440BA7DD}"/>
              </a:ext>
            </a:extLst>
          </p:cNvPr>
          <p:cNvSpPr txBox="1">
            <a:spLocks/>
          </p:cNvSpPr>
          <p:nvPr/>
        </p:nvSpPr>
        <p:spPr>
          <a:xfrm>
            <a:off x="457199" y="533401"/>
            <a:ext cx="8229600" cy="51355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FA2D8DA6-73FA-47C7-BA2D-3E26D65661CA}"/>
              </a:ext>
            </a:extLst>
          </p:cNvPr>
          <p:cNvSpPr txBox="1">
            <a:spLocks/>
          </p:cNvSpPr>
          <p:nvPr/>
        </p:nvSpPr>
        <p:spPr>
          <a:xfrm>
            <a:off x="76199" y="3217209"/>
            <a:ext cx="8991600" cy="56387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61682" y="305611"/>
            <a:ext cx="8229600" cy="855982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&amp; THIẾT KẾ HT (2/6)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xmlns="" id="{D56CE12C-9718-423D-9A11-D37F7AE94C3E}"/>
              </a:ext>
            </a:extLst>
          </p:cNvPr>
          <p:cNvSpPr txBox="1">
            <a:spLocks/>
          </p:cNvSpPr>
          <p:nvPr/>
        </p:nvSpPr>
        <p:spPr>
          <a:xfrm>
            <a:off x="461682" y="1249680"/>
            <a:ext cx="3106527" cy="8077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Yêu</a:t>
            </a:r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cầu</a:t>
            </a:r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thống</a:t>
            </a:r>
            <a:endParaRPr lang="en-US" sz="25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04564" y="2057400"/>
            <a:ext cx="3397624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Hệ thống quản lý dự án CNTT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67035" y="4572000"/>
            <a:ext cx="1752265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Quản lý tài khoản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5101" y="4572000"/>
            <a:ext cx="1524000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Quản lý dự án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86300" y="4572000"/>
            <a:ext cx="1866900" cy="181588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Quản lý loại công việc/yêu cầu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8852" y="4572000"/>
            <a:ext cx="1721224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Quản lý chức vụ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Elbow Connector 27"/>
          <p:cNvCxnSpPr>
            <a:stCxn id="23" idx="4"/>
            <a:endCxn id="24" idx="0"/>
          </p:cNvCxnSpPr>
          <p:nvPr/>
        </p:nvCxnSpPr>
        <p:spPr>
          <a:xfrm rot="5400000">
            <a:off x="2377972" y="2346596"/>
            <a:ext cx="990600" cy="3460208"/>
          </a:xfrm>
          <a:prstGeom prst="bentConnector3">
            <a:avLst/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3" idx="4"/>
            <a:endCxn id="25" idx="0"/>
          </p:cNvCxnSpPr>
          <p:nvPr/>
        </p:nvCxnSpPr>
        <p:spPr>
          <a:xfrm rot="5400000">
            <a:off x="3539939" y="3508563"/>
            <a:ext cx="990600" cy="1136275"/>
          </a:xfrm>
          <a:prstGeom prst="bentConnector3">
            <a:avLst/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3" idx="4"/>
            <a:endCxn id="26" idx="0"/>
          </p:cNvCxnSpPr>
          <p:nvPr/>
        </p:nvCxnSpPr>
        <p:spPr>
          <a:xfrm rot="16200000" flipH="1">
            <a:off x="4616263" y="3568513"/>
            <a:ext cx="990600" cy="1016374"/>
          </a:xfrm>
          <a:prstGeom prst="bentConnector3">
            <a:avLst/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3" idx="4"/>
            <a:endCxn id="27" idx="0"/>
          </p:cNvCxnSpPr>
          <p:nvPr/>
        </p:nvCxnSpPr>
        <p:spPr>
          <a:xfrm rot="16200000" flipH="1">
            <a:off x="5716120" y="2468656"/>
            <a:ext cx="990600" cy="3216088"/>
          </a:xfrm>
          <a:prstGeom prst="bentConnector3">
            <a:avLst/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1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62D3265-63C1-422B-9CCC-36C75082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4349" y="6581353"/>
            <a:ext cx="2133600" cy="365125"/>
          </a:xfrm>
        </p:spPr>
        <p:txBody>
          <a:bodyPr/>
          <a:lstStyle/>
          <a:p>
            <a:fld id="{FFF700D2-071F-440E-A3FF-180D34BA4EC8}" type="slidenum">
              <a:rPr lang="en-GB" smtClean="0">
                <a:solidFill>
                  <a:srgbClr val="FF0000"/>
                </a:solidFill>
              </a:rPr>
              <a:pPr/>
              <a:t>16</a:t>
            </a:fld>
            <a:r>
              <a:rPr lang="en-GB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81E4BE5-CEA4-46D8-A327-22CC440BA7DD}"/>
              </a:ext>
            </a:extLst>
          </p:cNvPr>
          <p:cNvSpPr txBox="1">
            <a:spLocks/>
          </p:cNvSpPr>
          <p:nvPr/>
        </p:nvSpPr>
        <p:spPr>
          <a:xfrm>
            <a:off x="457199" y="533401"/>
            <a:ext cx="8229600" cy="51355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FA2D8DA6-73FA-47C7-BA2D-3E26D65661CA}"/>
              </a:ext>
            </a:extLst>
          </p:cNvPr>
          <p:cNvSpPr txBox="1">
            <a:spLocks/>
          </p:cNvSpPr>
          <p:nvPr/>
        </p:nvSpPr>
        <p:spPr>
          <a:xfrm>
            <a:off x="76199" y="3217209"/>
            <a:ext cx="8991600" cy="56387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61682" y="305611"/>
            <a:ext cx="8229600" cy="855982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&amp; THIẾT KẾ HT (2/6)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xmlns="" id="{D56CE12C-9718-423D-9A11-D37F7AE94C3E}"/>
              </a:ext>
            </a:extLst>
          </p:cNvPr>
          <p:cNvSpPr txBox="1">
            <a:spLocks/>
          </p:cNvSpPr>
          <p:nvPr/>
        </p:nvSpPr>
        <p:spPr>
          <a:xfrm>
            <a:off x="457199" y="1207023"/>
            <a:ext cx="3106527" cy="8077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Yêu</a:t>
            </a:r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cầu</a:t>
            </a:r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thống</a:t>
            </a:r>
            <a:endParaRPr lang="en-US" sz="25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9998" y="1752600"/>
            <a:ext cx="1524000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Quản lý dự án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576" y="3810000"/>
            <a:ext cx="1524000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Quản lý module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8400" y="3810000"/>
            <a:ext cx="1752600" cy="13849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Quản lý thành viên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3809999"/>
            <a:ext cx="1752600" cy="18158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Quản lý công việc/yêu cầu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2800" y="3809999"/>
            <a:ext cx="1752600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Thống kê tiến độ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Elbow Connector 13"/>
          <p:cNvCxnSpPr>
            <a:stCxn id="9" idx="2"/>
            <a:endCxn id="10" idx="0"/>
          </p:cNvCxnSpPr>
          <p:nvPr/>
        </p:nvCxnSpPr>
        <p:spPr>
          <a:xfrm rot="5400000">
            <a:off x="2359641" y="1597642"/>
            <a:ext cx="1103293" cy="332142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2"/>
            <a:endCxn id="11" idx="0"/>
          </p:cNvCxnSpPr>
          <p:nvPr/>
        </p:nvCxnSpPr>
        <p:spPr>
          <a:xfrm rot="5400000">
            <a:off x="3391703" y="2629704"/>
            <a:ext cx="1103293" cy="125729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2"/>
            <a:endCxn id="12" idx="0"/>
          </p:cNvCxnSpPr>
          <p:nvPr/>
        </p:nvCxnSpPr>
        <p:spPr>
          <a:xfrm rot="16200000" flipH="1">
            <a:off x="4572803" y="2705902"/>
            <a:ext cx="1103292" cy="110490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13" idx="0"/>
          </p:cNvCxnSpPr>
          <p:nvPr/>
        </p:nvCxnSpPr>
        <p:spPr>
          <a:xfrm rot="16200000" flipH="1">
            <a:off x="5753903" y="1524802"/>
            <a:ext cx="1103292" cy="346710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6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62D3265-63C1-422B-9CCC-36C75082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4349" y="6581353"/>
            <a:ext cx="2133600" cy="365125"/>
          </a:xfrm>
        </p:spPr>
        <p:txBody>
          <a:bodyPr/>
          <a:lstStyle/>
          <a:p>
            <a:fld id="{FFF700D2-071F-440E-A3FF-180D34BA4EC8}" type="slidenum">
              <a:rPr lang="en-GB" smtClean="0">
                <a:solidFill>
                  <a:srgbClr val="FF0000"/>
                </a:solidFill>
              </a:rPr>
              <a:pPr/>
              <a:t>17</a:t>
            </a:fld>
            <a:r>
              <a:rPr lang="en-GB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81E4BE5-CEA4-46D8-A327-22CC440BA7DD}"/>
              </a:ext>
            </a:extLst>
          </p:cNvPr>
          <p:cNvSpPr txBox="1">
            <a:spLocks/>
          </p:cNvSpPr>
          <p:nvPr/>
        </p:nvSpPr>
        <p:spPr>
          <a:xfrm>
            <a:off x="457199" y="533401"/>
            <a:ext cx="8229600" cy="51355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FA2D8DA6-73FA-47C7-BA2D-3E26D65661CA}"/>
              </a:ext>
            </a:extLst>
          </p:cNvPr>
          <p:cNvSpPr txBox="1">
            <a:spLocks/>
          </p:cNvSpPr>
          <p:nvPr/>
        </p:nvSpPr>
        <p:spPr>
          <a:xfrm>
            <a:off x="76199" y="3217209"/>
            <a:ext cx="8991600" cy="56387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61682" y="305611"/>
            <a:ext cx="8229600" cy="855982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&amp; THIẾT KẾ HT (2/6)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xmlns="" id="{D56CE12C-9718-423D-9A11-D37F7AE94C3E}"/>
              </a:ext>
            </a:extLst>
          </p:cNvPr>
          <p:cNvSpPr txBox="1">
            <a:spLocks/>
          </p:cNvSpPr>
          <p:nvPr/>
        </p:nvSpPr>
        <p:spPr>
          <a:xfrm>
            <a:off x="931817" y="1207023"/>
            <a:ext cx="3106527" cy="8077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 tả bài toán</a:t>
            </a:r>
            <a:endParaRPr lang="en-US" sz="25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D:\MyDoAn\document\bieu do\moTaBaiToan\motabaitoan-tre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341" y="1929676"/>
            <a:ext cx="5262282" cy="462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2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4F71630B-AADC-4C4F-AD40-FA2E1066C65B}"/>
              </a:ext>
            </a:extLst>
          </p:cNvPr>
          <p:cNvSpPr txBox="1">
            <a:spLocks/>
          </p:cNvSpPr>
          <p:nvPr/>
        </p:nvSpPr>
        <p:spPr>
          <a:xfrm>
            <a:off x="7162800" y="6492875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00D2-071F-440E-A3FF-180D34BA4EC8}" type="slidenum">
              <a:rPr lang="en-GB" smtClean="0">
                <a:solidFill>
                  <a:srgbClr val="FF0000"/>
                </a:solidFill>
              </a:rPr>
              <a:pPr/>
              <a:t>18</a:t>
            </a:fld>
            <a:r>
              <a:rPr lang="en-GB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5305A3E-FCF9-4BAA-8717-2022B9405A23}"/>
              </a:ext>
            </a:extLst>
          </p:cNvPr>
          <p:cNvSpPr txBox="1"/>
          <p:nvPr/>
        </p:nvSpPr>
        <p:spPr>
          <a:xfrm>
            <a:off x="461682" y="1448611"/>
            <a:ext cx="27238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vi-V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61682" y="305611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&amp; THIẾT KẾ HT (4/6)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9218" name="Picture 2" descr="D:\MyDoAn\document\bieu do\usecaseTongCompl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1687138"/>
            <a:ext cx="3886200" cy="514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16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 txBox="1">
            <a:spLocks/>
          </p:cNvSpPr>
          <p:nvPr/>
        </p:nvSpPr>
        <p:spPr>
          <a:xfrm>
            <a:off x="6629400" y="6354284"/>
            <a:ext cx="167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629400" y="63542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629400" y="63542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00D2-071F-440E-A3FF-180D34BA4EC8}" type="slidenum">
              <a:rPr lang="en-GB" smtClean="0">
                <a:solidFill>
                  <a:srgbClr val="FF0000"/>
                </a:solidFill>
              </a:rPr>
              <a:pPr/>
              <a:t>19</a:t>
            </a:fld>
            <a:r>
              <a:rPr lang="en-GB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501" y="3004648"/>
            <a:ext cx="347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Quản lý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endParaRPr lang="vi-V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260853"/>
            <a:ext cx="426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Quản lý 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 án cá nhân</a:t>
            </a:r>
            <a:endParaRPr lang="vi-VN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268492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</a:t>
            </a:r>
            <a:endParaRPr lang="vi-V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08863" y="3004647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Quản lý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</a:t>
            </a:r>
            <a:endParaRPr lang="vi-V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3" name="Picture 3" descr="D:\MyDoAn\document\bieu do\qlduanCaNh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4" y="914401"/>
            <a:ext cx="3705225" cy="209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:\MyDoAn\document\bieu do\qlCongVie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691739"/>
            <a:ext cx="4127863" cy="231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6" y="3505200"/>
            <a:ext cx="3495673" cy="2849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 descr="D:\MyDoAn\document\bieu do\qlThanhVienDuAnCaNha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657600"/>
            <a:ext cx="4114800" cy="269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67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1652F8-6945-491B-81B1-D5B5E8E3E64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704572-9F1F-4FCC-8CA4-FB34D948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2</a:t>
            </a:fld>
            <a:r>
              <a:rPr lang="en-US" dirty="0">
                <a:solidFill>
                  <a:srgbClr val="FF0000"/>
                </a:solidFill>
              </a:rPr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69447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BF1C5684-8366-44A9-B6E7-24CD3B5979C8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190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xmlns="" id="{A2BEF018-4FF8-4B14-9BFC-D56171E7C85B}"/>
              </a:ext>
            </a:extLst>
          </p:cNvPr>
          <p:cNvSpPr txBox="1">
            <a:spLocks/>
          </p:cNvSpPr>
          <p:nvPr/>
        </p:nvSpPr>
        <p:spPr>
          <a:xfrm>
            <a:off x="6892834" y="6561909"/>
            <a:ext cx="220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00D2-071F-440E-A3FF-180D34BA4EC8}" type="slidenum">
              <a:rPr lang="en-GB" smtClean="0">
                <a:solidFill>
                  <a:srgbClr val="FF0000"/>
                </a:solidFill>
              </a:rPr>
              <a:pPr/>
              <a:t>20</a:t>
            </a:fld>
            <a:r>
              <a:rPr lang="en-GB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793A95B-CC52-446A-B19D-6FEFBF2FB710}"/>
              </a:ext>
            </a:extLst>
          </p:cNvPr>
          <p:cNvSpPr txBox="1"/>
          <p:nvPr/>
        </p:nvSpPr>
        <p:spPr>
          <a:xfrm>
            <a:off x="152400" y="1493106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61682" y="305611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&amp; THIẾT KẾ HT (5/6)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93A95B-CC52-446A-B19D-6FEFBF2FB710}"/>
              </a:ext>
            </a:extLst>
          </p:cNvPr>
          <p:cNvSpPr txBox="1"/>
          <p:nvPr/>
        </p:nvSpPr>
        <p:spPr>
          <a:xfrm>
            <a:off x="4447774" y="1553047"/>
            <a:ext cx="2455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D:\MyDoAn\document\bieu do\bieu do hoat dong\hoatdong-xulyYeuCa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7" y="2014712"/>
            <a:ext cx="3895163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MyDoAn\document\bieu do\bieu do tuan tu\tuantu-thucHienCongVi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483" y="2014712"/>
            <a:ext cx="4186518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64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112F704-D7FF-4C43-91F3-71548F12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607151"/>
            <a:ext cx="2133600" cy="365125"/>
          </a:xfrm>
        </p:spPr>
        <p:txBody>
          <a:bodyPr/>
          <a:lstStyle/>
          <a:p>
            <a:fld id="{FFF700D2-071F-440E-A3FF-180D34BA4EC8}" type="slidenum">
              <a:rPr lang="en-GB" smtClean="0">
                <a:solidFill>
                  <a:srgbClr val="FF0000"/>
                </a:solidFill>
              </a:rPr>
              <a:pPr/>
              <a:t>21</a:t>
            </a:fld>
            <a:r>
              <a:rPr lang="en-GB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842760" y="6356350"/>
            <a:ext cx="2133600" cy="470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6DDD03E-62D6-475B-8B29-1EEC9D68B3D8}"/>
              </a:ext>
            </a:extLst>
          </p:cNvPr>
          <p:cNvSpPr txBox="1"/>
          <p:nvPr/>
        </p:nvSpPr>
        <p:spPr>
          <a:xfrm>
            <a:off x="203969" y="1676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61682" y="305611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&amp; THIẾT KẾ HT (5/6)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12290" name="Picture 2" descr="D:\MyDoAn\document\bieu do\bieu dolop\bieudolopComplet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29" y="1676400"/>
            <a:ext cx="3378372" cy="486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30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286000" cy="40769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24/25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61682" y="305611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&amp; THIẾT KẾ HT (6/6)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6DDD03E-62D6-475B-8B29-1EEC9D68B3D8}"/>
              </a:ext>
            </a:extLst>
          </p:cNvPr>
          <p:cNvSpPr txBox="1"/>
          <p:nvPr/>
        </p:nvSpPr>
        <p:spPr>
          <a:xfrm>
            <a:off x="1219200" y="1752600"/>
            <a:ext cx="6324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342412909"/>
              </p:ext>
            </p:extLst>
          </p:nvPr>
        </p:nvGraphicFramePr>
        <p:xfrm>
          <a:off x="245120" y="2447275"/>
          <a:ext cx="4216998" cy="3880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308305776"/>
              </p:ext>
            </p:extLst>
          </p:nvPr>
        </p:nvGraphicFramePr>
        <p:xfrm>
          <a:off x="4724400" y="2447275"/>
          <a:ext cx="4216998" cy="3880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0550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F8D656-42F5-4970-936F-81920B8C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37286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23</a:t>
            </a:fld>
            <a:r>
              <a:rPr lang="en-US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57200" y="342107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CHƯƠNG TRÌNH</a:t>
            </a:r>
            <a:endParaRPr lang="vi-V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01" y="4343400"/>
            <a:ext cx="4191000" cy="203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333" y="1600200"/>
            <a:ext cx="4343400" cy="233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222" y="2133600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Giao diện làm việc chính của người QTHT</a:t>
            </a:r>
            <a:endParaRPr lang="en-US" sz="2800" i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4883775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Giao diện quản lý dự án của User</a:t>
            </a:r>
            <a:endParaRPr lang="en-US" sz="2800" i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36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B5FE1FC-5AC8-41C4-9B7D-40E2799A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53188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24</a:t>
            </a:fld>
            <a:r>
              <a:rPr lang="en-US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7B8B45A-A1A8-4263-A32D-C76117F2DB94}"/>
              </a:ext>
            </a:extLst>
          </p:cNvPr>
          <p:cNvSpPr txBox="1">
            <a:spLocks/>
          </p:cNvSpPr>
          <p:nvPr/>
        </p:nvSpPr>
        <p:spPr>
          <a:xfrm>
            <a:off x="76201" y="1371600"/>
            <a:ext cx="4114799" cy="2590800"/>
          </a:xfrm>
          <a:prstGeom prst="rect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Đầy đủ các chức năng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 nghiệp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</a:p>
          <a:p>
            <a:r>
              <a:rPr lang="en-GB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76200" y="152400"/>
            <a:ext cx="8991601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&amp; HƯỚNG PHÁT TRIỂN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67B8B45A-A1A8-4263-A32D-C76117F2DB94}"/>
              </a:ext>
            </a:extLst>
          </p:cNvPr>
          <p:cNvSpPr txBox="1">
            <a:spLocks/>
          </p:cNvSpPr>
          <p:nvPr/>
        </p:nvSpPr>
        <p:spPr>
          <a:xfrm>
            <a:off x="4343400" y="1344157"/>
            <a:ext cx="4724401" cy="2618243"/>
          </a:xfrm>
          <a:prstGeom prst="rect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GB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GB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tính năng chưa đảm bảo độ 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 mật cao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 thực hiện kiểm thử 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và hiệu năng 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kĩ càng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chưa hỗ trợ nền tảng mobile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C768418-263D-4CA9-9B6C-241482EF021B}"/>
              </a:ext>
            </a:extLst>
          </p:cNvPr>
          <p:cNvSpPr txBox="1">
            <a:spLocks/>
          </p:cNvSpPr>
          <p:nvPr/>
        </p:nvSpPr>
        <p:spPr>
          <a:xfrm>
            <a:off x="76199" y="4044727"/>
            <a:ext cx="8991601" cy="2505710"/>
          </a:xfrm>
          <a:prstGeom prst="rect">
            <a:avLst/>
          </a:prstGeom>
          <a:solidFill>
            <a:schemeClr val="bg2"/>
          </a:solidFill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Thêm các chức năng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mới: Thông báo thời gian thực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 uiExpand="1" build="p" animBg="1"/>
      <p:bldP spid="7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Káº¿t quáº£ hÃ¬nh áº£nh cho information techn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9144000" cy="257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2331459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THIẾT KẾ VÀ XÂY DỰNG HỆ THỐNG QUẢN LÝ DỰ ÁN CÔNG NGHỆ THÔNG TIN</a:t>
            </a:r>
            <a:endParaRPr lang="vi-V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419600"/>
            <a:ext cx="7467600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CÁM ƠN THẦY CÔ VÀ MỌI NGƯỜI ĐÃ LẮNG NGHE VÀ THEO DÕI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25</a:t>
            </a:fld>
            <a:r>
              <a:rPr lang="en-US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10" name="Text Box 20">
            <a:extLst>
              <a:ext uri="{FF2B5EF4-FFF2-40B4-BE49-F238E27FC236}">
                <a16:creationId xmlns:a16="http://schemas.microsoft.com/office/drawing/2014/main" xmlns="" id="{0B67FB79-1728-419E-B786-8F039DCB0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754" y="6352143"/>
            <a:ext cx="15119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Verdana" pitchFamily="34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Hà Nội - </a:t>
            </a:r>
            <a:r>
              <a:rPr lang="en-US" altLang="ja-JP" sz="1800" dirty="0" smtClean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2019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9806"/>
            <a:ext cx="5181600" cy="114903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324100" y="1605279"/>
            <a:ext cx="4495800" cy="736895"/>
          </a:xfrm>
          <a:prstGeom prst="rect">
            <a:avLst/>
          </a:prstGeom>
          <a:ln w="9525" cap="flat" cmpd="sng" algn="ctr">
            <a:solidFill>
              <a:schemeClr val="accent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ĐỒ ÁN TỐT NGHIỆP 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3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F05662-0DCD-4F46-9A96-6079D2055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95800"/>
          </a:xfrm>
          <a:solidFill>
            <a:schemeClr val="bg2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trạng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pháp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 cận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góp của đồ án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FCC911-D395-4E92-BAB2-6E6F5EF0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3</a:t>
            </a:fld>
            <a:r>
              <a:rPr lang="en-US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78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1EC245-A275-42FF-8933-9CA6C1C4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FFF700D2-071F-440E-A3FF-180D34BA4EC8}" type="slidenum">
              <a:rPr lang="en-GB" smtClean="0">
                <a:solidFill>
                  <a:srgbClr val="FF0000"/>
                </a:solidFill>
              </a:rPr>
              <a:pPr/>
              <a:t>4</a:t>
            </a:fld>
            <a:r>
              <a:rPr lang="en-GB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399" y="334963"/>
            <a:ext cx="8229600" cy="1143000"/>
          </a:xfrm>
        </p:spPr>
        <p:txBody>
          <a:bodyPr/>
          <a:lstStyle/>
          <a:p>
            <a:endParaRPr lang="en-GB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546846" y="334963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(1/4)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03E0F7D4-F7A6-4CF9-928C-8F49F3916615}"/>
              </a:ext>
            </a:extLst>
          </p:cNvPr>
          <p:cNvSpPr txBox="1"/>
          <p:nvPr/>
        </p:nvSpPr>
        <p:spPr>
          <a:xfrm>
            <a:off x="546846" y="1676400"/>
            <a:ext cx="22062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Thực</a:t>
            </a:r>
            <a:r>
              <a:rPr lang="en-US" sz="25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500" b="1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trạng</a:t>
            </a:r>
            <a:endParaRPr lang="en-US" sz="2500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pic>
        <p:nvPicPr>
          <p:cNvPr id="1026" name="Picture 2" descr="Káº¿t quáº£ hÃ¬nh áº£nh cho biá»u Äá» nhÃ¢n lá»±c cn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322559" cy="431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07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2362200"/>
            <a:ext cx="8153400" cy="42180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B8F9EC-FB36-4A09-9982-47FCA0A4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63813"/>
            <a:ext cx="2133600" cy="365125"/>
          </a:xfrm>
        </p:spPr>
        <p:txBody>
          <a:bodyPr/>
          <a:lstStyle/>
          <a:p>
            <a:fld id="{FFF700D2-071F-440E-A3FF-180D34BA4EC8}" type="slidenum">
              <a:rPr lang="en-GB" smtClean="0">
                <a:solidFill>
                  <a:srgbClr val="FF0000"/>
                </a:solidFill>
              </a:rPr>
              <a:pPr/>
              <a:t>5</a:t>
            </a:fld>
            <a:r>
              <a:rPr lang="en-GB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61682" y="290672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(2/4)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03E0F7D4-F7A6-4CF9-928C-8F49F3916615}"/>
              </a:ext>
            </a:extLst>
          </p:cNvPr>
          <p:cNvSpPr txBox="1"/>
          <p:nvPr/>
        </p:nvSpPr>
        <p:spPr>
          <a:xfrm>
            <a:off x="546846" y="1676400"/>
            <a:ext cx="22062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Giải pháp</a:t>
            </a:r>
            <a:endParaRPr lang="en-US" sz="2500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pic>
        <p:nvPicPr>
          <p:cNvPr id="2050" name="Picture 2" descr="Káº¿t quáº£ hÃ¬nh áº£nh cho gro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23" y="3550369"/>
            <a:ext cx="1957477" cy="163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áº¿t quáº£ hÃ¬nh áº£nh cho freelanc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736064"/>
            <a:ext cx="2362200" cy="125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Káº¿t quáº£ hÃ¬nh áº£nh cho stud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Káº¿t quáº£ hÃ¬nh áº£nh cho stud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05200"/>
            <a:ext cx="2362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1" y="5195238"/>
            <a:ext cx="1587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 ty vừa và nhỏ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48875" y="5337580"/>
            <a:ext cx="1865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Freelancer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0675" y="5380246"/>
            <a:ext cx="1865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Sinh viên, học sinh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649990" y="2261175"/>
            <a:ext cx="6579610" cy="1012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 thống quản lý dự án CNTT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9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13" grpId="0"/>
      <p:bldP spid="14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9D0454-FD45-4B1B-9A4C-FD92B674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8326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6</a:t>
            </a:fld>
            <a:r>
              <a:rPr lang="en-US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57200" y="265113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(3/4)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AutoShape 6" descr="Káº¿t quáº£ hÃ¬nh áº£nh cho asp.net mv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Káº¿t quáº£ hÃ¬nh áº£nh cho asp.net mv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Káº¿t quáº£ hÃ¬nh áº£nh cho asp.net mv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03E0F7D4-F7A6-4CF9-928C-8F49F3916615}"/>
              </a:ext>
            </a:extLst>
          </p:cNvPr>
          <p:cNvSpPr txBox="1"/>
          <p:nvPr/>
        </p:nvSpPr>
        <p:spPr>
          <a:xfrm>
            <a:off x="546846" y="1676400"/>
            <a:ext cx="28821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Hướng tiếp cận</a:t>
            </a:r>
            <a:endParaRPr lang="en-US" sz="2500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02108471"/>
              </p:ext>
            </p:extLst>
          </p:nvPr>
        </p:nvGraphicFramePr>
        <p:xfrm>
          <a:off x="607266" y="2261175"/>
          <a:ext cx="815573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22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3C845A5-5F8E-4DC1-A725-F1E01C1EFF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B3C845A5-5F8E-4DC1-A725-F1E01C1EFF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CAEB8D9-8CD9-4F95-A076-DF09BEBC0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5CAEB8D9-8CD9-4F95-A076-DF09BEBC0B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DF5E677-12C3-4C6C-B2E2-90FC53392B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ADF5E677-12C3-4C6C-B2E2-90FC53392B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10A63CB-9E0D-4996-9D93-40775A2CC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F10A63CB-9E0D-4996-9D93-40775A2CC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C215C74-24CB-4A81-B2CF-C25044519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graphicEl>
                                              <a:dgm id="{4C215C74-24CB-4A81-B2CF-C25044519D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0C6535E-0283-436A-871D-83DF1A941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90C6535E-0283-436A-871D-83DF1A9411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F08D2D5-C62D-4E75-B17C-74A547BFF6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CF08D2D5-C62D-4E75-B17C-74A547BFF6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462440-E750-40AE-B32A-456B7E52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463913"/>
            <a:ext cx="2133600" cy="365125"/>
          </a:xfrm>
        </p:spPr>
        <p:txBody>
          <a:bodyPr/>
          <a:lstStyle/>
          <a:p>
            <a:fld id="{FFF700D2-071F-440E-A3FF-180D34BA4EC8}" type="slidenum">
              <a:rPr lang="en-GB" smtClean="0">
                <a:solidFill>
                  <a:srgbClr val="FF0000"/>
                </a:solidFill>
              </a:rPr>
              <a:pPr/>
              <a:t>7</a:t>
            </a:fld>
            <a:r>
              <a:rPr lang="en-GB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88576" y="152400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(4/4)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57E1A48-3C97-42A9-9CEA-FFAAEE93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62" y="1377156"/>
            <a:ext cx="2864224" cy="67468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76" y="1981200"/>
            <a:ext cx="8350624" cy="4634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76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FFA47C-9BB4-4C7C-A9BD-7845F8FE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747"/>
            <a:ext cx="8229600" cy="4698603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cụ sử dụng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F8D656-42F5-4970-936F-81920B8C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37286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8</a:t>
            </a:fld>
            <a:r>
              <a:rPr lang="en-US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57200" y="342107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THỨC NỀN TẢNG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THỨC NỀN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 (1/2)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43BD28-88DD-427A-8BC3-91FDE8E2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9</a:t>
            </a:fld>
            <a:r>
              <a:rPr lang="en-US" dirty="0">
                <a:solidFill>
                  <a:srgbClr val="FF0000"/>
                </a:solidFill>
              </a:rPr>
              <a:t>/25</a:t>
            </a:r>
          </a:p>
        </p:txBody>
      </p:sp>
      <p:pic>
        <p:nvPicPr>
          <p:cNvPr id="5122" name="Picture 2" descr="Káº¿t quáº£ hÃ¬nh áº£nh cho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389382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757E1A48-3C97-42A9-9CEA-FFAAEE93E289}"/>
              </a:ext>
            </a:extLst>
          </p:cNvPr>
          <p:cNvSpPr txBox="1">
            <a:spLocks/>
          </p:cNvSpPr>
          <p:nvPr/>
        </p:nvSpPr>
        <p:spPr>
          <a:xfrm>
            <a:off x="1828800" y="4331006"/>
            <a:ext cx="5638800" cy="23622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là gì?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phần chính của UML?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loại biểu đồ trong UML?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57E1A48-3C97-42A9-9CEA-FFAAEE93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62" y="1524000"/>
            <a:ext cx="2864224" cy="67468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31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2718</TotalTime>
  <Words>703</Words>
  <Application>Microsoft Office PowerPoint</Application>
  <PresentationFormat>On-screen Show (4:3)</PresentationFormat>
  <Paragraphs>164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NỘI DUNG TRÌNH BÀY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KIẾN THỨC NỀN TẢNG (1/2)</vt:lpstr>
      <vt:lpstr>KIẾN THỨC NỀN TẢNG (1/2)</vt:lpstr>
      <vt:lpstr>KIẾN THỨC NỀN TẢNG (1/2)</vt:lpstr>
      <vt:lpstr>KIẾN THỨC NỀN TẢNG (2/2)</vt:lpstr>
      <vt:lpstr>PowerPoint Presentation</vt:lpstr>
      <vt:lpstr>Khảo sát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</dc:creator>
  <cp:lastModifiedBy>vux kal</cp:lastModifiedBy>
  <cp:revision>242</cp:revision>
  <dcterms:created xsi:type="dcterms:W3CDTF">2006-08-16T00:00:00Z</dcterms:created>
  <dcterms:modified xsi:type="dcterms:W3CDTF">2019-09-14T01:52:30Z</dcterms:modified>
</cp:coreProperties>
</file>