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1" r:id="rId3"/>
    <p:sldId id="306" r:id="rId4"/>
    <p:sldId id="279" r:id="rId5"/>
    <p:sldId id="284" r:id="rId6"/>
    <p:sldId id="312" r:id="rId7"/>
    <p:sldId id="297" r:id="rId8"/>
    <p:sldId id="285" r:id="rId9"/>
    <p:sldId id="307" r:id="rId10"/>
    <p:sldId id="280" r:id="rId11"/>
    <p:sldId id="286" r:id="rId12"/>
    <p:sldId id="294" r:id="rId13"/>
    <p:sldId id="308" r:id="rId14"/>
    <p:sldId id="302" r:id="rId15"/>
    <p:sldId id="299" r:id="rId16"/>
    <p:sldId id="304" r:id="rId17"/>
    <p:sldId id="275" r:id="rId18"/>
    <p:sldId id="305" r:id="rId19"/>
    <p:sldId id="281" r:id="rId20"/>
    <p:sldId id="278" r:id="rId21"/>
    <p:sldId id="314" r:id="rId22"/>
    <p:sldId id="288" r:id="rId23"/>
    <p:sldId id="315" r:id="rId24"/>
    <p:sldId id="296" r:id="rId25"/>
    <p:sldId id="30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e lam bui" initials="qlb" lastIdx="1" clrIdx="0">
    <p:extLst>
      <p:ext uri="{19B8F6BF-5375-455C-9EA6-DF929625EA0E}">
        <p15:presenceInfo xmlns:p15="http://schemas.microsoft.com/office/powerpoint/2012/main" userId="3b82d5f099fa96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93864" autoAdjust="0"/>
  </p:normalViewPr>
  <p:slideViewPr>
    <p:cSldViewPr>
      <p:cViewPr varScale="1">
        <p:scale>
          <a:sx n="97" d="100"/>
          <a:sy n="97" d="100"/>
        </p:scale>
        <p:origin x="16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6B3EA-4D09-40AB-B449-53FB7F7C7A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BC93D79-6226-48AA-B13F-17C6A7E6CCA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solidFill>
                <a:schemeClr val="tx1"/>
              </a:solidFill>
              <a:latin typeface="Times New Roman" panose="02020603050405020304" pitchFamily="18" charset="0"/>
              <a:cs typeface="Times New Roman" panose="02020603050405020304" pitchFamily="18" charset="0"/>
            </a:rPr>
            <a:t>users</a:t>
          </a:r>
        </a:p>
      </dgm:t>
    </dgm:pt>
    <dgm:pt modelId="{809A2C36-1A29-4090-8522-77E7807D2887}" type="parTrans" cxnId="{A67541CB-9825-47DE-9A7E-BB1617789F51}">
      <dgm:prSet/>
      <dgm:spPr/>
      <dgm:t>
        <a:bodyPr/>
        <a:lstStyle/>
        <a:p>
          <a:endParaRPr lang="en-US" sz="2200">
            <a:latin typeface="Times New Roman" panose="02020603050405020304" pitchFamily="18" charset="0"/>
            <a:cs typeface="Times New Roman" panose="02020603050405020304" pitchFamily="18" charset="0"/>
          </a:endParaRPr>
        </a:p>
      </dgm:t>
    </dgm:pt>
    <dgm:pt modelId="{FE97FC8A-2D10-49BB-8595-218831BD0AE7}" type="sibTrans" cxnId="{A67541CB-9825-47DE-9A7E-BB1617789F51}">
      <dgm:prSet/>
      <dgm:spPr/>
      <dgm:t>
        <a:bodyPr/>
        <a:lstStyle/>
        <a:p>
          <a:endParaRPr lang="en-US" sz="2200">
            <a:latin typeface="Times New Roman" panose="02020603050405020304" pitchFamily="18" charset="0"/>
            <a:cs typeface="Times New Roman" panose="02020603050405020304" pitchFamily="18" charset="0"/>
          </a:endParaRPr>
        </a:p>
      </dgm:t>
    </dgm:pt>
    <dgm:pt modelId="{915B1697-6D51-4937-9AA7-D1DB4DD312BB}">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latin typeface="Times New Roman" panose="02020603050405020304" pitchFamily="18" charset="0"/>
              <a:cs typeface="Times New Roman" panose="02020603050405020304" pitchFamily="18" charset="0"/>
            </a:rPr>
            <a:t>topic</a:t>
          </a:r>
        </a:p>
      </dgm:t>
    </dgm:pt>
    <dgm:pt modelId="{A47AD747-2114-4897-A5F1-3103F85474D0}" type="parTrans" cxnId="{E1C8AD7A-BFD4-427C-9A8A-8F5213FDC50E}">
      <dgm:prSet/>
      <dgm:spPr/>
      <dgm:t>
        <a:bodyPr/>
        <a:lstStyle/>
        <a:p>
          <a:endParaRPr lang="en-US" sz="2200">
            <a:latin typeface="Times New Roman" panose="02020603050405020304" pitchFamily="18" charset="0"/>
            <a:cs typeface="Times New Roman" panose="02020603050405020304" pitchFamily="18" charset="0"/>
          </a:endParaRPr>
        </a:p>
      </dgm:t>
    </dgm:pt>
    <dgm:pt modelId="{37DE3701-6B45-4A18-B95F-6CDD0F723D36}" type="sibTrans" cxnId="{E1C8AD7A-BFD4-427C-9A8A-8F5213FDC50E}">
      <dgm:prSet/>
      <dgm:spPr/>
      <dgm:t>
        <a:bodyPr/>
        <a:lstStyle/>
        <a:p>
          <a:endParaRPr lang="en-US" sz="2200">
            <a:latin typeface="Times New Roman" panose="02020603050405020304" pitchFamily="18" charset="0"/>
            <a:cs typeface="Times New Roman" panose="02020603050405020304" pitchFamily="18" charset="0"/>
          </a:endParaRPr>
        </a:p>
      </dgm:t>
    </dgm:pt>
    <dgm:pt modelId="{71ABF7B9-8250-4C06-9D8B-6F8A202C6A9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err="1">
              <a:latin typeface="Times New Roman" panose="02020603050405020304" pitchFamily="18" charset="0"/>
              <a:cs typeface="Times New Roman" panose="02020603050405020304" pitchFamily="18" charset="0"/>
            </a:rPr>
            <a:t>topic_hoso</a:t>
          </a:r>
          <a:endParaRPr lang="en-US" sz="2200" dirty="0">
            <a:latin typeface="Times New Roman" panose="02020603050405020304" pitchFamily="18" charset="0"/>
            <a:cs typeface="Times New Roman" panose="02020603050405020304" pitchFamily="18" charset="0"/>
          </a:endParaRPr>
        </a:p>
      </dgm:t>
    </dgm:pt>
    <dgm:pt modelId="{8D0A5733-0E03-4672-8074-340860B411A8}" type="parTrans" cxnId="{08A59858-7050-4089-9757-2177C2647270}">
      <dgm:prSet/>
      <dgm:spPr/>
      <dgm:t>
        <a:bodyPr/>
        <a:lstStyle/>
        <a:p>
          <a:endParaRPr lang="en-US" sz="2200">
            <a:latin typeface="Times New Roman" panose="02020603050405020304" pitchFamily="18" charset="0"/>
            <a:cs typeface="Times New Roman" panose="02020603050405020304" pitchFamily="18" charset="0"/>
          </a:endParaRPr>
        </a:p>
      </dgm:t>
    </dgm:pt>
    <dgm:pt modelId="{5C2C9C2A-5566-4B7C-9277-E2D9DAE50A23}" type="sibTrans" cxnId="{08A59858-7050-4089-9757-2177C2647270}">
      <dgm:prSet/>
      <dgm:spPr/>
      <dgm:t>
        <a:bodyPr/>
        <a:lstStyle/>
        <a:p>
          <a:endParaRPr lang="en-US" sz="2200">
            <a:latin typeface="Times New Roman" panose="02020603050405020304" pitchFamily="18" charset="0"/>
            <a:cs typeface="Times New Roman" panose="02020603050405020304" pitchFamily="18" charset="0"/>
          </a:endParaRPr>
        </a:p>
      </dgm:t>
    </dgm:pt>
    <dgm:pt modelId="{FD927F4D-CE47-42A3-9DEA-95A30D25FB14}">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latin typeface="Times New Roman" panose="02020603050405020304" pitchFamily="18" charset="0"/>
              <a:cs typeface="Times New Roman" panose="02020603050405020304" pitchFamily="18" charset="0"/>
            </a:rPr>
            <a:t>teacher</a:t>
          </a:r>
        </a:p>
      </dgm:t>
    </dgm:pt>
    <dgm:pt modelId="{98BFAE86-8E20-4C49-9CD0-F7C2CD3DE2D9}" type="parTrans" cxnId="{AC18CF77-678D-40F5-BAAA-08AA1B349C6B}">
      <dgm:prSet/>
      <dgm:spPr/>
      <dgm:t>
        <a:bodyPr/>
        <a:lstStyle/>
        <a:p>
          <a:endParaRPr lang="en-US" sz="2200">
            <a:latin typeface="Times New Roman" panose="02020603050405020304" pitchFamily="18" charset="0"/>
            <a:cs typeface="Times New Roman" panose="02020603050405020304" pitchFamily="18" charset="0"/>
          </a:endParaRPr>
        </a:p>
      </dgm:t>
    </dgm:pt>
    <dgm:pt modelId="{C60B2908-5BF7-40AC-A4A8-246352C4DA40}" type="sibTrans" cxnId="{AC18CF77-678D-40F5-BAAA-08AA1B349C6B}">
      <dgm:prSet/>
      <dgm:spPr/>
      <dgm:t>
        <a:bodyPr/>
        <a:lstStyle/>
        <a:p>
          <a:endParaRPr lang="en-US" sz="2200">
            <a:latin typeface="Times New Roman" panose="02020603050405020304" pitchFamily="18" charset="0"/>
            <a:cs typeface="Times New Roman" panose="02020603050405020304" pitchFamily="18" charset="0"/>
          </a:endParaRPr>
        </a:p>
      </dgm:t>
    </dgm:pt>
    <dgm:pt modelId="{E800995D-F33B-4687-AB2E-8438131E2F67}">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latin typeface="Times New Roman" panose="02020603050405020304" pitchFamily="18" charset="0"/>
              <a:cs typeface="Times New Roman" panose="02020603050405020304" pitchFamily="18" charset="0"/>
            </a:rPr>
            <a:t>student</a:t>
          </a:r>
        </a:p>
      </dgm:t>
    </dgm:pt>
    <dgm:pt modelId="{8D02A522-3010-429C-9304-8F8B27441B05}" type="parTrans" cxnId="{3691897D-2F0B-4CE8-9F7C-859E9063BB48}">
      <dgm:prSet/>
      <dgm:spPr/>
      <dgm:t>
        <a:bodyPr/>
        <a:lstStyle/>
        <a:p>
          <a:endParaRPr lang="en-US" sz="2200">
            <a:latin typeface="Times New Roman" panose="02020603050405020304" pitchFamily="18" charset="0"/>
            <a:cs typeface="Times New Roman" panose="02020603050405020304" pitchFamily="18" charset="0"/>
          </a:endParaRPr>
        </a:p>
      </dgm:t>
    </dgm:pt>
    <dgm:pt modelId="{40B5EEE7-CF79-454C-8CF3-81807B512A52}" type="sibTrans" cxnId="{3691897D-2F0B-4CE8-9F7C-859E9063BB48}">
      <dgm:prSet/>
      <dgm:spPr/>
      <dgm:t>
        <a:bodyPr/>
        <a:lstStyle/>
        <a:p>
          <a:endParaRPr lang="en-US" sz="2200">
            <a:latin typeface="Times New Roman" panose="02020603050405020304" pitchFamily="18" charset="0"/>
            <a:cs typeface="Times New Roman" panose="02020603050405020304" pitchFamily="18" charset="0"/>
          </a:endParaRPr>
        </a:p>
      </dgm:t>
    </dgm:pt>
    <dgm:pt modelId="{89660EA9-4345-4CB9-A507-D54A1032A523}" type="pres">
      <dgm:prSet presAssocID="{7D06B3EA-4D09-40AB-B449-53FB7F7C7A80}" presName="linear" presStyleCnt="0">
        <dgm:presLayoutVars>
          <dgm:dir/>
          <dgm:animLvl val="lvl"/>
          <dgm:resizeHandles val="exact"/>
        </dgm:presLayoutVars>
      </dgm:prSet>
      <dgm:spPr/>
    </dgm:pt>
    <dgm:pt modelId="{C64EED2C-5AE1-4396-9C42-46B0A6CFC709}" type="pres">
      <dgm:prSet presAssocID="{4BC93D79-6226-48AA-B13F-17C6A7E6CCAC}" presName="parentLin" presStyleCnt="0"/>
      <dgm:spPr/>
    </dgm:pt>
    <dgm:pt modelId="{7A93A225-43D4-42F6-8E9A-DB580CC41AD1}" type="pres">
      <dgm:prSet presAssocID="{4BC93D79-6226-48AA-B13F-17C6A7E6CCAC}" presName="parentLeftMargin" presStyleLbl="node1" presStyleIdx="0" presStyleCnt="5"/>
      <dgm:spPr/>
    </dgm:pt>
    <dgm:pt modelId="{3C519C93-0B30-4817-A28C-F4B7BE2453C1}" type="pres">
      <dgm:prSet presAssocID="{4BC93D79-6226-48AA-B13F-17C6A7E6CCAC}" presName="parentText" presStyleLbl="node1" presStyleIdx="0" presStyleCnt="5">
        <dgm:presLayoutVars>
          <dgm:chMax val="0"/>
          <dgm:bulletEnabled val="1"/>
        </dgm:presLayoutVars>
      </dgm:prSet>
      <dgm:spPr/>
    </dgm:pt>
    <dgm:pt modelId="{50E0A3BA-5845-400A-B3E2-BA2B35666F38}" type="pres">
      <dgm:prSet presAssocID="{4BC93D79-6226-48AA-B13F-17C6A7E6CCAC}" presName="negativeSpace" presStyleCnt="0"/>
      <dgm:spPr/>
    </dgm:pt>
    <dgm:pt modelId="{C969BC9F-6198-4D18-9DC4-E4689E34A17F}" type="pres">
      <dgm:prSet presAssocID="{4BC93D79-6226-48AA-B13F-17C6A7E6CCAC}" presName="childText" presStyleLbl="conFgAcc1" presStyleIdx="0" presStyleCnt="5">
        <dgm:presLayoutVars>
          <dgm:bulletEnabled val="1"/>
        </dgm:presLayoutVars>
      </dgm:prSet>
      <dgm:spPr/>
    </dgm:pt>
    <dgm:pt modelId="{AADE4147-8F8C-4876-87E7-4941129E751D}" type="pres">
      <dgm:prSet presAssocID="{FE97FC8A-2D10-49BB-8595-218831BD0AE7}" presName="spaceBetweenRectangles" presStyleCnt="0"/>
      <dgm:spPr/>
    </dgm:pt>
    <dgm:pt modelId="{A51A4247-4A9B-46FB-BE66-29E0A9BC1194}" type="pres">
      <dgm:prSet presAssocID="{915B1697-6D51-4937-9AA7-D1DB4DD312BB}" presName="parentLin" presStyleCnt="0"/>
      <dgm:spPr/>
    </dgm:pt>
    <dgm:pt modelId="{2E1B7295-1721-4892-8AA4-BF30656A8320}" type="pres">
      <dgm:prSet presAssocID="{915B1697-6D51-4937-9AA7-D1DB4DD312BB}" presName="parentLeftMargin" presStyleLbl="node1" presStyleIdx="0" presStyleCnt="5"/>
      <dgm:spPr/>
    </dgm:pt>
    <dgm:pt modelId="{8B982CA1-5FFA-4BDB-A9E6-F199F190456C}" type="pres">
      <dgm:prSet presAssocID="{915B1697-6D51-4937-9AA7-D1DB4DD312BB}" presName="parentText" presStyleLbl="node1" presStyleIdx="1" presStyleCnt="5">
        <dgm:presLayoutVars>
          <dgm:chMax val="0"/>
          <dgm:bulletEnabled val="1"/>
        </dgm:presLayoutVars>
      </dgm:prSet>
      <dgm:spPr/>
    </dgm:pt>
    <dgm:pt modelId="{D7EA7DD5-02FC-4AFD-AF88-F338AD286280}" type="pres">
      <dgm:prSet presAssocID="{915B1697-6D51-4937-9AA7-D1DB4DD312BB}" presName="negativeSpace" presStyleCnt="0"/>
      <dgm:spPr/>
    </dgm:pt>
    <dgm:pt modelId="{60F3414E-9E44-409A-9EAB-409A93AC466A}" type="pres">
      <dgm:prSet presAssocID="{915B1697-6D51-4937-9AA7-D1DB4DD312BB}" presName="childText" presStyleLbl="conFgAcc1" presStyleIdx="1" presStyleCnt="5" custScaleX="100000">
        <dgm:presLayoutVars>
          <dgm:bulletEnabled val="1"/>
        </dgm:presLayoutVars>
      </dgm:prSet>
      <dgm:spPr/>
    </dgm:pt>
    <dgm:pt modelId="{91C26EA3-F53B-451E-B76B-63DFF8366010}" type="pres">
      <dgm:prSet presAssocID="{37DE3701-6B45-4A18-B95F-6CDD0F723D36}" presName="spaceBetweenRectangles" presStyleCnt="0"/>
      <dgm:spPr/>
    </dgm:pt>
    <dgm:pt modelId="{902ED1DC-AE46-409E-A0FC-1BDEFE866841}" type="pres">
      <dgm:prSet presAssocID="{71ABF7B9-8250-4C06-9D8B-6F8A202C6A9D}" presName="parentLin" presStyleCnt="0"/>
      <dgm:spPr/>
    </dgm:pt>
    <dgm:pt modelId="{5925D692-ABA1-40C4-BB0F-E40A2D64883D}" type="pres">
      <dgm:prSet presAssocID="{71ABF7B9-8250-4C06-9D8B-6F8A202C6A9D}" presName="parentLeftMargin" presStyleLbl="node1" presStyleIdx="1" presStyleCnt="5"/>
      <dgm:spPr/>
    </dgm:pt>
    <dgm:pt modelId="{266162D8-CD9F-4501-8432-D65F98A51A7B}" type="pres">
      <dgm:prSet presAssocID="{71ABF7B9-8250-4C06-9D8B-6F8A202C6A9D}" presName="parentText" presStyleLbl="node1" presStyleIdx="2" presStyleCnt="5">
        <dgm:presLayoutVars>
          <dgm:chMax val="0"/>
          <dgm:bulletEnabled val="1"/>
        </dgm:presLayoutVars>
      </dgm:prSet>
      <dgm:spPr/>
    </dgm:pt>
    <dgm:pt modelId="{ECE333BB-4983-4993-89DC-2936A66839F3}" type="pres">
      <dgm:prSet presAssocID="{71ABF7B9-8250-4C06-9D8B-6F8A202C6A9D}" presName="negativeSpace" presStyleCnt="0"/>
      <dgm:spPr/>
    </dgm:pt>
    <dgm:pt modelId="{83E0289A-7F0B-47BF-9B80-214F978178F2}" type="pres">
      <dgm:prSet presAssocID="{71ABF7B9-8250-4C06-9D8B-6F8A202C6A9D}" presName="childText" presStyleLbl="conFgAcc1" presStyleIdx="2" presStyleCnt="5">
        <dgm:presLayoutVars>
          <dgm:bulletEnabled val="1"/>
        </dgm:presLayoutVars>
      </dgm:prSet>
      <dgm:spPr/>
    </dgm:pt>
    <dgm:pt modelId="{B7745FC4-F789-4417-81B5-6C0A46D583FA}" type="pres">
      <dgm:prSet presAssocID="{5C2C9C2A-5566-4B7C-9277-E2D9DAE50A23}" presName="spaceBetweenRectangles" presStyleCnt="0"/>
      <dgm:spPr/>
    </dgm:pt>
    <dgm:pt modelId="{F859EF85-EDCE-46EC-B24E-EF2822B0B2C3}" type="pres">
      <dgm:prSet presAssocID="{FD927F4D-CE47-42A3-9DEA-95A30D25FB14}" presName="parentLin" presStyleCnt="0"/>
      <dgm:spPr/>
    </dgm:pt>
    <dgm:pt modelId="{FF580072-22ED-4C22-BB7F-874A29967C71}" type="pres">
      <dgm:prSet presAssocID="{FD927F4D-CE47-42A3-9DEA-95A30D25FB14}" presName="parentLeftMargin" presStyleLbl="node1" presStyleIdx="2" presStyleCnt="5"/>
      <dgm:spPr/>
    </dgm:pt>
    <dgm:pt modelId="{B6D86474-0F65-4B56-93AD-0DC96AC7263D}" type="pres">
      <dgm:prSet presAssocID="{FD927F4D-CE47-42A3-9DEA-95A30D25FB14}" presName="parentText" presStyleLbl="node1" presStyleIdx="3" presStyleCnt="5">
        <dgm:presLayoutVars>
          <dgm:chMax val="0"/>
          <dgm:bulletEnabled val="1"/>
        </dgm:presLayoutVars>
      </dgm:prSet>
      <dgm:spPr/>
    </dgm:pt>
    <dgm:pt modelId="{8194C2AE-19C9-4268-B4B8-313D1E92069B}" type="pres">
      <dgm:prSet presAssocID="{FD927F4D-CE47-42A3-9DEA-95A30D25FB14}" presName="negativeSpace" presStyleCnt="0"/>
      <dgm:spPr/>
    </dgm:pt>
    <dgm:pt modelId="{04308E68-B653-4810-9D79-08DF2CD74C3F}" type="pres">
      <dgm:prSet presAssocID="{FD927F4D-CE47-42A3-9DEA-95A30D25FB14}" presName="childText" presStyleLbl="conFgAcc1" presStyleIdx="3" presStyleCnt="5">
        <dgm:presLayoutVars>
          <dgm:bulletEnabled val="1"/>
        </dgm:presLayoutVars>
      </dgm:prSet>
      <dgm:spPr/>
    </dgm:pt>
    <dgm:pt modelId="{124005E1-75BF-4C30-AD9C-6C3D86698528}" type="pres">
      <dgm:prSet presAssocID="{C60B2908-5BF7-40AC-A4A8-246352C4DA40}" presName="spaceBetweenRectangles" presStyleCnt="0"/>
      <dgm:spPr/>
    </dgm:pt>
    <dgm:pt modelId="{3318F6CE-2B0A-4CF8-985F-9B65F42B44CF}" type="pres">
      <dgm:prSet presAssocID="{E800995D-F33B-4687-AB2E-8438131E2F67}" presName="parentLin" presStyleCnt="0"/>
      <dgm:spPr/>
    </dgm:pt>
    <dgm:pt modelId="{B9083BE1-D600-466E-B13D-389217A1E35F}" type="pres">
      <dgm:prSet presAssocID="{E800995D-F33B-4687-AB2E-8438131E2F67}" presName="parentLeftMargin" presStyleLbl="node1" presStyleIdx="3" presStyleCnt="5"/>
      <dgm:spPr/>
    </dgm:pt>
    <dgm:pt modelId="{7296889D-9A91-4AEB-BF42-3F85D7E21DFB}" type="pres">
      <dgm:prSet presAssocID="{E800995D-F33B-4687-AB2E-8438131E2F67}" presName="parentText" presStyleLbl="node1" presStyleIdx="4" presStyleCnt="5">
        <dgm:presLayoutVars>
          <dgm:chMax val="0"/>
          <dgm:bulletEnabled val="1"/>
        </dgm:presLayoutVars>
      </dgm:prSet>
      <dgm:spPr/>
    </dgm:pt>
    <dgm:pt modelId="{437A4EEB-4344-4CA7-A781-8C5356B630B4}" type="pres">
      <dgm:prSet presAssocID="{E800995D-F33B-4687-AB2E-8438131E2F67}" presName="negativeSpace" presStyleCnt="0"/>
      <dgm:spPr/>
    </dgm:pt>
    <dgm:pt modelId="{AEADA0C1-F55C-4689-864E-4F0964576B62}" type="pres">
      <dgm:prSet presAssocID="{E800995D-F33B-4687-AB2E-8438131E2F67}" presName="childText" presStyleLbl="conFgAcc1" presStyleIdx="4" presStyleCnt="5">
        <dgm:presLayoutVars>
          <dgm:bulletEnabled val="1"/>
        </dgm:presLayoutVars>
      </dgm:prSet>
      <dgm:spPr/>
    </dgm:pt>
  </dgm:ptLst>
  <dgm:cxnLst>
    <dgm:cxn modelId="{D961D01C-9EFB-49CC-A821-41C003EA403D}" type="presOf" srcId="{915B1697-6D51-4937-9AA7-D1DB4DD312BB}" destId="{8B982CA1-5FFA-4BDB-A9E6-F199F190456C}" srcOrd="1" destOrd="0" presId="urn:microsoft.com/office/officeart/2005/8/layout/list1"/>
    <dgm:cxn modelId="{EF68FE28-A4F8-44CF-8BDF-D1017BB96572}" type="presOf" srcId="{FD927F4D-CE47-42A3-9DEA-95A30D25FB14}" destId="{B6D86474-0F65-4B56-93AD-0DC96AC7263D}" srcOrd="1" destOrd="0" presId="urn:microsoft.com/office/officeart/2005/8/layout/list1"/>
    <dgm:cxn modelId="{A1C4162D-3539-4847-9CD2-35110DD39384}" type="presOf" srcId="{71ABF7B9-8250-4C06-9D8B-6F8A202C6A9D}" destId="{266162D8-CD9F-4501-8432-D65F98A51A7B}" srcOrd="1" destOrd="0" presId="urn:microsoft.com/office/officeart/2005/8/layout/list1"/>
    <dgm:cxn modelId="{D1FF2D51-37F8-4C35-9932-21EFE2F8005E}" type="presOf" srcId="{FD927F4D-CE47-42A3-9DEA-95A30D25FB14}" destId="{FF580072-22ED-4C22-BB7F-874A29967C71}" srcOrd="0" destOrd="0" presId="urn:microsoft.com/office/officeart/2005/8/layout/list1"/>
    <dgm:cxn modelId="{08A59858-7050-4089-9757-2177C2647270}" srcId="{7D06B3EA-4D09-40AB-B449-53FB7F7C7A80}" destId="{71ABF7B9-8250-4C06-9D8B-6F8A202C6A9D}" srcOrd="2" destOrd="0" parTransId="{8D0A5733-0E03-4672-8074-340860B411A8}" sibTransId="{5C2C9C2A-5566-4B7C-9277-E2D9DAE50A23}"/>
    <dgm:cxn modelId="{227F4E5A-F73E-4D6B-A203-0ABC11A0C6AE}" type="presOf" srcId="{E800995D-F33B-4687-AB2E-8438131E2F67}" destId="{7296889D-9A91-4AEB-BF42-3F85D7E21DFB}" srcOrd="1" destOrd="0" presId="urn:microsoft.com/office/officeart/2005/8/layout/list1"/>
    <dgm:cxn modelId="{E42F8163-66B9-4513-BF8D-4D36E4649341}" type="presOf" srcId="{915B1697-6D51-4937-9AA7-D1DB4DD312BB}" destId="{2E1B7295-1721-4892-8AA4-BF30656A8320}" srcOrd="0" destOrd="0" presId="urn:microsoft.com/office/officeart/2005/8/layout/list1"/>
    <dgm:cxn modelId="{AC18CF77-678D-40F5-BAAA-08AA1B349C6B}" srcId="{7D06B3EA-4D09-40AB-B449-53FB7F7C7A80}" destId="{FD927F4D-CE47-42A3-9DEA-95A30D25FB14}" srcOrd="3" destOrd="0" parTransId="{98BFAE86-8E20-4C49-9CD0-F7C2CD3DE2D9}" sibTransId="{C60B2908-5BF7-40AC-A4A8-246352C4DA40}"/>
    <dgm:cxn modelId="{E1C8AD7A-BFD4-427C-9A8A-8F5213FDC50E}" srcId="{7D06B3EA-4D09-40AB-B449-53FB7F7C7A80}" destId="{915B1697-6D51-4937-9AA7-D1DB4DD312BB}" srcOrd="1" destOrd="0" parTransId="{A47AD747-2114-4897-A5F1-3103F85474D0}" sibTransId="{37DE3701-6B45-4A18-B95F-6CDD0F723D36}"/>
    <dgm:cxn modelId="{3691897D-2F0B-4CE8-9F7C-859E9063BB48}" srcId="{7D06B3EA-4D09-40AB-B449-53FB7F7C7A80}" destId="{E800995D-F33B-4687-AB2E-8438131E2F67}" srcOrd="4" destOrd="0" parTransId="{8D02A522-3010-429C-9304-8F8B27441B05}" sibTransId="{40B5EEE7-CF79-454C-8CF3-81807B512A52}"/>
    <dgm:cxn modelId="{7826CE8A-D52C-42CC-8CF1-A1C492E19906}" type="presOf" srcId="{E800995D-F33B-4687-AB2E-8438131E2F67}" destId="{B9083BE1-D600-466E-B13D-389217A1E35F}" srcOrd="0" destOrd="0" presId="urn:microsoft.com/office/officeart/2005/8/layout/list1"/>
    <dgm:cxn modelId="{F4C09591-C546-4EBA-94EE-FAC25A5C8FD9}" type="presOf" srcId="{4BC93D79-6226-48AA-B13F-17C6A7E6CCAC}" destId="{7A93A225-43D4-42F6-8E9A-DB580CC41AD1}" srcOrd="0" destOrd="0" presId="urn:microsoft.com/office/officeart/2005/8/layout/list1"/>
    <dgm:cxn modelId="{F7A69DB7-75CC-4864-9797-C63BD4A04874}" type="presOf" srcId="{7D06B3EA-4D09-40AB-B449-53FB7F7C7A80}" destId="{89660EA9-4345-4CB9-A507-D54A1032A523}" srcOrd="0" destOrd="0" presId="urn:microsoft.com/office/officeart/2005/8/layout/list1"/>
    <dgm:cxn modelId="{39F719B9-C2CE-4C4A-96FC-AACB31DC62D4}" type="presOf" srcId="{4BC93D79-6226-48AA-B13F-17C6A7E6CCAC}" destId="{3C519C93-0B30-4817-A28C-F4B7BE2453C1}" srcOrd="1" destOrd="0" presId="urn:microsoft.com/office/officeart/2005/8/layout/list1"/>
    <dgm:cxn modelId="{A67541CB-9825-47DE-9A7E-BB1617789F51}" srcId="{7D06B3EA-4D09-40AB-B449-53FB7F7C7A80}" destId="{4BC93D79-6226-48AA-B13F-17C6A7E6CCAC}" srcOrd="0" destOrd="0" parTransId="{809A2C36-1A29-4090-8522-77E7807D2887}" sibTransId="{FE97FC8A-2D10-49BB-8595-218831BD0AE7}"/>
    <dgm:cxn modelId="{48B5CFF3-A903-4BD2-B373-73A957419EBC}" type="presOf" srcId="{71ABF7B9-8250-4C06-9D8B-6F8A202C6A9D}" destId="{5925D692-ABA1-40C4-BB0F-E40A2D64883D}" srcOrd="0" destOrd="0" presId="urn:microsoft.com/office/officeart/2005/8/layout/list1"/>
    <dgm:cxn modelId="{E3F2921B-FF14-4203-882B-2EB7D5D34E3A}" type="presParOf" srcId="{89660EA9-4345-4CB9-A507-D54A1032A523}" destId="{C64EED2C-5AE1-4396-9C42-46B0A6CFC709}" srcOrd="0" destOrd="0" presId="urn:microsoft.com/office/officeart/2005/8/layout/list1"/>
    <dgm:cxn modelId="{34BFB1F3-3DD7-4BFF-8E6B-61C8209010E1}" type="presParOf" srcId="{C64EED2C-5AE1-4396-9C42-46B0A6CFC709}" destId="{7A93A225-43D4-42F6-8E9A-DB580CC41AD1}" srcOrd="0" destOrd="0" presId="urn:microsoft.com/office/officeart/2005/8/layout/list1"/>
    <dgm:cxn modelId="{A13D06CA-62F1-473F-A2C4-C9C35F34213D}" type="presParOf" srcId="{C64EED2C-5AE1-4396-9C42-46B0A6CFC709}" destId="{3C519C93-0B30-4817-A28C-F4B7BE2453C1}" srcOrd="1" destOrd="0" presId="urn:microsoft.com/office/officeart/2005/8/layout/list1"/>
    <dgm:cxn modelId="{BA885D07-693E-49E0-ABBE-F87010352EDE}" type="presParOf" srcId="{89660EA9-4345-4CB9-A507-D54A1032A523}" destId="{50E0A3BA-5845-400A-B3E2-BA2B35666F38}" srcOrd="1" destOrd="0" presId="urn:microsoft.com/office/officeart/2005/8/layout/list1"/>
    <dgm:cxn modelId="{D37F32C8-B9E8-43FF-BE5D-B32D0410650F}" type="presParOf" srcId="{89660EA9-4345-4CB9-A507-D54A1032A523}" destId="{C969BC9F-6198-4D18-9DC4-E4689E34A17F}" srcOrd="2" destOrd="0" presId="urn:microsoft.com/office/officeart/2005/8/layout/list1"/>
    <dgm:cxn modelId="{DBA5E80E-F1DC-41DA-BCB7-BE79FC1066AE}" type="presParOf" srcId="{89660EA9-4345-4CB9-A507-D54A1032A523}" destId="{AADE4147-8F8C-4876-87E7-4941129E751D}" srcOrd="3" destOrd="0" presId="urn:microsoft.com/office/officeart/2005/8/layout/list1"/>
    <dgm:cxn modelId="{7483D636-ACF6-47FA-B473-206F6745FE26}" type="presParOf" srcId="{89660EA9-4345-4CB9-A507-D54A1032A523}" destId="{A51A4247-4A9B-46FB-BE66-29E0A9BC1194}" srcOrd="4" destOrd="0" presId="urn:microsoft.com/office/officeart/2005/8/layout/list1"/>
    <dgm:cxn modelId="{1107546E-A4E2-42D2-AE6B-3A9714C88586}" type="presParOf" srcId="{A51A4247-4A9B-46FB-BE66-29E0A9BC1194}" destId="{2E1B7295-1721-4892-8AA4-BF30656A8320}" srcOrd="0" destOrd="0" presId="urn:microsoft.com/office/officeart/2005/8/layout/list1"/>
    <dgm:cxn modelId="{387D3E4E-F13B-4087-A3F8-092A25ACBEB1}" type="presParOf" srcId="{A51A4247-4A9B-46FB-BE66-29E0A9BC1194}" destId="{8B982CA1-5FFA-4BDB-A9E6-F199F190456C}" srcOrd="1" destOrd="0" presId="urn:microsoft.com/office/officeart/2005/8/layout/list1"/>
    <dgm:cxn modelId="{BB0C699B-4907-4603-A1E5-6C5D32430ED8}" type="presParOf" srcId="{89660EA9-4345-4CB9-A507-D54A1032A523}" destId="{D7EA7DD5-02FC-4AFD-AF88-F338AD286280}" srcOrd="5" destOrd="0" presId="urn:microsoft.com/office/officeart/2005/8/layout/list1"/>
    <dgm:cxn modelId="{BF00F25C-CE6C-412A-882E-147B99D88DEF}" type="presParOf" srcId="{89660EA9-4345-4CB9-A507-D54A1032A523}" destId="{60F3414E-9E44-409A-9EAB-409A93AC466A}" srcOrd="6" destOrd="0" presId="urn:microsoft.com/office/officeart/2005/8/layout/list1"/>
    <dgm:cxn modelId="{5B8D4157-A356-4484-9A71-DD4032D7028C}" type="presParOf" srcId="{89660EA9-4345-4CB9-A507-D54A1032A523}" destId="{91C26EA3-F53B-451E-B76B-63DFF8366010}" srcOrd="7" destOrd="0" presId="urn:microsoft.com/office/officeart/2005/8/layout/list1"/>
    <dgm:cxn modelId="{BE11C484-54EC-4D38-B490-CC5A26C3770E}" type="presParOf" srcId="{89660EA9-4345-4CB9-A507-D54A1032A523}" destId="{902ED1DC-AE46-409E-A0FC-1BDEFE866841}" srcOrd="8" destOrd="0" presId="urn:microsoft.com/office/officeart/2005/8/layout/list1"/>
    <dgm:cxn modelId="{FEC0A6B0-61E0-4E2E-BE6C-C47C17968E40}" type="presParOf" srcId="{902ED1DC-AE46-409E-A0FC-1BDEFE866841}" destId="{5925D692-ABA1-40C4-BB0F-E40A2D64883D}" srcOrd="0" destOrd="0" presId="urn:microsoft.com/office/officeart/2005/8/layout/list1"/>
    <dgm:cxn modelId="{FF6180AD-703C-4B3A-8557-3F49492C151E}" type="presParOf" srcId="{902ED1DC-AE46-409E-A0FC-1BDEFE866841}" destId="{266162D8-CD9F-4501-8432-D65F98A51A7B}" srcOrd="1" destOrd="0" presId="urn:microsoft.com/office/officeart/2005/8/layout/list1"/>
    <dgm:cxn modelId="{DFF7A1CF-8601-4E88-AA22-1E7241699C7E}" type="presParOf" srcId="{89660EA9-4345-4CB9-A507-D54A1032A523}" destId="{ECE333BB-4983-4993-89DC-2936A66839F3}" srcOrd="9" destOrd="0" presId="urn:microsoft.com/office/officeart/2005/8/layout/list1"/>
    <dgm:cxn modelId="{AD4264EB-6071-4593-8797-9E39E8977308}" type="presParOf" srcId="{89660EA9-4345-4CB9-A507-D54A1032A523}" destId="{83E0289A-7F0B-47BF-9B80-214F978178F2}" srcOrd="10" destOrd="0" presId="urn:microsoft.com/office/officeart/2005/8/layout/list1"/>
    <dgm:cxn modelId="{CC21DB1E-0A55-49FD-B2A5-8FC890E0BA75}" type="presParOf" srcId="{89660EA9-4345-4CB9-A507-D54A1032A523}" destId="{B7745FC4-F789-4417-81B5-6C0A46D583FA}" srcOrd="11" destOrd="0" presId="urn:microsoft.com/office/officeart/2005/8/layout/list1"/>
    <dgm:cxn modelId="{7B3C4610-3B9A-4AB9-BE3B-0B23B4DDE2D2}" type="presParOf" srcId="{89660EA9-4345-4CB9-A507-D54A1032A523}" destId="{F859EF85-EDCE-46EC-B24E-EF2822B0B2C3}" srcOrd="12" destOrd="0" presId="urn:microsoft.com/office/officeart/2005/8/layout/list1"/>
    <dgm:cxn modelId="{FC22F69B-43F1-483D-8542-790454D86C67}" type="presParOf" srcId="{F859EF85-EDCE-46EC-B24E-EF2822B0B2C3}" destId="{FF580072-22ED-4C22-BB7F-874A29967C71}" srcOrd="0" destOrd="0" presId="urn:microsoft.com/office/officeart/2005/8/layout/list1"/>
    <dgm:cxn modelId="{CAF24AF5-04F8-403E-94A0-6D306A87AC78}" type="presParOf" srcId="{F859EF85-EDCE-46EC-B24E-EF2822B0B2C3}" destId="{B6D86474-0F65-4B56-93AD-0DC96AC7263D}" srcOrd="1" destOrd="0" presId="urn:microsoft.com/office/officeart/2005/8/layout/list1"/>
    <dgm:cxn modelId="{5F300E7D-6D75-42EC-915E-1FB764D0A77F}" type="presParOf" srcId="{89660EA9-4345-4CB9-A507-D54A1032A523}" destId="{8194C2AE-19C9-4268-B4B8-313D1E92069B}" srcOrd="13" destOrd="0" presId="urn:microsoft.com/office/officeart/2005/8/layout/list1"/>
    <dgm:cxn modelId="{D569F47F-C58A-4AFA-810E-C93221914FB0}" type="presParOf" srcId="{89660EA9-4345-4CB9-A507-D54A1032A523}" destId="{04308E68-B653-4810-9D79-08DF2CD74C3F}" srcOrd="14" destOrd="0" presId="urn:microsoft.com/office/officeart/2005/8/layout/list1"/>
    <dgm:cxn modelId="{B0325FC7-6180-460F-947A-89458A02C637}" type="presParOf" srcId="{89660EA9-4345-4CB9-A507-D54A1032A523}" destId="{124005E1-75BF-4C30-AD9C-6C3D86698528}" srcOrd="15" destOrd="0" presId="urn:microsoft.com/office/officeart/2005/8/layout/list1"/>
    <dgm:cxn modelId="{C69989FD-02C7-454A-985D-68A2FF4A2631}" type="presParOf" srcId="{89660EA9-4345-4CB9-A507-D54A1032A523}" destId="{3318F6CE-2B0A-4CF8-985F-9B65F42B44CF}" srcOrd="16" destOrd="0" presId="urn:microsoft.com/office/officeart/2005/8/layout/list1"/>
    <dgm:cxn modelId="{B1870D84-9695-4264-9F89-38A0D9958448}" type="presParOf" srcId="{3318F6CE-2B0A-4CF8-985F-9B65F42B44CF}" destId="{B9083BE1-D600-466E-B13D-389217A1E35F}" srcOrd="0" destOrd="0" presId="urn:microsoft.com/office/officeart/2005/8/layout/list1"/>
    <dgm:cxn modelId="{8029A535-BB6B-4C63-9846-D551EA12DA3D}" type="presParOf" srcId="{3318F6CE-2B0A-4CF8-985F-9B65F42B44CF}" destId="{7296889D-9A91-4AEB-BF42-3F85D7E21DFB}" srcOrd="1" destOrd="0" presId="urn:microsoft.com/office/officeart/2005/8/layout/list1"/>
    <dgm:cxn modelId="{9D5C0002-41F7-44A4-AE92-511EC40711DD}" type="presParOf" srcId="{89660EA9-4345-4CB9-A507-D54A1032A523}" destId="{437A4EEB-4344-4CA7-A781-8C5356B630B4}" srcOrd="17" destOrd="0" presId="urn:microsoft.com/office/officeart/2005/8/layout/list1"/>
    <dgm:cxn modelId="{9A2160A8-364D-4923-812F-BE39C5E5AB3C}" type="presParOf" srcId="{89660EA9-4345-4CB9-A507-D54A1032A523}" destId="{AEADA0C1-F55C-4689-864E-4F0964576B6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6B3EA-4D09-40AB-B449-53FB7F7C7A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BC93D79-6226-48AA-B13F-17C6A7E6CCA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solidFill>
                <a:schemeClr val="tx1"/>
              </a:solidFill>
              <a:latin typeface="Times New Roman" panose="02020603050405020304" pitchFamily="18" charset="0"/>
              <a:cs typeface="Times New Roman" panose="02020603050405020304" pitchFamily="18" charset="0"/>
            </a:rPr>
            <a:t>company</a:t>
          </a:r>
        </a:p>
      </dgm:t>
    </dgm:pt>
    <dgm:pt modelId="{809A2C36-1A29-4090-8522-77E7807D2887}" type="parTrans" cxnId="{A67541CB-9825-47DE-9A7E-BB1617789F51}">
      <dgm:prSet/>
      <dgm:spPr/>
      <dgm:t>
        <a:bodyPr/>
        <a:lstStyle/>
        <a:p>
          <a:endParaRPr lang="en-US" sz="2200">
            <a:latin typeface="Times New Roman" panose="02020603050405020304" pitchFamily="18" charset="0"/>
            <a:cs typeface="Times New Roman" panose="02020603050405020304" pitchFamily="18" charset="0"/>
          </a:endParaRPr>
        </a:p>
      </dgm:t>
    </dgm:pt>
    <dgm:pt modelId="{FE97FC8A-2D10-49BB-8595-218831BD0AE7}" type="sibTrans" cxnId="{A67541CB-9825-47DE-9A7E-BB1617789F51}">
      <dgm:prSet/>
      <dgm:spPr/>
      <dgm:t>
        <a:bodyPr/>
        <a:lstStyle/>
        <a:p>
          <a:endParaRPr lang="en-US" sz="2200">
            <a:latin typeface="Times New Roman" panose="02020603050405020304" pitchFamily="18" charset="0"/>
            <a:cs typeface="Times New Roman" panose="02020603050405020304" pitchFamily="18" charset="0"/>
          </a:endParaRPr>
        </a:p>
      </dgm:t>
    </dgm:pt>
    <dgm:pt modelId="{915B1697-6D51-4937-9AA7-D1DB4DD312BB}">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err="1">
              <a:latin typeface="Times New Roman" panose="02020603050405020304" pitchFamily="18" charset="0"/>
              <a:cs typeface="Times New Roman" panose="02020603050405020304" pitchFamily="18" charset="0"/>
            </a:rPr>
            <a:t>hoso_sinhvien</a:t>
          </a:r>
          <a:endParaRPr lang="en-US" sz="2200" dirty="0">
            <a:latin typeface="Times New Roman" panose="02020603050405020304" pitchFamily="18" charset="0"/>
            <a:cs typeface="Times New Roman" panose="02020603050405020304" pitchFamily="18" charset="0"/>
          </a:endParaRPr>
        </a:p>
      </dgm:t>
    </dgm:pt>
    <dgm:pt modelId="{A47AD747-2114-4897-A5F1-3103F85474D0}" type="parTrans" cxnId="{E1C8AD7A-BFD4-427C-9A8A-8F5213FDC50E}">
      <dgm:prSet/>
      <dgm:spPr/>
      <dgm:t>
        <a:bodyPr/>
        <a:lstStyle/>
        <a:p>
          <a:endParaRPr lang="en-US" sz="2200">
            <a:latin typeface="Times New Roman" panose="02020603050405020304" pitchFamily="18" charset="0"/>
            <a:cs typeface="Times New Roman" panose="02020603050405020304" pitchFamily="18" charset="0"/>
          </a:endParaRPr>
        </a:p>
      </dgm:t>
    </dgm:pt>
    <dgm:pt modelId="{37DE3701-6B45-4A18-B95F-6CDD0F723D36}" type="sibTrans" cxnId="{E1C8AD7A-BFD4-427C-9A8A-8F5213FDC50E}">
      <dgm:prSet/>
      <dgm:spPr/>
      <dgm:t>
        <a:bodyPr/>
        <a:lstStyle/>
        <a:p>
          <a:endParaRPr lang="en-US" sz="2200">
            <a:latin typeface="Times New Roman" panose="02020603050405020304" pitchFamily="18" charset="0"/>
            <a:cs typeface="Times New Roman" panose="02020603050405020304" pitchFamily="18" charset="0"/>
          </a:endParaRPr>
        </a:p>
      </dgm:t>
    </dgm:pt>
    <dgm:pt modelId="{71ABF7B9-8250-4C06-9D8B-6F8A202C6A9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latin typeface="Times New Roman" panose="02020603050405020304" pitchFamily="18" charset="0"/>
              <a:cs typeface="Times New Roman" panose="02020603050405020304" pitchFamily="18" charset="0"/>
            </a:rPr>
            <a:t>answer</a:t>
          </a:r>
        </a:p>
      </dgm:t>
    </dgm:pt>
    <dgm:pt modelId="{8D0A5733-0E03-4672-8074-340860B411A8}" type="parTrans" cxnId="{08A59858-7050-4089-9757-2177C2647270}">
      <dgm:prSet/>
      <dgm:spPr/>
      <dgm:t>
        <a:bodyPr/>
        <a:lstStyle/>
        <a:p>
          <a:endParaRPr lang="en-US" sz="2200">
            <a:latin typeface="Times New Roman" panose="02020603050405020304" pitchFamily="18" charset="0"/>
            <a:cs typeface="Times New Roman" panose="02020603050405020304" pitchFamily="18" charset="0"/>
          </a:endParaRPr>
        </a:p>
      </dgm:t>
    </dgm:pt>
    <dgm:pt modelId="{5C2C9C2A-5566-4B7C-9277-E2D9DAE50A23}" type="sibTrans" cxnId="{08A59858-7050-4089-9757-2177C2647270}">
      <dgm:prSet/>
      <dgm:spPr/>
      <dgm:t>
        <a:bodyPr/>
        <a:lstStyle/>
        <a:p>
          <a:endParaRPr lang="en-US" sz="2200">
            <a:latin typeface="Times New Roman" panose="02020603050405020304" pitchFamily="18" charset="0"/>
            <a:cs typeface="Times New Roman" panose="02020603050405020304" pitchFamily="18" charset="0"/>
          </a:endParaRPr>
        </a:p>
      </dgm:t>
    </dgm:pt>
    <dgm:pt modelId="{FD927F4D-CE47-42A3-9DEA-95A30D25FB14}">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err="1">
              <a:latin typeface="Times New Roman" panose="02020603050405020304" pitchFamily="18" charset="0"/>
              <a:cs typeface="Times New Roman" panose="02020603050405020304" pitchFamily="18" charset="0"/>
            </a:rPr>
            <a:t>multiple_choise</a:t>
          </a:r>
          <a:endParaRPr lang="en-US" sz="2200" dirty="0">
            <a:latin typeface="Times New Roman" panose="02020603050405020304" pitchFamily="18" charset="0"/>
            <a:cs typeface="Times New Roman" panose="02020603050405020304" pitchFamily="18" charset="0"/>
          </a:endParaRPr>
        </a:p>
      </dgm:t>
    </dgm:pt>
    <dgm:pt modelId="{98BFAE86-8E20-4C49-9CD0-F7C2CD3DE2D9}" type="parTrans" cxnId="{AC18CF77-678D-40F5-BAAA-08AA1B349C6B}">
      <dgm:prSet/>
      <dgm:spPr/>
      <dgm:t>
        <a:bodyPr/>
        <a:lstStyle/>
        <a:p>
          <a:endParaRPr lang="en-US" sz="2200">
            <a:latin typeface="Times New Roman" panose="02020603050405020304" pitchFamily="18" charset="0"/>
            <a:cs typeface="Times New Roman" panose="02020603050405020304" pitchFamily="18" charset="0"/>
          </a:endParaRPr>
        </a:p>
      </dgm:t>
    </dgm:pt>
    <dgm:pt modelId="{C60B2908-5BF7-40AC-A4A8-246352C4DA40}" type="sibTrans" cxnId="{AC18CF77-678D-40F5-BAAA-08AA1B349C6B}">
      <dgm:prSet/>
      <dgm:spPr/>
      <dgm:t>
        <a:bodyPr/>
        <a:lstStyle/>
        <a:p>
          <a:endParaRPr lang="en-US" sz="2200">
            <a:latin typeface="Times New Roman" panose="02020603050405020304" pitchFamily="18" charset="0"/>
            <a:cs typeface="Times New Roman" panose="02020603050405020304" pitchFamily="18" charset="0"/>
          </a:endParaRPr>
        </a:p>
      </dgm:t>
    </dgm:pt>
    <dgm:pt modelId="{E800995D-F33B-4687-AB2E-8438131E2F67}">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200" dirty="0">
              <a:latin typeface="Times New Roman" panose="02020603050405020304" pitchFamily="18" charset="0"/>
              <a:cs typeface="Times New Roman" panose="02020603050405020304" pitchFamily="18" charset="0"/>
            </a:rPr>
            <a:t>news</a:t>
          </a:r>
        </a:p>
      </dgm:t>
    </dgm:pt>
    <dgm:pt modelId="{8D02A522-3010-429C-9304-8F8B27441B05}" type="parTrans" cxnId="{3691897D-2F0B-4CE8-9F7C-859E9063BB48}">
      <dgm:prSet/>
      <dgm:spPr/>
      <dgm:t>
        <a:bodyPr/>
        <a:lstStyle/>
        <a:p>
          <a:endParaRPr lang="en-US" sz="2200">
            <a:latin typeface="Times New Roman" panose="02020603050405020304" pitchFamily="18" charset="0"/>
            <a:cs typeface="Times New Roman" panose="02020603050405020304" pitchFamily="18" charset="0"/>
          </a:endParaRPr>
        </a:p>
      </dgm:t>
    </dgm:pt>
    <dgm:pt modelId="{40B5EEE7-CF79-454C-8CF3-81807B512A52}" type="sibTrans" cxnId="{3691897D-2F0B-4CE8-9F7C-859E9063BB48}">
      <dgm:prSet/>
      <dgm:spPr/>
      <dgm:t>
        <a:bodyPr/>
        <a:lstStyle/>
        <a:p>
          <a:endParaRPr lang="en-US" sz="2200">
            <a:latin typeface="Times New Roman" panose="02020603050405020304" pitchFamily="18" charset="0"/>
            <a:cs typeface="Times New Roman" panose="02020603050405020304" pitchFamily="18" charset="0"/>
          </a:endParaRPr>
        </a:p>
      </dgm:t>
    </dgm:pt>
    <dgm:pt modelId="{89660EA9-4345-4CB9-A507-D54A1032A523}" type="pres">
      <dgm:prSet presAssocID="{7D06B3EA-4D09-40AB-B449-53FB7F7C7A80}" presName="linear" presStyleCnt="0">
        <dgm:presLayoutVars>
          <dgm:dir/>
          <dgm:animLvl val="lvl"/>
          <dgm:resizeHandles val="exact"/>
        </dgm:presLayoutVars>
      </dgm:prSet>
      <dgm:spPr/>
    </dgm:pt>
    <dgm:pt modelId="{C64EED2C-5AE1-4396-9C42-46B0A6CFC709}" type="pres">
      <dgm:prSet presAssocID="{4BC93D79-6226-48AA-B13F-17C6A7E6CCAC}" presName="parentLin" presStyleCnt="0"/>
      <dgm:spPr/>
    </dgm:pt>
    <dgm:pt modelId="{7A93A225-43D4-42F6-8E9A-DB580CC41AD1}" type="pres">
      <dgm:prSet presAssocID="{4BC93D79-6226-48AA-B13F-17C6A7E6CCAC}" presName="parentLeftMargin" presStyleLbl="node1" presStyleIdx="0" presStyleCnt="5"/>
      <dgm:spPr/>
    </dgm:pt>
    <dgm:pt modelId="{3C519C93-0B30-4817-A28C-F4B7BE2453C1}" type="pres">
      <dgm:prSet presAssocID="{4BC93D79-6226-48AA-B13F-17C6A7E6CCAC}" presName="parentText" presStyleLbl="node1" presStyleIdx="0" presStyleCnt="5">
        <dgm:presLayoutVars>
          <dgm:chMax val="0"/>
          <dgm:bulletEnabled val="1"/>
        </dgm:presLayoutVars>
      </dgm:prSet>
      <dgm:spPr/>
    </dgm:pt>
    <dgm:pt modelId="{50E0A3BA-5845-400A-B3E2-BA2B35666F38}" type="pres">
      <dgm:prSet presAssocID="{4BC93D79-6226-48AA-B13F-17C6A7E6CCAC}" presName="negativeSpace" presStyleCnt="0"/>
      <dgm:spPr/>
    </dgm:pt>
    <dgm:pt modelId="{C969BC9F-6198-4D18-9DC4-E4689E34A17F}" type="pres">
      <dgm:prSet presAssocID="{4BC93D79-6226-48AA-B13F-17C6A7E6CCAC}" presName="childText" presStyleLbl="conFgAcc1" presStyleIdx="0" presStyleCnt="5">
        <dgm:presLayoutVars>
          <dgm:bulletEnabled val="1"/>
        </dgm:presLayoutVars>
      </dgm:prSet>
      <dgm:spPr/>
    </dgm:pt>
    <dgm:pt modelId="{AADE4147-8F8C-4876-87E7-4941129E751D}" type="pres">
      <dgm:prSet presAssocID="{FE97FC8A-2D10-49BB-8595-218831BD0AE7}" presName="spaceBetweenRectangles" presStyleCnt="0"/>
      <dgm:spPr/>
    </dgm:pt>
    <dgm:pt modelId="{A51A4247-4A9B-46FB-BE66-29E0A9BC1194}" type="pres">
      <dgm:prSet presAssocID="{915B1697-6D51-4937-9AA7-D1DB4DD312BB}" presName="parentLin" presStyleCnt="0"/>
      <dgm:spPr/>
    </dgm:pt>
    <dgm:pt modelId="{2E1B7295-1721-4892-8AA4-BF30656A8320}" type="pres">
      <dgm:prSet presAssocID="{915B1697-6D51-4937-9AA7-D1DB4DD312BB}" presName="parentLeftMargin" presStyleLbl="node1" presStyleIdx="0" presStyleCnt="5"/>
      <dgm:spPr/>
    </dgm:pt>
    <dgm:pt modelId="{8B982CA1-5FFA-4BDB-A9E6-F199F190456C}" type="pres">
      <dgm:prSet presAssocID="{915B1697-6D51-4937-9AA7-D1DB4DD312BB}" presName="parentText" presStyleLbl="node1" presStyleIdx="1" presStyleCnt="5">
        <dgm:presLayoutVars>
          <dgm:chMax val="0"/>
          <dgm:bulletEnabled val="1"/>
        </dgm:presLayoutVars>
      </dgm:prSet>
      <dgm:spPr/>
    </dgm:pt>
    <dgm:pt modelId="{D7EA7DD5-02FC-4AFD-AF88-F338AD286280}" type="pres">
      <dgm:prSet presAssocID="{915B1697-6D51-4937-9AA7-D1DB4DD312BB}" presName="negativeSpace" presStyleCnt="0"/>
      <dgm:spPr/>
    </dgm:pt>
    <dgm:pt modelId="{60F3414E-9E44-409A-9EAB-409A93AC466A}" type="pres">
      <dgm:prSet presAssocID="{915B1697-6D51-4937-9AA7-D1DB4DD312BB}" presName="childText" presStyleLbl="conFgAcc1" presStyleIdx="1" presStyleCnt="5" custScaleX="100000">
        <dgm:presLayoutVars>
          <dgm:bulletEnabled val="1"/>
        </dgm:presLayoutVars>
      </dgm:prSet>
      <dgm:spPr/>
    </dgm:pt>
    <dgm:pt modelId="{91C26EA3-F53B-451E-B76B-63DFF8366010}" type="pres">
      <dgm:prSet presAssocID="{37DE3701-6B45-4A18-B95F-6CDD0F723D36}" presName="spaceBetweenRectangles" presStyleCnt="0"/>
      <dgm:spPr/>
    </dgm:pt>
    <dgm:pt modelId="{902ED1DC-AE46-409E-A0FC-1BDEFE866841}" type="pres">
      <dgm:prSet presAssocID="{71ABF7B9-8250-4C06-9D8B-6F8A202C6A9D}" presName="parentLin" presStyleCnt="0"/>
      <dgm:spPr/>
    </dgm:pt>
    <dgm:pt modelId="{5925D692-ABA1-40C4-BB0F-E40A2D64883D}" type="pres">
      <dgm:prSet presAssocID="{71ABF7B9-8250-4C06-9D8B-6F8A202C6A9D}" presName="parentLeftMargin" presStyleLbl="node1" presStyleIdx="1" presStyleCnt="5"/>
      <dgm:spPr/>
    </dgm:pt>
    <dgm:pt modelId="{266162D8-CD9F-4501-8432-D65F98A51A7B}" type="pres">
      <dgm:prSet presAssocID="{71ABF7B9-8250-4C06-9D8B-6F8A202C6A9D}" presName="parentText" presStyleLbl="node1" presStyleIdx="2" presStyleCnt="5">
        <dgm:presLayoutVars>
          <dgm:chMax val="0"/>
          <dgm:bulletEnabled val="1"/>
        </dgm:presLayoutVars>
      </dgm:prSet>
      <dgm:spPr/>
    </dgm:pt>
    <dgm:pt modelId="{ECE333BB-4983-4993-89DC-2936A66839F3}" type="pres">
      <dgm:prSet presAssocID="{71ABF7B9-8250-4C06-9D8B-6F8A202C6A9D}" presName="negativeSpace" presStyleCnt="0"/>
      <dgm:spPr/>
    </dgm:pt>
    <dgm:pt modelId="{83E0289A-7F0B-47BF-9B80-214F978178F2}" type="pres">
      <dgm:prSet presAssocID="{71ABF7B9-8250-4C06-9D8B-6F8A202C6A9D}" presName="childText" presStyleLbl="conFgAcc1" presStyleIdx="2" presStyleCnt="5">
        <dgm:presLayoutVars>
          <dgm:bulletEnabled val="1"/>
        </dgm:presLayoutVars>
      </dgm:prSet>
      <dgm:spPr/>
    </dgm:pt>
    <dgm:pt modelId="{B7745FC4-F789-4417-81B5-6C0A46D583FA}" type="pres">
      <dgm:prSet presAssocID="{5C2C9C2A-5566-4B7C-9277-E2D9DAE50A23}" presName="spaceBetweenRectangles" presStyleCnt="0"/>
      <dgm:spPr/>
    </dgm:pt>
    <dgm:pt modelId="{F859EF85-EDCE-46EC-B24E-EF2822B0B2C3}" type="pres">
      <dgm:prSet presAssocID="{FD927F4D-CE47-42A3-9DEA-95A30D25FB14}" presName="parentLin" presStyleCnt="0"/>
      <dgm:spPr/>
    </dgm:pt>
    <dgm:pt modelId="{FF580072-22ED-4C22-BB7F-874A29967C71}" type="pres">
      <dgm:prSet presAssocID="{FD927F4D-CE47-42A3-9DEA-95A30D25FB14}" presName="parentLeftMargin" presStyleLbl="node1" presStyleIdx="2" presStyleCnt="5"/>
      <dgm:spPr/>
    </dgm:pt>
    <dgm:pt modelId="{B6D86474-0F65-4B56-93AD-0DC96AC7263D}" type="pres">
      <dgm:prSet presAssocID="{FD927F4D-CE47-42A3-9DEA-95A30D25FB14}" presName="parentText" presStyleLbl="node1" presStyleIdx="3" presStyleCnt="5">
        <dgm:presLayoutVars>
          <dgm:chMax val="0"/>
          <dgm:bulletEnabled val="1"/>
        </dgm:presLayoutVars>
      </dgm:prSet>
      <dgm:spPr/>
    </dgm:pt>
    <dgm:pt modelId="{8194C2AE-19C9-4268-B4B8-313D1E92069B}" type="pres">
      <dgm:prSet presAssocID="{FD927F4D-CE47-42A3-9DEA-95A30D25FB14}" presName="negativeSpace" presStyleCnt="0"/>
      <dgm:spPr/>
    </dgm:pt>
    <dgm:pt modelId="{04308E68-B653-4810-9D79-08DF2CD74C3F}" type="pres">
      <dgm:prSet presAssocID="{FD927F4D-CE47-42A3-9DEA-95A30D25FB14}" presName="childText" presStyleLbl="conFgAcc1" presStyleIdx="3" presStyleCnt="5">
        <dgm:presLayoutVars>
          <dgm:bulletEnabled val="1"/>
        </dgm:presLayoutVars>
      </dgm:prSet>
      <dgm:spPr/>
    </dgm:pt>
    <dgm:pt modelId="{124005E1-75BF-4C30-AD9C-6C3D86698528}" type="pres">
      <dgm:prSet presAssocID="{C60B2908-5BF7-40AC-A4A8-246352C4DA40}" presName="spaceBetweenRectangles" presStyleCnt="0"/>
      <dgm:spPr/>
    </dgm:pt>
    <dgm:pt modelId="{3318F6CE-2B0A-4CF8-985F-9B65F42B44CF}" type="pres">
      <dgm:prSet presAssocID="{E800995D-F33B-4687-AB2E-8438131E2F67}" presName="parentLin" presStyleCnt="0"/>
      <dgm:spPr/>
    </dgm:pt>
    <dgm:pt modelId="{B9083BE1-D600-466E-B13D-389217A1E35F}" type="pres">
      <dgm:prSet presAssocID="{E800995D-F33B-4687-AB2E-8438131E2F67}" presName="parentLeftMargin" presStyleLbl="node1" presStyleIdx="3" presStyleCnt="5"/>
      <dgm:spPr/>
    </dgm:pt>
    <dgm:pt modelId="{7296889D-9A91-4AEB-BF42-3F85D7E21DFB}" type="pres">
      <dgm:prSet presAssocID="{E800995D-F33B-4687-AB2E-8438131E2F67}" presName="parentText" presStyleLbl="node1" presStyleIdx="4" presStyleCnt="5">
        <dgm:presLayoutVars>
          <dgm:chMax val="0"/>
          <dgm:bulletEnabled val="1"/>
        </dgm:presLayoutVars>
      </dgm:prSet>
      <dgm:spPr/>
    </dgm:pt>
    <dgm:pt modelId="{437A4EEB-4344-4CA7-A781-8C5356B630B4}" type="pres">
      <dgm:prSet presAssocID="{E800995D-F33B-4687-AB2E-8438131E2F67}" presName="negativeSpace" presStyleCnt="0"/>
      <dgm:spPr/>
    </dgm:pt>
    <dgm:pt modelId="{AEADA0C1-F55C-4689-864E-4F0964576B62}" type="pres">
      <dgm:prSet presAssocID="{E800995D-F33B-4687-AB2E-8438131E2F67}" presName="childText" presStyleLbl="conFgAcc1" presStyleIdx="4" presStyleCnt="5">
        <dgm:presLayoutVars>
          <dgm:bulletEnabled val="1"/>
        </dgm:presLayoutVars>
      </dgm:prSet>
      <dgm:spPr/>
    </dgm:pt>
  </dgm:ptLst>
  <dgm:cxnLst>
    <dgm:cxn modelId="{D961D01C-9EFB-49CC-A821-41C003EA403D}" type="presOf" srcId="{915B1697-6D51-4937-9AA7-D1DB4DD312BB}" destId="{8B982CA1-5FFA-4BDB-A9E6-F199F190456C}" srcOrd="1" destOrd="0" presId="urn:microsoft.com/office/officeart/2005/8/layout/list1"/>
    <dgm:cxn modelId="{EF68FE28-A4F8-44CF-8BDF-D1017BB96572}" type="presOf" srcId="{FD927F4D-CE47-42A3-9DEA-95A30D25FB14}" destId="{B6D86474-0F65-4B56-93AD-0DC96AC7263D}" srcOrd="1" destOrd="0" presId="urn:microsoft.com/office/officeart/2005/8/layout/list1"/>
    <dgm:cxn modelId="{A1C4162D-3539-4847-9CD2-35110DD39384}" type="presOf" srcId="{71ABF7B9-8250-4C06-9D8B-6F8A202C6A9D}" destId="{266162D8-CD9F-4501-8432-D65F98A51A7B}" srcOrd="1" destOrd="0" presId="urn:microsoft.com/office/officeart/2005/8/layout/list1"/>
    <dgm:cxn modelId="{D1FF2D51-37F8-4C35-9932-21EFE2F8005E}" type="presOf" srcId="{FD927F4D-CE47-42A3-9DEA-95A30D25FB14}" destId="{FF580072-22ED-4C22-BB7F-874A29967C71}" srcOrd="0" destOrd="0" presId="urn:microsoft.com/office/officeart/2005/8/layout/list1"/>
    <dgm:cxn modelId="{08A59858-7050-4089-9757-2177C2647270}" srcId="{7D06B3EA-4D09-40AB-B449-53FB7F7C7A80}" destId="{71ABF7B9-8250-4C06-9D8B-6F8A202C6A9D}" srcOrd="2" destOrd="0" parTransId="{8D0A5733-0E03-4672-8074-340860B411A8}" sibTransId="{5C2C9C2A-5566-4B7C-9277-E2D9DAE50A23}"/>
    <dgm:cxn modelId="{227F4E5A-F73E-4D6B-A203-0ABC11A0C6AE}" type="presOf" srcId="{E800995D-F33B-4687-AB2E-8438131E2F67}" destId="{7296889D-9A91-4AEB-BF42-3F85D7E21DFB}" srcOrd="1" destOrd="0" presId="urn:microsoft.com/office/officeart/2005/8/layout/list1"/>
    <dgm:cxn modelId="{E42F8163-66B9-4513-BF8D-4D36E4649341}" type="presOf" srcId="{915B1697-6D51-4937-9AA7-D1DB4DD312BB}" destId="{2E1B7295-1721-4892-8AA4-BF30656A8320}" srcOrd="0" destOrd="0" presId="urn:microsoft.com/office/officeart/2005/8/layout/list1"/>
    <dgm:cxn modelId="{AC18CF77-678D-40F5-BAAA-08AA1B349C6B}" srcId="{7D06B3EA-4D09-40AB-B449-53FB7F7C7A80}" destId="{FD927F4D-CE47-42A3-9DEA-95A30D25FB14}" srcOrd="3" destOrd="0" parTransId="{98BFAE86-8E20-4C49-9CD0-F7C2CD3DE2D9}" sibTransId="{C60B2908-5BF7-40AC-A4A8-246352C4DA40}"/>
    <dgm:cxn modelId="{E1C8AD7A-BFD4-427C-9A8A-8F5213FDC50E}" srcId="{7D06B3EA-4D09-40AB-B449-53FB7F7C7A80}" destId="{915B1697-6D51-4937-9AA7-D1DB4DD312BB}" srcOrd="1" destOrd="0" parTransId="{A47AD747-2114-4897-A5F1-3103F85474D0}" sibTransId="{37DE3701-6B45-4A18-B95F-6CDD0F723D36}"/>
    <dgm:cxn modelId="{3691897D-2F0B-4CE8-9F7C-859E9063BB48}" srcId="{7D06B3EA-4D09-40AB-B449-53FB7F7C7A80}" destId="{E800995D-F33B-4687-AB2E-8438131E2F67}" srcOrd="4" destOrd="0" parTransId="{8D02A522-3010-429C-9304-8F8B27441B05}" sibTransId="{40B5EEE7-CF79-454C-8CF3-81807B512A52}"/>
    <dgm:cxn modelId="{7826CE8A-D52C-42CC-8CF1-A1C492E19906}" type="presOf" srcId="{E800995D-F33B-4687-AB2E-8438131E2F67}" destId="{B9083BE1-D600-466E-B13D-389217A1E35F}" srcOrd="0" destOrd="0" presId="urn:microsoft.com/office/officeart/2005/8/layout/list1"/>
    <dgm:cxn modelId="{F4C09591-C546-4EBA-94EE-FAC25A5C8FD9}" type="presOf" srcId="{4BC93D79-6226-48AA-B13F-17C6A7E6CCAC}" destId="{7A93A225-43D4-42F6-8E9A-DB580CC41AD1}" srcOrd="0" destOrd="0" presId="urn:microsoft.com/office/officeart/2005/8/layout/list1"/>
    <dgm:cxn modelId="{F7A69DB7-75CC-4864-9797-C63BD4A04874}" type="presOf" srcId="{7D06B3EA-4D09-40AB-B449-53FB7F7C7A80}" destId="{89660EA9-4345-4CB9-A507-D54A1032A523}" srcOrd="0" destOrd="0" presId="urn:microsoft.com/office/officeart/2005/8/layout/list1"/>
    <dgm:cxn modelId="{39F719B9-C2CE-4C4A-96FC-AACB31DC62D4}" type="presOf" srcId="{4BC93D79-6226-48AA-B13F-17C6A7E6CCAC}" destId="{3C519C93-0B30-4817-A28C-F4B7BE2453C1}" srcOrd="1" destOrd="0" presId="urn:microsoft.com/office/officeart/2005/8/layout/list1"/>
    <dgm:cxn modelId="{A67541CB-9825-47DE-9A7E-BB1617789F51}" srcId="{7D06B3EA-4D09-40AB-B449-53FB7F7C7A80}" destId="{4BC93D79-6226-48AA-B13F-17C6A7E6CCAC}" srcOrd="0" destOrd="0" parTransId="{809A2C36-1A29-4090-8522-77E7807D2887}" sibTransId="{FE97FC8A-2D10-49BB-8595-218831BD0AE7}"/>
    <dgm:cxn modelId="{48B5CFF3-A903-4BD2-B373-73A957419EBC}" type="presOf" srcId="{71ABF7B9-8250-4C06-9D8B-6F8A202C6A9D}" destId="{5925D692-ABA1-40C4-BB0F-E40A2D64883D}" srcOrd="0" destOrd="0" presId="urn:microsoft.com/office/officeart/2005/8/layout/list1"/>
    <dgm:cxn modelId="{E3F2921B-FF14-4203-882B-2EB7D5D34E3A}" type="presParOf" srcId="{89660EA9-4345-4CB9-A507-D54A1032A523}" destId="{C64EED2C-5AE1-4396-9C42-46B0A6CFC709}" srcOrd="0" destOrd="0" presId="urn:microsoft.com/office/officeart/2005/8/layout/list1"/>
    <dgm:cxn modelId="{34BFB1F3-3DD7-4BFF-8E6B-61C8209010E1}" type="presParOf" srcId="{C64EED2C-5AE1-4396-9C42-46B0A6CFC709}" destId="{7A93A225-43D4-42F6-8E9A-DB580CC41AD1}" srcOrd="0" destOrd="0" presId="urn:microsoft.com/office/officeart/2005/8/layout/list1"/>
    <dgm:cxn modelId="{A13D06CA-62F1-473F-A2C4-C9C35F34213D}" type="presParOf" srcId="{C64EED2C-5AE1-4396-9C42-46B0A6CFC709}" destId="{3C519C93-0B30-4817-A28C-F4B7BE2453C1}" srcOrd="1" destOrd="0" presId="urn:microsoft.com/office/officeart/2005/8/layout/list1"/>
    <dgm:cxn modelId="{BA885D07-693E-49E0-ABBE-F87010352EDE}" type="presParOf" srcId="{89660EA9-4345-4CB9-A507-D54A1032A523}" destId="{50E0A3BA-5845-400A-B3E2-BA2B35666F38}" srcOrd="1" destOrd="0" presId="urn:microsoft.com/office/officeart/2005/8/layout/list1"/>
    <dgm:cxn modelId="{D37F32C8-B9E8-43FF-BE5D-B32D0410650F}" type="presParOf" srcId="{89660EA9-4345-4CB9-A507-D54A1032A523}" destId="{C969BC9F-6198-4D18-9DC4-E4689E34A17F}" srcOrd="2" destOrd="0" presId="urn:microsoft.com/office/officeart/2005/8/layout/list1"/>
    <dgm:cxn modelId="{DBA5E80E-F1DC-41DA-BCB7-BE79FC1066AE}" type="presParOf" srcId="{89660EA9-4345-4CB9-A507-D54A1032A523}" destId="{AADE4147-8F8C-4876-87E7-4941129E751D}" srcOrd="3" destOrd="0" presId="urn:microsoft.com/office/officeart/2005/8/layout/list1"/>
    <dgm:cxn modelId="{7483D636-ACF6-47FA-B473-206F6745FE26}" type="presParOf" srcId="{89660EA9-4345-4CB9-A507-D54A1032A523}" destId="{A51A4247-4A9B-46FB-BE66-29E0A9BC1194}" srcOrd="4" destOrd="0" presId="urn:microsoft.com/office/officeart/2005/8/layout/list1"/>
    <dgm:cxn modelId="{1107546E-A4E2-42D2-AE6B-3A9714C88586}" type="presParOf" srcId="{A51A4247-4A9B-46FB-BE66-29E0A9BC1194}" destId="{2E1B7295-1721-4892-8AA4-BF30656A8320}" srcOrd="0" destOrd="0" presId="urn:microsoft.com/office/officeart/2005/8/layout/list1"/>
    <dgm:cxn modelId="{387D3E4E-F13B-4087-A3F8-092A25ACBEB1}" type="presParOf" srcId="{A51A4247-4A9B-46FB-BE66-29E0A9BC1194}" destId="{8B982CA1-5FFA-4BDB-A9E6-F199F190456C}" srcOrd="1" destOrd="0" presId="urn:microsoft.com/office/officeart/2005/8/layout/list1"/>
    <dgm:cxn modelId="{BB0C699B-4907-4603-A1E5-6C5D32430ED8}" type="presParOf" srcId="{89660EA9-4345-4CB9-A507-D54A1032A523}" destId="{D7EA7DD5-02FC-4AFD-AF88-F338AD286280}" srcOrd="5" destOrd="0" presId="urn:microsoft.com/office/officeart/2005/8/layout/list1"/>
    <dgm:cxn modelId="{BF00F25C-CE6C-412A-882E-147B99D88DEF}" type="presParOf" srcId="{89660EA9-4345-4CB9-A507-D54A1032A523}" destId="{60F3414E-9E44-409A-9EAB-409A93AC466A}" srcOrd="6" destOrd="0" presId="urn:microsoft.com/office/officeart/2005/8/layout/list1"/>
    <dgm:cxn modelId="{5B8D4157-A356-4484-9A71-DD4032D7028C}" type="presParOf" srcId="{89660EA9-4345-4CB9-A507-D54A1032A523}" destId="{91C26EA3-F53B-451E-B76B-63DFF8366010}" srcOrd="7" destOrd="0" presId="urn:microsoft.com/office/officeart/2005/8/layout/list1"/>
    <dgm:cxn modelId="{BE11C484-54EC-4D38-B490-CC5A26C3770E}" type="presParOf" srcId="{89660EA9-4345-4CB9-A507-D54A1032A523}" destId="{902ED1DC-AE46-409E-A0FC-1BDEFE866841}" srcOrd="8" destOrd="0" presId="urn:microsoft.com/office/officeart/2005/8/layout/list1"/>
    <dgm:cxn modelId="{FEC0A6B0-61E0-4E2E-BE6C-C47C17968E40}" type="presParOf" srcId="{902ED1DC-AE46-409E-A0FC-1BDEFE866841}" destId="{5925D692-ABA1-40C4-BB0F-E40A2D64883D}" srcOrd="0" destOrd="0" presId="urn:microsoft.com/office/officeart/2005/8/layout/list1"/>
    <dgm:cxn modelId="{FF6180AD-703C-4B3A-8557-3F49492C151E}" type="presParOf" srcId="{902ED1DC-AE46-409E-A0FC-1BDEFE866841}" destId="{266162D8-CD9F-4501-8432-D65F98A51A7B}" srcOrd="1" destOrd="0" presId="urn:microsoft.com/office/officeart/2005/8/layout/list1"/>
    <dgm:cxn modelId="{DFF7A1CF-8601-4E88-AA22-1E7241699C7E}" type="presParOf" srcId="{89660EA9-4345-4CB9-A507-D54A1032A523}" destId="{ECE333BB-4983-4993-89DC-2936A66839F3}" srcOrd="9" destOrd="0" presId="urn:microsoft.com/office/officeart/2005/8/layout/list1"/>
    <dgm:cxn modelId="{AD4264EB-6071-4593-8797-9E39E8977308}" type="presParOf" srcId="{89660EA9-4345-4CB9-A507-D54A1032A523}" destId="{83E0289A-7F0B-47BF-9B80-214F978178F2}" srcOrd="10" destOrd="0" presId="urn:microsoft.com/office/officeart/2005/8/layout/list1"/>
    <dgm:cxn modelId="{CC21DB1E-0A55-49FD-B2A5-8FC890E0BA75}" type="presParOf" srcId="{89660EA9-4345-4CB9-A507-D54A1032A523}" destId="{B7745FC4-F789-4417-81B5-6C0A46D583FA}" srcOrd="11" destOrd="0" presId="urn:microsoft.com/office/officeart/2005/8/layout/list1"/>
    <dgm:cxn modelId="{7B3C4610-3B9A-4AB9-BE3B-0B23B4DDE2D2}" type="presParOf" srcId="{89660EA9-4345-4CB9-A507-D54A1032A523}" destId="{F859EF85-EDCE-46EC-B24E-EF2822B0B2C3}" srcOrd="12" destOrd="0" presId="urn:microsoft.com/office/officeart/2005/8/layout/list1"/>
    <dgm:cxn modelId="{FC22F69B-43F1-483D-8542-790454D86C67}" type="presParOf" srcId="{F859EF85-EDCE-46EC-B24E-EF2822B0B2C3}" destId="{FF580072-22ED-4C22-BB7F-874A29967C71}" srcOrd="0" destOrd="0" presId="urn:microsoft.com/office/officeart/2005/8/layout/list1"/>
    <dgm:cxn modelId="{CAF24AF5-04F8-403E-94A0-6D306A87AC78}" type="presParOf" srcId="{F859EF85-EDCE-46EC-B24E-EF2822B0B2C3}" destId="{B6D86474-0F65-4B56-93AD-0DC96AC7263D}" srcOrd="1" destOrd="0" presId="urn:microsoft.com/office/officeart/2005/8/layout/list1"/>
    <dgm:cxn modelId="{5F300E7D-6D75-42EC-915E-1FB764D0A77F}" type="presParOf" srcId="{89660EA9-4345-4CB9-A507-D54A1032A523}" destId="{8194C2AE-19C9-4268-B4B8-313D1E92069B}" srcOrd="13" destOrd="0" presId="urn:microsoft.com/office/officeart/2005/8/layout/list1"/>
    <dgm:cxn modelId="{D569F47F-C58A-4AFA-810E-C93221914FB0}" type="presParOf" srcId="{89660EA9-4345-4CB9-A507-D54A1032A523}" destId="{04308E68-B653-4810-9D79-08DF2CD74C3F}" srcOrd="14" destOrd="0" presId="urn:microsoft.com/office/officeart/2005/8/layout/list1"/>
    <dgm:cxn modelId="{B0325FC7-6180-460F-947A-89458A02C637}" type="presParOf" srcId="{89660EA9-4345-4CB9-A507-D54A1032A523}" destId="{124005E1-75BF-4C30-AD9C-6C3D86698528}" srcOrd="15" destOrd="0" presId="urn:microsoft.com/office/officeart/2005/8/layout/list1"/>
    <dgm:cxn modelId="{C69989FD-02C7-454A-985D-68A2FF4A2631}" type="presParOf" srcId="{89660EA9-4345-4CB9-A507-D54A1032A523}" destId="{3318F6CE-2B0A-4CF8-985F-9B65F42B44CF}" srcOrd="16" destOrd="0" presId="urn:microsoft.com/office/officeart/2005/8/layout/list1"/>
    <dgm:cxn modelId="{B1870D84-9695-4264-9F89-38A0D9958448}" type="presParOf" srcId="{3318F6CE-2B0A-4CF8-985F-9B65F42B44CF}" destId="{B9083BE1-D600-466E-B13D-389217A1E35F}" srcOrd="0" destOrd="0" presId="urn:microsoft.com/office/officeart/2005/8/layout/list1"/>
    <dgm:cxn modelId="{8029A535-BB6B-4C63-9846-D551EA12DA3D}" type="presParOf" srcId="{3318F6CE-2B0A-4CF8-985F-9B65F42B44CF}" destId="{7296889D-9A91-4AEB-BF42-3F85D7E21DFB}" srcOrd="1" destOrd="0" presId="urn:microsoft.com/office/officeart/2005/8/layout/list1"/>
    <dgm:cxn modelId="{9D5C0002-41F7-44A4-AE92-511EC40711DD}" type="presParOf" srcId="{89660EA9-4345-4CB9-A507-D54A1032A523}" destId="{437A4EEB-4344-4CA7-A781-8C5356B630B4}" srcOrd="17" destOrd="0" presId="urn:microsoft.com/office/officeart/2005/8/layout/list1"/>
    <dgm:cxn modelId="{9A2160A8-364D-4923-812F-BE39C5E5AB3C}" type="presParOf" srcId="{89660EA9-4345-4CB9-A507-D54A1032A523}" destId="{AEADA0C1-F55C-4689-864E-4F0964576B62}"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9BC9F-6198-4D18-9DC4-E4689E34A17F}">
      <dsp:nvSpPr>
        <dsp:cNvPr id="0" name=""/>
        <dsp:cNvSpPr/>
      </dsp:nvSpPr>
      <dsp:spPr>
        <a:xfrm>
          <a:off x="0" y="30948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19C93-0B30-4817-A28C-F4B7BE2453C1}">
      <dsp:nvSpPr>
        <dsp:cNvPr id="0" name=""/>
        <dsp:cNvSpPr/>
      </dsp:nvSpPr>
      <dsp:spPr>
        <a:xfrm>
          <a:off x="210849" y="5856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Times New Roman" panose="02020603050405020304" pitchFamily="18" charset="0"/>
              <a:cs typeface="Times New Roman" panose="02020603050405020304" pitchFamily="18" charset="0"/>
            </a:rPr>
            <a:t>users</a:t>
          </a:r>
        </a:p>
      </dsp:txBody>
      <dsp:txXfrm>
        <a:off x="235347" y="83067"/>
        <a:ext cx="2902902" cy="452844"/>
      </dsp:txXfrm>
    </dsp:sp>
    <dsp:sp modelId="{60F3414E-9E44-409A-9EAB-409A93AC466A}">
      <dsp:nvSpPr>
        <dsp:cNvPr id="0" name=""/>
        <dsp:cNvSpPr/>
      </dsp:nvSpPr>
      <dsp:spPr>
        <a:xfrm>
          <a:off x="0" y="108060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982CA1-5FFA-4BDB-A9E6-F199F190456C}">
      <dsp:nvSpPr>
        <dsp:cNvPr id="0" name=""/>
        <dsp:cNvSpPr/>
      </dsp:nvSpPr>
      <dsp:spPr>
        <a:xfrm>
          <a:off x="210849" y="82968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topic</a:t>
          </a:r>
        </a:p>
      </dsp:txBody>
      <dsp:txXfrm>
        <a:off x="235347" y="854187"/>
        <a:ext cx="2902902" cy="452844"/>
      </dsp:txXfrm>
    </dsp:sp>
    <dsp:sp modelId="{83E0289A-7F0B-47BF-9B80-214F978178F2}">
      <dsp:nvSpPr>
        <dsp:cNvPr id="0" name=""/>
        <dsp:cNvSpPr/>
      </dsp:nvSpPr>
      <dsp:spPr>
        <a:xfrm>
          <a:off x="0" y="185172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6162D8-CD9F-4501-8432-D65F98A51A7B}">
      <dsp:nvSpPr>
        <dsp:cNvPr id="0" name=""/>
        <dsp:cNvSpPr/>
      </dsp:nvSpPr>
      <dsp:spPr>
        <a:xfrm>
          <a:off x="210849" y="160080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topic_hoso</a:t>
          </a:r>
          <a:endParaRPr lang="en-US" sz="2200" kern="1200" dirty="0">
            <a:latin typeface="Times New Roman" panose="02020603050405020304" pitchFamily="18" charset="0"/>
            <a:cs typeface="Times New Roman" panose="02020603050405020304" pitchFamily="18" charset="0"/>
          </a:endParaRPr>
        </a:p>
      </dsp:txBody>
      <dsp:txXfrm>
        <a:off x="235347" y="1625307"/>
        <a:ext cx="2902902" cy="452844"/>
      </dsp:txXfrm>
    </dsp:sp>
    <dsp:sp modelId="{04308E68-B653-4810-9D79-08DF2CD74C3F}">
      <dsp:nvSpPr>
        <dsp:cNvPr id="0" name=""/>
        <dsp:cNvSpPr/>
      </dsp:nvSpPr>
      <dsp:spPr>
        <a:xfrm>
          <a:off x="0" y="262284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86474-0F65-4B56-93AD-0DC96AC7263D}">
      <dsp:nvSpPr>
        <dsp:cNvPr id="0" name=""/>
        <dsp:cNvSpPr/>
      </dsp:nvSpPr>
      <dsp:spPr>
        <a:xfrm>
          <a:off x="210849" y="237192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teacher</a:t>
          </a:r>
        </a:p>
      </dsp:txBody>
      <dsp:txXfrm>
        <a:off x="235347" y="2396427"/>
        <a:ext cx="2902902" cy="452844"/>
      </dsp:txXfrm>
    </dsp:sp>
    <dsp:sp modelId="{AEADA0C1-F55C-4689-864E-4F0964576B62}">
      <dsp:nvSpPr>
        <dsp:cNvPr id="0" name=""/>
        <dsp:cNvSpPr/>
      </dsp:nvSpPr>
      <dsp:spPr>
        <a:xfrm>
          <a:off x="0" y="339396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6889D-9A91-4AEB-BF42-3F85D7E21DFB}">
      <dsp:nvSpPr>
        <dsp:cNvPr id="0" name=""/>
        <dsp:cNvSpPr/>
      </dsp:nvSpPr>
      <dsp:spPr>
        <a:xfrm>
          <a:off x="210849" y="314304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student</a:t>
          </a:r>
        </a:p>
      </dsp:txBody>
      <dsp:txXfrm>
        <a:off x="235347" y="3167547"/>
        <a:ext cx="290290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9BC9F-6198-4D18-9DC4-E4689E34A17F}">
      <dsp:nvSpPr>
        <dsp:cNvPr id="0" name=""/>
        <dsp:cNvSpPr/>
      </dsp:nvSpPr>
      <dsp:spPr>
        <a:xfrm>
          <a:off x="0" y="30948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19C93-0B30-4817-A28C-F4B7BE2453C1}">
      <dsp:nvSpPr>
        <dsp:cNvPr id="0" name=""/>
        <dsp:cNvSpPr/>
      </dsp:nvSpPr>
      <dsp:spPr>
        <a:xfrm>
          <a:off x="210849" y="5856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Times New Roman" panose="02020603050405020304" pitchFamily="18" charset="0"/>
              <a:cs typeface="Times New Roman" panose="02020603050405020304" pitchFamily="18" charset="0"/>
            </a:rPr>
            <a:t>company</a:t>
          </a:r>
        </a:p>
      </dsp:txBody>
      <dsp:txXfrm>
        <a:off x="235347" y="83067"/>
        <a:ext cx="2902902" cy="452844"/>
      </dsp:txXfrm>
    </dsp:sp>
    <dsp:sp modelId="{60F3414E-9E44-409A-9EAB-409A93AC466A}">
      <dsp:nvSpPr>
        <dsp:cNvPr id="0" name=""/>
        <dsp:cNvSpPr/>
      </dsp:nvSpPr>
      <dsp:spPr>
        <a:xfrm>
          <a:off x="0" y="108060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982CA1-5FFA-4BDB-A9E6-F199F190456C}">
      <dsp:nvSpPr>
        <dsp:cNvPr id="0" name=""/>
        <dsp:cNvSpPr/>
      </dsp:nvSpPr>
      <dsp:spPr>
        <a:xfrm>
          <a:off x="210849" y="82968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hoso_sinhvien</a:t>
          </a:r>
          <a:endParaRPr lang="en-US" sz="2200" kern="1200" dirty="0">
            <a:latin typeface="Times New Roman" panose="02020603050405020304" pitchFamily="18" charset="0"/>
            <a:cs typeface="Times New Roman" panose="02020603050405020304" pitchFamily="18" charset="0"/>
          </a:endParaRPr>
        </a:p>
      </dsp:txBody>
      <dsp:txXfrm>
        <a:off x="235347" y="854187"/>
        <a:ext cx="2902902" cy="452844"/>
      </dsp:txXfrm>
    </dsp:sp>
    <dsp:sp modelId="{83E0289A-7F0B-47BF-9B80-214F978178F2}">
      <dsp:nvSpPr>
        <dsp:cNvPr id="0" name=""/>
        <dsp:cNvSpPr/>
      </dsp:nvSpPr>
      <dsp:spPr>
        <a:xfrm>
          <a:off x="0" y="185172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6162D8-CD9F-4501-8432-D65F98A51A7B}">
      <dsp:nvSpPr>
        <dsp:cNvPr id="0" name=""/>
        <dsp:cNvSpPr/>
      </dsp:nvSpPr>
      <dsp:spPr>
        <a:xfrm>
          <a:off x="210849" y="160080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answer</a:t>
          </a:r>
        </a:p>
      </dsp:txBody>
      <dsp:txXfrm>
        <a:off x="235347" y="1625307"/>
        <a:ext cx="2902902" cy="452844"/>
      </dsp:txXfrm>
    </dsp:sp>
    <dsp:sp modelId="{04308E68-B653-4810-9D79-08DF2CD74C3F}">
      <dsp:nvSpPr>
        <dsp:cNvPr id="0" name=""/>
        <dsp:cNvSpPr/>
      </dsp:nvSpPr>
      <dsp:spPr>
        <a:xfrm>
          <a:off x="0" y="262284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86474-0F65-4B56-93AD-0DC96AC7263D}">
      <dsp:nvSpPr>
        <dsp:cNvPr id="0" name=""/>
        <dsp:cNvSpPr/>
      </dsp:nvSpPr>
      <dsp:spPr>
        <a:xfrm>
          <a:off x="210849" y="237192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multiple_choise</a:t>
          </a:r>
          <a:endParaRPr lang="en-US" sz="2200" kern="1200" dirty="0">
            <a:latin typeface="Times New Roman" panose="02020603050405020304" pitchFamily="18" charset="0"/>
            <a:cs typeface="Times New Roman" panose="02020603050405020304" pitchFamily="18" charset="0"/>
          </a:endParaRPr>
        </a:p>
      </dsp:txBody>
      <dsp:txXfrm>
        <a:off x="235347" y="2396427"/>
        <a:ext cx="2902902" cy="452844"/>
      </dsp:txXfrm>
    </dsp:sp>
    <dsp:sp modelId="{AEADA0C1-F55C-4689-864E-4F0964576B62}">
      <dsp:nvSpPr>
        <dsp:cNvPr id="0" name=""/>
        <dsp:cNvSpPr/>
      </dsp:nvSpPr>
      <dsp:spPr>
        <a:xfrm>
          <a:off x="0" y="3393969"/>
          <a:ext cx="421699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6889D-9A91-4AEB-BF42-3F85D7E21DFB}">
      <dsp:nvSpPr>
        <dsp:cNvPr id="0" name=""/>
        <dsp:cNvSpPr/>
      </dsp:nvSpPr>
      <dsp:spPr>
        <a:xfrm>
          <a:off x="210849" y="3143049"/>
          <a:ext cx="2951898" cy="50184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11575" tIns="0" rIns="111575"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news</a:t>
          </a:r>
        </a:p>
      </dsp:txBody>
      <dsp:txXfrm>
        <a:off x="235347" y="3167547"/>
        <a:ext cx="290290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003A-4ECF-499A-8826-EF95F92B741E}" type="datetimeFigureOut">
              <a:rPr lang="vi-VN" smtClean="0"/>
              <a:t>07/07/2018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CE946C-7BFC-41E9-BF90-3F3520317BF5}" type="slidenum">
              <a:rPr lang="vi-VN" smtClean="0"/>
              <a:t>‹#›</a:t>
            </a:fld>
            <a:endParaRPr lang="vi-VN"/>
          </a:p>
        </p:txBody>
      </p:sp>
    </p:spTree>
    <p:extLst>
      <p:ext uri="{BB962C8B-B14F-4D97-AF65-F5344CB8AC3E}">
        <p14:creationId xmlns:p14="http://schemas.microsoft.com/office/powerpoint/2010/main" val="269626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CE946C-7BFC-41E9-BF90-3F3520317BF5}" type="slidenum">
              <a:rPr lang="vi-VN" smtClean="0"/>
              <a:t>1</a:t>
            </a:fld>
            <a:endParaRPr lang="vi-VN"/>
          </a:p>
        </p:txBody>
      </p:sp>
    </p:spTree>
    <p:extLst>
      <p:ext uri="{BB962C8B-B14F-4D97-AF65-F5344CB8AC3E}">
        <p14:creationId xmlns:p14="http://schemas.microsoft.com/office/powerpoint/2010/main" val="267539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25</a:t>
            </a:fld>
            <a:endParaRPr lang="vi-VN"/>
          </a:p>
        </p:txBody>
      </p:sp>
    </p:spTree>
    <p:extLst>
      <p:ext uri="{BB962C8B-B14F-4D97-AF65-F5344CB8AC3E}">
        <p14:creationId xmlns:p14="http://schemas.microsoft.com/office/powerpoint/2010/main" val="256411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CE946C-7BFC-41E9-BF90-3F3520317BF5}" type="slidenum">
              <a:rPr lang="vi-VN" smtClean="0"/>
              <a:t>2</a:t>
            </a:fld>
            <a:endParaRPr lang="vi-VN"/>
          </a:p>
        </p:txBody>
      </p:sp>
    </p:spTree>
    <p:extLst>
      <p:ext uri="{BB962C8B-B14F-4D97-AF65-F5344CB8AC3E}">
        <p14:creationId xmlns:p14="http://schemas.microsoft.com/office/powerpoint/2010/main" val="2527989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4</a:t>
            </a:fld>
            <a:endParaRPr lang="vi-VN"/>
          </a:p>
        </p:txBody>
      </p:sp>
    </p:spTree>
    <p:extLst>
      <p:ext uri="{BB962C8B-B14F-4D97-AF65-F5344CB8AC3E}">
        <p14:creationId xmlns:p14="http://schemas.microsoft.com/office/powerpoint/2010/main" val="364708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5</a:t>
            </a:fld>
            <a:endParaRPr lang="vi-VN"/>
          </a:p>
        </p:txBody>
      </p:sp>
    </p:spTree>
    <p:extLst>
      <p:ext uri="{BB962C8B-B14F-4D97-AF65-F5344CB8AC3E}">
        <p14:creationId xmlns:p14="http://schemas.microsoft.com/office/powerpoint/2010/main" val="189679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7</a:t>
            </a:fld>
            <a:endParaRPr lang="vi-VN"/>
          </a:p>
        </p:txBody>
      </p:sp>
    </p:spTree>
    <p:extLst>
      <p:ext uri="{BB962C8B-B14F-4D97-AF65-F5344CB8AC3E}">
        <p14:creationId xmlns:p14="http://schemas.microsoft.com/office/powerpoint/2010/main" val="332696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kern="1200" dirty="0">
                <a:solidFill>
                  <a:schemeClr val="tx1"/>
                </a:solidFill>
                <a:latin typeface="+mn-lt"/>
                <a:ea typeface="+mn-ea"/>
                <a:cs typeface="+mn-cs"/>
              </a:rPr>
              <a:t>PHP</a:t>
            </a:r>
            <a:r>
              <a:rPr lang="vi-VN" sz="1200" kern="1200" dirty="0">
                <a:solidFill>
                  <a:schemeClr val="tx1"/>
                </a:solidFill>
                <a:latin typeface="+mn-lt"/>
                <a:ea typeface="+mn-ea"/>
                <a:cs typeface="+mn-cs"/>
              </a:rPr>
              <a:t> là một ngôn ngữ lập trì</a:t>
            </a:r>
            <a:r>
              <a:rPr lang="en-US" sz="1200" kern="1200" dirty="0" err="1">
                <a:solidFill>
                  <a:schemeClr val="tx1"/>
                </a:solidFill>
                <a:latin typeface="+mn-lt"/>
                <a:ea typeface="+mn-ea"/>
                <a:cs typeface="+mn-cs"/>
              </a:rPr>
              <a:t>nh</a:t>
            </a:r>
            <a:r>
              <a:rPr lang="vi-VN" sz="1200" kern="1200" dirty="0">
                <a:solidFill>
                  <a:schemeClr val="tx1"/>
                </a:solidFill>
                <a:latin typeface="+mn-lt"/>
                <a:ea typeface="+mn-ea"/>
                <a:cs typeface="+mn-cs"/>
              </a:rPr>
              <a:t> được dùng để phát triển các ứng dụng viết cho máy chủ, mã nguồn mở, dùng cho mục đích tổng quát. Nó rất thích hợp với web và có thể dễ dàng nhúng vào trang HTML.</a:t>
            </a:r>
            <a:endParaRPr lang="en-US" sz="1100" kern="1200" dirty="0">
              <a:solidFill>
                <a:schemeClr val="tx1"/>
              </a:solidFill>
              <a:latin typeface="+mn-lt"/>
              <a:ea typeface="+mn-ea"/>
              <a:cs typeface="Times New Roman" panose="02020603050405020304" pitchFamily="18" charset="0"/>
            </a:endParaRPr>
          </a:p>
          <a:p>
            <a:endParaRPr lang="en-US" sz="1200" kern="1200" dirty="0">
              <a:solidFill>
                <a:schemeClr val="tx1"/>
              </a:solidFill>
              <a:latin typeface="+mn-lt"/>
              <a:ea typeface="+mn-ea"/>
              <a:cs typeface="+mn-cs"/>
            </a:endParaRPr>
          </a:p>
          <a:p>
            <a:r>
              <a:rPr lang="vi-VN" sz="1200" kern="1200" dirty="0">
                <a:solidFill>
                  <a:schemeClr val="tx1"/>
                </a:solidFill>
                <a:latin typeface="+mn-lt"/>
                <a:ea typeface="+mn-ea"/>
                <a:cs typeface="+mn-cs"/>
              </a:rPr>
              <a:t>Do được tối ưu hóa cho các ứng dụng web, tốc độ nhanh, nhỏ gọn, cú pháp giống C và Java, dễ học và thời gian xây dựng sản phẩm tương đối ngắn hơn so với các ngôn ngữ khác nên PHP đã nhanh chóng trở thành một ngôn ngữ lập trình web phổ biến nhất thế giới</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1CE946C-7BFC-41E9-BF90-3F3520317BF5}" type="slidenum">
              <a:rPr lang="vi-VN" smtClean="0"/>
              <a:t>10</a:t>
            </a:fld>
            <a:endParaRPr lang="vi-VN"/>
          </a:p>
        </p:txBody>
      </p:sp>
    </p:spTree>
    <p:extLst>
      <p:ext uri="{BB962C8B-B14F-4D97-AF65-F5344CB8AC3E}">
        <p14:creationId xmlns:p14="http://schemas.microsoft.com/office/powerpoint/2010/main" val="3083490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MySQL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endParaRPr lang="en-US" dirty="0"/>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a:t>
            </a:r>
          </a:p>
          <a:p>
            <a:pPr lvl="0"/>
            <a:r>
              <a:rPr lang="en-US" sz="1200" b="1" kern="1200" dirty="0" err="1">
                <a:solidFill>
                  <a:schemeClr val="tx1"/>
                </a:solidFill>
                <a:effectLst/>
                <a:latin typeface="+mn-lt"/>
                <a:ea typeface="+mn-ea"/>
                <a:cs typeface="+mn-cs"/>
              </a:rPr>
              <a:t>Tốc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a:t>
            </a:r>
          </a:p>
          <a:p>
            <a:pPr lvl="0"/>
            <a:r>
              <a:rPr lang="en-US" sz="1200" b="1" kern="1200" dirty="0" err="1">
                <a:solidFill>
                  <a:schemeClr val="tx1"/>
                </a:solidFill>
                <a:effectLst/>
                <a:latin typeface="+mn-lt"/>
                <a:ea typeface="+mn-ea"/>
                <a:cs typeface="+mn-cs"/>
              </a:rPr>
              <a:t>Dễ</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dụng</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endParaRPr lang="en-US" sz="1200" kern="1200" dirty="0">
              <a:solidFill>
                <a:schemeClr val="tx1"/>
              </a:solidFill>
              <a:effectLst/>
              <a:latin typeface="+mn-lt"/>
              <a:ea typeface="+mn-ea"/>
              <a:cs typeface="+mn-cs"/>
            </a:endParaRPr>
          </a:p>
          <a:p>
            <a:pPr lvl="0"/>
            <a:r>
              <a:rPr lang="en-US" sz="1200" b="1" kern="1200" dirty="0" err="1">
                <a:solidFill>
                  <a:schemeClr val="tx1"/>
                </a:solidFill>
                <a:effectLst/>
                <a:latin typeface="+mn-lt"/>
                <a:ea typeface="+mn-ea"/>
                <a:cs typeface="+mn-cs"/>
              </a:rPr>
              <a:t>Giá</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thành</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a:t>
            </a:r>
          </a:p>
          <a:p>
            <a:pPr lvl="0"/>
            <a:r>
              <a:rPr lang="en-US" sz="1200" b="1" kern="1200" dirty="0" err="1">
                <a:solidFill>
                  <a:schemeClr val="tx1"/>
                </a:solidFill>
                <a:effectLst/>
                <a:latin typeface="+mn-lt"/>
                <a:ea typeface="+mn-ea"/>
                <a:cs typeface="+mn-cs"/>
              </a:rPr>
              <a:t>Hỗ</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ngôn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vấn</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SQL,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ODBC (Open Database Connectivity -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Microsoft).</a:t>
            </a:r>
          </a:p>
          <a:p>
            <a:pPr lvl="0"/>
            <a:r>
              <a:rPr lang="en-US" sz="1200" b="1" kern="1200" dirty="0" err="1">
                <a:solidFill>
                  <a:schemeClr val="tx1"/>
                </a:solidFill>
                <a:effectLst/>
                <a:latin typeface="+mn-lt"/>
                <a:ea typeface="+mn-ea"/>
                <a:cs typeface="+mn-cs"/>
              </a:rPr>
              <a:t>Năng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lực</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client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server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client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Web</a:t>
            </a:r>
          </a:p>
          <a:p>
            <a:pPr lvl="0"/>
            <a:r>
              <a:rPr lang="en-US" sz="1200" b="1" kern="1200" dirty="0" err="1">
                <a:solidFill>
                  <a:schemeClr val="tx1"/>
                </a:solidFill>
                <a:effectLst/>
                <a:latin typeface="+mn-lt"/>
                <a:ea typeface="+mn-ea"/>
                <a:cs typeface="+mn-cs"/>
              </a:rPr>
              <a:t>Kết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bảo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mật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Internet 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nhìn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nhìn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a:t>
            </a:r>
          </a:p>
          <a:p>
            <a:pPr lvl="0"/>
            <a:r>
              <a:rPr lang="en-US" sz="1200" b="1" kern="1200" dirty="0" err="1">
                <a:solidFill>
                  <a:schemeClr val="tx1"/>
                </a:solidFill>
                <a:effectLst/>
                <a:latin typeface="+mn-lt"/>
                <a:ea typeface="+mn-ea"/>
                <a:cs typeface="+mn-cs"/>
              </a:rPr>
              <a:t>Tính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linh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động</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UNIX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UNIX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Windows hay OS/2. MySQL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PC ở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server.</a:t>
            </a:r>
          </a:p>
          <a:p>
            <a:pPr lvl="0"/>
            <a:r>
              <a:rPr lang="en-US" sz="1200" b="1" kern="1200" dirty="0" err="1">
                <a:solidFill>
                  <a:schemeClr val="tx1"/>
                </a:solidFill>
                <a:effectLst/>
                <a:latin typeface="+mn-lt"/>
                <a:ea typeface="+mn-ea"/>
                <a:cs typeface="+mn-cs"/>
              </a:rPr>
              <a:t>Sự</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phân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rộng</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web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tò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pPr lvl="0"/>
            <a:r>
              <a:rPr lang="en-US" sz="1200" b="1" kern="1200" dirty="0" err="1">
                <a:solidFill>
                  <a:schemeClr val="tx1"/>
                </a:solidFill>
                <a:effectLst/>
                <a:latin typeface="+mn-lt"/>
                <a:ea typeface="+mn-ea"/>
                <a:cs typeface="+mn-cs"/>
              </a:rPr>
              <a:t>Sự</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hỗ</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trợ</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mailing list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Internet.</a:t>
            </a:r>
          </a:p>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11</a:t>
            </a:fld>
            <a:endParaRPr lang="vi-VN"/>
          </a:p>
        </p:txBody>
      </p:sp>
    </p:spTree>
    <p:extLst>
      <p:ext uri="{BB962C8B-B14F-4D97-AF65-F5344CB8AC3E}">
        <p14:creationId xmlns:p14="http://schemas.microsoft.com/office/powerpoint/2010/main" val="388027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15</a:t>
            </a:fld>
            <a:endParaRPr lang="vi-VN"/>
          </a:p>
        </p:txBody>
      </p:sp>
    </p:spTree>
    <p:extLst>
      <p:ext uri="{BB962C8B-B14F-4D97-AF65-F5344CB8AC3E}">
        <p14:creationId xmlns:p14="http://schemas.microsoft.com/office/powerpoint/2010/main" val="40345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E946C-7BFC-41E9-BF90-3F3520317BF5}" type="slidenum">
              <a:rPr lang="vi-VN" smtClean="0"/>
              <a:t>23</a:t>
            </a:fld>
            <a:endParaRPr lang="vi-VN"/>
          </a:p>
        </p:txBody>
      </p:sp>
    </p:spTree>
    <p:extLst>
      <p:ext uri="{BB962C8B-B14F-4D97-AF65-F5344CB8AC3E}">
        <p14:creationId xmlns:p14="http://schemas.microsoft.com/office/powerpoint/2010/main" val="11402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vi-VN"/>
              <a:t>12/06/2016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vi-VN"/>
              <a:t>12/06/2016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vi-VN"/>
              <a:t>12/06/2016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vi-VN"/>
              <a:t>12/06/2016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vi-VN"/>
              <a:t>12/06/2016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vi-VN"/>
              <a:t>12/06/2016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vi-VN"/>
              <a:t>12/06/2016</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vi-VN"/>
              <a:t>12/06/2016</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12/06/2016</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12/06/2016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12/06/2016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vi-VN"/>
              <a:t>12/06/2016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609600" y="2331459"/>
            <a:ext cx="7924800" cy="1569660"/>
          </a:xfrm>
          <a:prstGeom prst="rect">
            <a:avLst/>
          </a:prstGeom>
          <a:noFill/>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XÂY DỰNG WEBSITE ĐĂNG KÝ THỰC TẬP DOANH NGHIỆP CHO KHOA CNTT TRƯỜNG ĐẠI HỌC CNGTVT</a:t>
            </a:r>
            <a:endParaRPr lang="vi-VN" sz="2400" b="1" dirty="0">
              <a:latin typeface="Times New Roman" pitchFamily="18" charset="0"/>
              <a:cs typeface="Times New Roman" pitchFamily="18" charset="0"/>
            </a:endParaRPr>
          </a:p>
        </p:txBody>
      </p:sp>
      <p:sp>
        <p:nvSpPr>
          <p:cNvPr id="8" name="TextBox 7"/>
          <p:cNvSpPr txBox="1"/>
          <p:nvPr/>
        </p:nvSpPr>
        <p:spPr>
          <a:xfrm>
            <a:off x="533400" y="4419600"/>
            <a:ext cx="5715000" cy="2239074"/>
          </a:xfrm>
          <a:prstGeom prst="rect">
            <a:avLst/>
          </a:prstGeom>
          <a:noFill/>
        </p:spPr>
        <p:txBody>
          <a:bodyPr wrap="square" rtlCol="0">
            <a:spAutoFit/>
          </a:bodyPr>
          <a:lstStyle/>
          <a:p>
            <a:pPr>
              <a:lnSpc>
                <a:spcPct val="150000"/>
              </a:lnSpc>
            </a:pP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Sinh</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viên</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thực</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hiện</a:t>
            </a:r>
            <a:r>
              <a:rPr lang="en-US" sz="2300" b="1" dirty="0">
                <a:latin typeface="Times New Roman" panose="02020603050405020304" pitchFamily="18" charset="0"/>
                <a:ea typeface="Tahoma" pitchFamily="34" charset="0"/>
                <a:cs typeface="Times New Roman" panose="02020603050405020304" pitchFamily="18" charset="0"/>
              </a:rPr>
              <a:t>     : </a:t>
            </a:r>
            <a:r>
              <a:rPr lang="en-US" sz="2300" b="1" dirty="0" err="1">
                <a:latin typeface="Times New Roman" panose="02020603050405020304" pitchFamily="18" charset="0"/>
                <a:ea typeface="Tahoma" pitchFamily="34" charset="0"/>
                <a:cs typeface="Times New Roman" panose="02020603050405020304" pitchFamily="18" charset="0"/>
              </a:rPr>
              <a:t>Trần</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Thị</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Hương</a:t>
            </a:r>
            <a:endParaRPr lang="en-US" sz="2300" b="1" dirty="0">
              <a:latin typeface="Times New Roman" panose="02020603050405020304" pitchFamily="18" charset="0"/>
              <a:ea typeface="Tahoma" pitchFamily="34" charset="0"/>
              <a:cs typeface="Times New Roman" panose="02020603050405020304" pitchFamily="18" charset="0"/>
            </a:endParaRPr>
          </a:p>
          <a:p>
            <a:pPr>
              <a:lnSpc>
                <a:spcPct val="150000"/>
              </a:lnSpc>
            </a:pP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Giảng</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viên</a:t>
            </a:r>
            <a:r>
              <a:rPr lang="en-US" sz="2300" b="1" dirty="0">
                <a:latin typeface="Times New Roman" panose="02020603050405020304" pitchFamily="18" charset="0"/>
                <a:ea typeface="Tahoma" pitchFamily="34" charset="0"/>
                <a:cs typeface="Times New Roman" panose="02020603050405020304" pitchFamily="18" charset="0"/>
              </a:rPr>
              <a:t> h</a:t>
            </a:r>
            <a:r>
              <a:rPr lang="vi-VN" sz="2300" b="1" dirty="0">
                <a:latin typeface="Times New Roman" panose="02020603050405020304" pitchFamily="18" charset="0"/>
                <a:ea typeface="Tahoma" pitchFamily="34" charset="0"/>
                <a:cs typeface="Times New Roman" panose="02020603050405020304" pitchFamily="18" charset="0"/>
              </a:rPr>
              <a:t>ư</a:t>
            </a:r>
            <a:r>
              <a:rPr lang="en-US" sz="2300" b="1" dirty="0" err="1">
                <a:latin typeface="Times New Roman" panose="02020603050405020304" pitchFamily="18" charset="0"/>
                <a:ea typeface="Tahoma" pitchFamily="34" charset="0"/>
                <a:cs typeface="Times New Roman" panose="02020603050405020304" pitchFamily="18" charset="0"/>
              </a:rPr>
              <a:t>ớng</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dẫn</a:t>
            </a:r>
            <a:r>
              <a:rPr lang="en-US" sz="2300" b="1" dirty="0">
                <a:latin typeface="Times New Roman" panose="02020603050405020304" pitchFamily="18" charset="0"/>
                <a:ea typeface="Tahoma" pitchFamily="34" charset="0"/>
                <a:cs typeface="Times New Roman" panose="02020603050405020304" pitchFamily="18" charset="0"/>
              </a:rPr>
              <a:t>: TS. </a:t>
            </a:r>
            <a:r>
              <a:rPr lang="en-US" sz="2300" b="1" dirty="0" err="1">
                <a:latin typeface="Times New Roman" panose="02020603050405020304" pitchFamily="18" charset="0"/>
                <a:ea typeface="Tahoma" pitchFamily="34" charset="0"/>
                <a:cs typeface="Times New Roman" panose="02020603050405020304" pitchFamily="18" charset="0"/>
              </a:rPr>
              <a:t>Lê</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Chí</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Luận</a:t>
            </a:r>
            <a:endParaRPr lang="en-US" sz="2300" b="1" dirty="0">
              <a:latin typeface="Times New Roman" panose="02020603050405020304" pitchFamily="18" charset="0"/>
              <a:ea typeface="Tahoma" pitchFamily="34" charset="0"/>
              <a:cs typeface="Times New Roman" panose="02020603050405020304" pitchFamily="18" charset="0"/>
            </a:endParaRPr>
          </a:p>
          <a:p>
            <a:pPr>
              <a:lnSpc>
                <a:spcPct val="150000"/>
              </a:lnSpc>
            </a:pP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Mã</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sinh</a:t>
            </a:r>
            <a:r>
              <a:rPr lang="en-US" sz="2300" b="1" dirty="0">
                <a:latin typeface="Times New Roman" panose="02020603050405020304" pitchFamily="18" charset="0"/>
                <a:ea typeface="Tahoma" pitchFamily="34" charset="0"/>
                <a:cs typeface="Times New Roman" panose="02020603050405020304" pitchFamily="18" charset="0"/>
              </a:rPr>
              <a:t> </a:t>
            </a:r>
            <a:r>
              <a:rPr lang="en-US" sz="2300" b="1" dirty="0" err="1">
                <a:latin typeface="Times New Roman" panose="02020603050405020304" pitchFamily="18" charset="0"/>
                <a:ea typeface="Tahoma" pitchFamily="34" charset="0"/>
                <a:cs typeface="Times New Roman" panose="02020603050405020304" pitchFamily="18" charset="0"/>
              </a:rPr>
              <a:t>viên</a:t>
            </a:r>
            <a:r>
              <a:rPr lang="en-US" sz="2300" b="1" dirty="0">
                <a:latin typeface="Times New Roman" panose="02020603050405020304" pitchFamily="18" charset="0"/>
                <a:ea typeface="Tahoma" pitchFamily="34" charset="0"/>
                <a:cs typeface="Times New Roman" panose="02020603050405020304" pitchFamily="18" charset="0"/>
              </a:rPr>
              <a:t>                : 65DCHT21641</a:t>
            </a:r>
          </a:p>
          <a:p>
            <a:pPr algn="ctr"/>
            <a:endParaRPr lang="en-US" b="1" dirty="0">
              <a:latin typeface="Tahoma" pitchFamily="34" charset="0"/>
              <a:ea typeface="Tahoma" pitchFamily="34" charset="0"/>
              <a:cs typeface="Tahoma" pitchFamily="34" charset="0"/>
            </a:endParaRPr>
          </a:p>
          <a:p>
            <a:pPr algn="ctr"/>
            <a:endParaRPr lang="en-US" b="1" dirty="0">
              <a:latin typeface="Tahoma" pitchFamily="34" charset="0"/>
              <a:ea typeface="Tahoma" pitchFamily="34" charset="0"/>
              <a:cs typeface="Tahoma" pitchFamily="34"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FF0000"/>
                </a:solidFill>
              </a:rPr>
              <a:pPr/>
              <a:t>1</a:t>
            </a:fld>
            <a:r>
              <a:rPr lang="en-US" dirty="0">
                <a:solidFill>
                  <a:srgbClr val="FF0000"/>
                </a:solidFill>
              </a:rPr>
              <a:t>/25</a:t>
            </a:r>
          </a:p>
        </p:txBody>
      </p:sp>
      <p:sp>
        <p:nvSpPr>
          <p:cNvPr id="10" name="Text Box 20">
            <a:extLst>
              <a:ext uri="{FF2B5EF4-FFF2-40B4-BE49-F238E27FC236}">
                <a16:creationId xmlns:a16="http://schemas.microsoft.com/office/drawing/2014/main" id="{0B67FB79-1728-419E-B786-8F039DCB0FA8}"/>
              </a:ext>
            </a:extLst>
          </p:cNvPr>
          <p:cNvSpPr txBox="1">
            <a:spLocks noChangeArrowheads="1"/>
          </p:cNvSpPr>
          <p:nvPr/>
        </p:nvSpPr>
        <p:spPr bwMode="auto">
          <a:xfrm>
            <a:off x="4023754" y="6352143"/>
            <a:ext cx="1511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200">
                <a:solidFill>
                  <a:schemeClr val="tx1"/>
                </a:solidFill>
                <a:latin typeface="Arial" charset="0"/>
                <a:cs typeface="Arial" charset="0"/>
              </a:defRPr>
            </a:lvl1pPr>
            <a:lvl2pPr marL="742950" indent="-285750" eaLnBrk="0" hangingPunct="0">
              <a:spcBef>
                <a:spcPct val="20000"/>
              </a:spcBef>
              <a:buClr>
                <a:schemeClr val="tx2"/>
              </a:buClr>
              <a:buSzPct val="65000"/>
              <a:buFont typeface="Verdana" pitchFamily="34" charset="0"/>
              <a:buChar char="−"/>
              <a:defRPr sz="2800">
                <a:solidFill>
                  <a:schemeClr val="tx1"/>
                </a:solidFill>
                <a:latin typeface="Arial" charset="0"/>
                <a:cs typeface="Arial" charset="0"/>
              </a:defRPr>
            </a:lvl2pPr>
            <a:lvl3pPr marL="1143000" indent="-228600" eaLnBrk="0" hangingPunct="0">
              <a:spcBef>
                <a:spcPct val="20000"/>
              </a:spcBef>
              <a:buClr>
                <a:schemeClr val="tx2"/>
              </a:buClr>
              <a:buSzPct val="70000"/>
              <a:buFont typeface="Wingdings" pitchFamily="2" charset="2"/>
              <a:buChar char="l"/>
              <a:defRPr sz="2400">
                <a:solidFill>
                  <a:schemeClr val="tx1"/>
                </a:solidFill>
                <a:latin typeface="Arial" charset="0"/>
                <a:cs typeface="Arial" charset="0"/>
              </a:defRPr>
            </a:lvl3pPr>
            <a:lvl4pPr marL="1600200" indent="-228600" eaLnBrk="0" hangingPunct="0">
              <a:spcBef>
                <a:spcPct val="20000"/>
              </a:spcBef>
              <a:buClr>
                <a:schemeClr val="hlink"/>
              </a:buClr>
              <a:buSzPct val="75000"/>
              <a:buFont typeface="Wingdings" pitchFamily="2" charset="2"/>
              <a:buChar char="¡"/>
              <a:defRPr sz="2000">
                <a:solidFill>
                  <a:schemeClr val="tx1"/>
                </a:solidFill>
                <a:latin typeface="Arial" charset="0"/>
                <a:cs typeface="Arial" charset="0"/>
              </a:defRPr>
            </a:lvl4pPr>
            <a:lvl5pPr marL="2057400" indent="-228600" eaLnBrk="0" hangingPunct="0">
              <a:spcBef>
                <a:spcPct val="20000"/>
              </a:spcBef>
              <a:buClr>
                <a:schemeClr val="accent1"/>
              </a:buClr>
              <a:buSzPct val="70000"/>
              <a:buFont typeface="Wingdings" pitchFamily="2" charset="2"/>
              <a:buChar char="n"/>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cs typeface="Arial" charset="0"/>
              </a:defRPr>
            </a:lvl9pPr>
          </a:lstStyle>
          <a:p>
            <a:pPr algn="ctr" eaLnBrk="1" hangingPunct="1">
              <a:spcBef>
                <a:spcPct val="0"/>
              </a:spcBef>
              <a:buClrTx/>
              <a:buSzTx/>
              <a:buFontTx/>
              <a:buNone/>
            </a:pPr>
            <a:r>
              <a:rPr lang="en-US" altLang="ja-JP" sz="1800" dirty="0" err="1">
                <a:latin typeface="Times New Roman" panose="02020603050405020304" pitchFamily="18" charset="0"/>
                <a:ea typeface="ＭＳ Ｐゴシック" pitchFamily="34" charset="-128"/>
                <a:cs typeface="Times New Roman" panose="02020603050405020304" pitchFamily="18" charset="0"/>
              </a:rPr>
              <a:t>Hà</a:t>
            </a:r>
            <a:r>
              <a:rPr lang="en-US" altLang="ja-JP" sz="1800" dirty="0">
                <a:latin typeface="Times New Roman" panose="02020603050405020304" pitchFamily="18" charset="0"/>
                <a:ea typeface="ＭＳ Ｐゴシック" pitchFamily="34" charset="-128"/>
                <a:cs typeface="Times New Roman" panose="02020603050405020304" pitchFamily="18" charset="0"/>
              </a:rPr>
              <a:t> </a:t>
            </a:r>
            <a:r>
              <a:rPr lang="en-US" altLang="ja-JP" sz="1800" dirty="0" err="1">
                <a:latin typeface="Times New Roman" panose="02020603050405020304" pitchFamily="18" charset="0"/>
                <a:ea typeface="ＭＳ Ｐゴシック" pitchFamily="34" charset="-128"/>
                <a:cs typeface="Times New Roman" panose="02020603050405020304" pitchFamily="18" charset="0"/>
              </a:rPr>
              <a:t>Nội</a:t>
            </a:r>
            <a:r>
              <a:rPr lang="en-US" altLang="ja-JP" sz="1800" dirty="0">
                <a:latin typeface="Times New Roman" panose="02020603050405020304" pitchFamily="18" charset="0"/>
                <a:ea typeface="ＭＳ Ｐゴシック" pitchFamily="34" charset="-128"/>
                <a:cs typeface="Times New Roman" panose="02020603050405020304" pitchFamily="18" charset="0"/>
              </a:rPr>
              <a:t> - 2018</a:t>
            </a:r>
            <a:endParaRPr lang="en-US" altLang="en-US" sz="1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9806"/>
            <a:ext cx="5181600" cy="1149030"/>
          </a:xfrm>
          <a:prstGeom prst="rect">
            <a:avLst/>
          </a:prstGeom>
        </p:spPr>
      </p:pic>
      <p:sp>
        <p:nvSpPr>
          <p:cNvPr id="12" name="Title 1"/>
          <p:cNvSpPr txBox="1">
            <a:spLocks/>
          </p:cNvSpPr>
          <p:nvPr/>
        </p:nvSpPr>
        <p:spPr>
          <a:xfrm>
            <a:off x="2324100" y="1605279"/>
            <a:ext cx="4495800" cy="736895"/>
          </a:xfrm>
          <a:prstGeom prst="rect">
            <a:avLst/>
          </a:prstGeom>
          <a:ln w="9525" cap="flat" cmpd="sng" algn="ctr">
            <a:solidFill>
              <a:schemeClr val="accent1"/>
            </a:solidFill>
            <a:prstDash val="solid"/>
          </a:ln>
        </p:spPr>
        <p:style>
          <a:lnRef idx="1">
            <a:schemeClr val="accent2"/>
          </a:lnRef>
          <a:fillRef idx="3">
            <a:schemeClr val="accent2"/>
          </a:fillRef>
          <a:effectRef idx="2">
            <a:schemeClr val="accent2"/>
          </a:effectRef>
          <a:fontRef idx="minor">
            <a:schemeClr val="lt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a:solidFill>
                  <a:schemeClr val="bg1"/>
                </a:solidFill>
                <a:latin typeface="Times New Roman" pitchFamily="18" charset="0"/>
                <a:cs typeface="Times New Roman" pitchFamily="18" charset="0"/>
              </a:rPr>
              <a:t>ĐỒ ÁN TỐT NGHIỆP </a:t>
            </a:r>
            <a:endParaRPr lang="en-US" sz="2800" b="1" dirty="0">
              <a:solidFill>
                <a:schemeClr val="bg1"/>
              </a:solidFill>
            </a:endParaRPr>
          </a:p>
        </p:txBody>
      </p:sp>
    </p:spTree>
    <p:extLst>
      <p:ext uri="{BB962C8B-B14F-4D97-AF65-F5344CB8AC3E}">
        <p14:creationId xmlns:p14="http://schemas.microsoft.com/office/powerpoint/2010/main" val="352373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315D2-E7AA-4537-92B2-DA4A0513508E}"/>
              </a:ext>
            </a:extLst>
          </p:cNvPr>
          <p:cNvSpPr>
            <a:spLocks noGrp="1"/>
          </p:cNvSpPr>
          <p:nvPr>
            <p:ph idx="1"/>
          </p:nvPr>
        </p:nvSpPr>
        <p:spPr>
          <a:xfrm>
            <a:off x="4343400" y="1866900"/>
            <a:ext cx="4338918" cy="2629898"/>
          </a:xfrm>
          <a:solidFill>
            <a:schemeClr val="bg2"/>
          </a:solidFill>
        </p:spPr>
        <p:txBody>
          <a:bodyPr>
            <a:noAutofit/>
          </a:bodyPr>
          <a:lstStyle/>
          <a:p>
            <a:pPr>
              <a:lnSpc>
                <a:spcPct val="150000"/>
              </a:lnSpc>
            </a:pPr>
            <a:r>
              <a:rPr lang="en-US" sz="2500" dirty="0" err="1">
                <a:latin typeface="Times New Roman" panose="02020603050405020304" pitchFamily="18" charset="0"/>
                <a:cs typeface="Times New Roman" panose="02020603050405020304" pitchFamily="18" charset="0"/>
              </a:rPr>
              <a:t>Khái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niệm</a:t>
            </a:r>
            <a:r>
              <a:rPr lang="en-US" sz="2500" dirty="0">
                <a:latin typeface="Times New Roman" panose="02020603050405020304" pitchFamily="18" charset="0"/>
                <a:cs typeface="Times New Roman" panose="02020603050405020304" pitchFamily="18" charset="0"/>
              </a:rPr>
              <a:t> PHP?</a:t>
            </a:r>
          </a:p>
          <a:p>
            <a:pPr>
              <a:lnSpc>
                <a:spcPct val="150000"/>
              </a:lnSpc>
            </a:pP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ngữ</a:t>
            </a:r>
            <a:r>
              <a:rPr lang="en-US" sz="2500" dirty="0">
                <a:latin typeface="Times New Roman" panose="02020603050405020304" pitchFamily="18" charset="0"/>
                <a:cs typeface="Times New Roman" panose="02020603050405020304" pitchFamily="18" charset="0"/>
              </a:rPr>
              <a:t> PHP?</a:t>
            </a:r>
          </a:p>
          <a:p>
            <a:pPr>
              <a:lnSpc>
                <a:spcPct val="150000"/>
              </a:lnSpc>
            </a:pP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Framework PHP?</a:t>
            </a:r>
          </a:p>
        </p:txBody>
      </p:sp>
      <p:sp>
        <p:nvSpPr>
          <p:cNvPr id="4" name="Slide Number Placeholder 3">
            <a:extLst>
              <a:ext uri="{FF2B5EF4-FFF2-40B4-BE49-F238E27FC236}">
                <a16:creationId xmlns:a16="http://schemas.microsoft.com/office/drawing/2014/main" id="{7EBA30B7-DD74-48E8-A4F8-B242FD5F604E}"/>
              </a:ext>
            </a:extLst>
          </p:cNvPr>
          <p:cNvSpPr>
            <a:spLocks noGrp="1"/>
          </p:cNvSpPr>
          <p:nvPr>
            <p:ph type="sldNum" sz="quarter" idx="12"/>
          </p:nvPr>
        </p:nvSpPr>
        <p:spPr>
          <a:xfrm>
            <a:off x="6781800" y="6399802"/>
            <a:ext cx="2133600" cy="365125"/>
          </a:xfrm>
        </p:spPr>
        <p:txBody>
          <a:bodyPr/>
          <a:lstStyle/>
          <a:p>
            <a:fld id="{FFF700D2-071F-440E-A3FF-180D34BA4EC8}" type="slidenum">
              <a:rPr lang="en-GB" smtClean="0">
                <a:solidFill>
                  <a:srgbClr val="FF0000"/>
                </a:solidFill>
              </a:rPr>
              <a:pPr/>
              <a:t>10</a:t>
            </a:fld>
            <a:r>
              <a:rPr lang="en-GB" dirty="0">
                <a:solidFill>
                  <a:srgbClr val="FF0000"/>
                </a:solidFill>
              </a:rPr>
              <a:t>/25</a:t>
            </a:r>
          </a:p>
        </p:txBody>
      </p:sp>
      <p:sp>
        <p:nvSpPr>
          <p:cNvPr id="5" name="Title 1">
            <a:extLst>
              <a:ext uri="{FF2B5EF4-FFF2-40B4-BE49-F238E27FC236}">
                <a16:creationId xmlns:a16="http://schemas.microsoft.com/office/drawing/2014/main" id="{894BA624-3FBA-4BF6-A72D-CB1702BF3538}"/>
              </a:ext>
            </a:extLst>
          </p:cNvPr>
          <p:cNvSpPr>
            <a:spLocks noGrp="1"/>
          </p:cNvSpPr>
          <p:nvPr>
            <p:ph type="title"/>
          </p:nvPr>
        </p:nvSpPr>
        <p:spPr>
          <a:xfrm>
            <a:off x="457200" y="304800"/>
            <a:ext cx="8229600" cy="1143000"/>
          </a:xfrm>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KIẾN THỨC NỀN TẢNG (2/3)</a:t>
            </a:r>
            <a:endParaRPr lang="en-US" sz="4000" b="1" dirty="0">
              <a:solidFill>
                <a:schemeClr val="bg1"/>
              </a:solidFill>
            </a:endParaRPr>
          </a:p>
        </p:txBody>
      </p:sp>
      <p:pic>
        <p:nvPicPr>
          <p:cNvPr id="2052" name="Picture 4" descr="Káº¿t quáº£ hÃ¬nh áº£nh cho ph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575" y="1866900"/>
            <a:ext cx="3429000" cy="2019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Káº¿t quáº£ hÃ¬nh áº£nh cho lara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4305300"/>
            <a:ext cx="3349625" cy="1790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 name="Content Placeholder 2">
            <a:extLst>
              <a:ext uri="{FF2B5EF4-FFF2-40B4-BE49-F238E27FC236}">
                <a16:creationId xmlns:a16="http://schemas.microsoft.com/office/drawing/2014/main" id="{E42315D2-E7AA-4537-92B2-DA4A0513508E}"/>
              </a:ext>
            </a:extLst>
          </p:cNvPr>
          <p:cNvSpPr txBox="1">
            <a:spLocks/>
          </p:cNvSpPr>
          <p:nvPr/>
        </p:nvSpPr>
        <p:spPr>
          <a:xfrm>
            <a:off x="4306762" y="4724400"/>
            <a:ext cx="4352365" cy="1447800"/>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Laravel</a:t>
            </a:r>
            <a:r>
              <a:rPr lang="en-US" sz="2500" dirty="0">
                <a:latin typeface="Times New Roman" panose="02020603050405020304" pitchFamily="18" charset="0"/>
                <a:cs typeface="Times New Roman" panose="02020603050405020304" pitchFamily="18" charset="0"/>
              </a:rPr>
              <a:t>?</a:t>
            </a:r>
          </a:p>
          <a:p>
            <a:pPr>
              <a:lnSpc>
                <a:spcPct val="150000"/>
              </a:lnSpc>
            </a:pP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Laravel</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72479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31B1AE-01DB-4C58-BA08-9A6EFB065ED1}"/>
              </a:ext>
            </a:extLst>
          </p:cNvPr>
          <p:cNvSpPr>
            <a:spLocks noGrp="1"/>
          </p:cNvSpPr>
          <p:nvPr>
            <p:ph type="sldNum" sz="quarter" idx="12"/>
          </p:nvPr>
        </p:nvSpPr>
        <p:spPr>
          <a:xfrm>
            <a:off x="6858000" y="6392700"/>
            <a:ext cx="2133600" cy="365125"/>
          </a:xfrm>
        </p:spPr>
        <p:txBody>
          <a:bodyPr/>
          <a:lstStyle/>
          <a:p>
            <a:fld id="{FFF700D2-071F-440E-A3FF-180D34BA4EC8}" type="slidenum">
              <a:rPr lang="en-GB" smtClean="0">
                <a:solidFill>
                  <a:srgbClr val="FF0000"/>
                </a:solidFill>
              </a:rPr>
              <a:pPr/>
              <a:t>11</a:t>
            </a:fld>
            <a:r>
              <a:rPr lang="en-GB" dirty="0">
                <a:solidFill>
                  <a:srgbClr val="FF0000"/>
                </a:solidFill>
              </a:rPr>
              <a:t>/25</a:t>
            </a:r>
          </a:p>
        </p:txBody>
      </p:sp>
      <p:sp>
        <p:nvSpPr>
          <p:cNvPr id="6" name="Title 1">
            <a:extLst>
              <a:ext uri="{FF2B5EF4-FFF2-40B4-BE49-F238E27FC236}">
                <a16:creationId xmlns:a16="http://schemas.microsoft.com/office/drawing/2014/main" id="{894BA624-3FBA-4BF6-A72D-CB1702BF3538}"/>
              </a:ext>
            </a:extLst>
          </p:cNvPr>
          <p:cNvSpPr>
            <a:spLocks noGrp="1"/>
          </p:cNvSpPr>
          <p:nvPr>
            <p:ph type="title"/>
          </p:nvPr>
        </p:nvSpPr>
        <p:spPr>
          <a:xfrm>
            <a:off x="457200" y="274638"/>
            <a:ext cx="8229600" cy="1143000"/>
          </a:xfrm>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KIẾN THỨC NỀN TẢNG (3/3)</a:t>
            </a:r>
            <a:endParaRPr lang="en-US" sz="4000" b="1" dirty="0">
              <a:solidFill>
                <a:schemeClr val="bg1"/>
              </a:solidFill>
            </a:endParaRPr>
          </a:p>
        </p:txBody>
      </p:sp>
      <p:sp>
        <p:nvSpPr>
          <p:cNvPr id="7" name="Content Placeholder 2">
            <a:extLst>
              <a:ext uri="{FF2B5EF4-FFF2-40B4-BE49-F238E27FC236}">
                <a16:creationId xmlns:a16="http://schemas.microsoft.com/office/drawing/2014/main" id="{E42315D2-E7AA-4537-92B2-DA4A0513508E}"/>
              </a:ext>
            </a:extLst>
          </p:cNvPr>
          <p:cNvSpPr>
            <a:spLocks noGrp="1"/>
          </p:cNvSpPr>
          <p:nvPr>
            <p:ph idx="1"/>
          </p:nvPr>
        </p:nvSpPr>
        <p:spPr>
          <a:xfrm>
            <a:off x="4329953" y="1600200"/>
            <a:ext cx="4338918" cy="1866900"/>
          </a:xfrm>
          <a:solidFill>
            <a:schemeClr val="bg2"/>
          </a:solidFill>
        </p:spPr>
        <p:txBody>
          <a:bodyPr>
            <a:noAutofit/>
          </a:bodyPr>
          <a:lstStyle/>
          <a:p>
            <a:pPr>
              <a:lnSpc>
                <a:spcPct val="150000"/>
              </a:lnSpc>
            </a:pPr>
            <a:r>
              <a:rPr lang="en-US" sz="2500" dirty="0" err="1">
                <a:latin typeface="Times New Roman" panose="02020603050405020304" pitchFamily="18" charset="0"/>
                <a:cs typeface="Times New Roman" panose="02020603050405020304" pitchFamily="18" charset="0"/>
              </a:rPr>
              <a:t>Khái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niệm</a:t>
            </a:r>
            <a:r>
              <a:rPr lang="en-US" sz="2500" dirty="0">
                <a:latin typeface="Times New Roman" panose="02020603050405020304" pitchFamily="18" charset="0"/>
                <a:cs typeface="Times New Roman" panose="02020603050405020304" pitchFamily="18" charset="0"/>
              </a:rPr>
              <a:t> MySQL?</a:t>
            </a:r>
          </a:p>
          <a:p>
            <a:pPr>
              <a:lnSpc>
                <a:spcPct val="150000"/>
              </a:lnSpc>
            </a:pP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MySQL?</a:t>
            </a:r>
          </a:p>
          <a:p>
            <a:pPr>
              <a:lnSpc>
                <a:spcPct val="150000"/>
              </a:lnSpc>
            </a:pPr>
            <a:r>
              <a:rPr lang="en-US" sz="2500" dirty="0">
                <a:latin typeface="Times New Roman" panose="02020603050405020304" pitchFamily="18" charset="0"/>
                <a:cs typeface="Times New Roman" panose="02020603050405020304" pitchFamily="18" charset="0"/>
              </a:rPr>
              <a:t>Tool </a:t>
            </a:r>
            <a:r>
              <a:rPr lang="en-US" sz="2500" dirty="0" err="1">
                <a:latin typeface="Times New Roman" panose="02020603050405020304" pitchFamily="18" charset="0"/>
                <a:cs typeface="Times New Roman" panose="02020603050405020304" pitchFamily="18" charset="0"/>
              </a:rPr>
              <a:t>quản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MySQL?</a:t>
            </a:r>
          </a:p>
        </p:txBody>
      </p:sp>
      <p:sp>
        <p:nvSpPr>
          <p:cNvPr id="8" name="Content Placeholder 2">
            <a:extLst>
              <a:ext uri="{FF2B5EF4-FFF2-40B4-BE49-F238E27FC236}">
                <a16:creationId xmlns:a16="http://schemas.microsoft.com/office/drawing/2014/main" id="{E42315D2-E7AA-4537-92B2-DA4A0513508E}"/>
              </a:ext>
            </a:extLst>
          </p:cNvPr>
          <p:cNvSpPr txBox="1">
            <a:spLocks/>
          </p:cNvSpPr>
          <p:nvPr/>
        </p:nvSpPr>
        <p:spPr>
          <a:xfrm>
            <a:off x="4303059" y="3802826"/>
            <a:ext cx="4352365" cy="1608138"/>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Navicat</a:t>
            </a:r>
            <a:r>
              <a:rPr lang="en-US" sz="2500" dirty="0">
                <a:latin typeface="Times New Roman" panose="02020603050405020304" pitchFamily="18" charset="0"/>
                <a:cs typeface="Times New Roman" panose="02020603050405020304" pitchFamily="18" charset="0"/>
              </a:rPr>
              <a:t>?</a:t>
            </a:r>
          </a:p>
          <a:p>
            <a:pPr>
              <a:lnSpc>
                <a:spcPct val="150000"/>
              </a:lnSpc>
            </a:pP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lựa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chọn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Navicat</a:t>
            </a:r>
            <a:r>
              <a:rPr lang="en-US" sz="2500" dirty="0">
                <a:latin typeface="Times New Roman" panose="02020603050405020304" pitchFamily="18" charset="0"/>
                <a:cs typeface="Times New Roman" panose="02020603050405020304" pitchFamily="18" charset="0"/>
              </a:rPr>
              <a:t>?</a:t>
            </a:r>
          </a:p>
        </p:txBody>
      </p:sp>
      <p:pic>
        <p:nvPicPr>
          <p:cNvPr id="3074" name="Picture 2" descr="Káº¿t quáº£ hÃ¬nh áº£nh cho 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 y="1559859"/>
            <a:ext cx="3502025" cy="15943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áº¿t quáº£ hÃ¬nh áº£nh cho navic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1" y="3826667"/>
            <a:ext cx="2143125" cy="15128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E42315D2-E7AA-4537-92B2-DA4A0513508E}"/>
              </a:ext>
            </a:extLst>
          </p:cNvPr>
          <p:cNvSpPr txBox="1">
            <a:spLocks/>
          </p:cNvSpPr>
          <p:nvPr/>
        </p:nvSpPr>
        <p:spPr>
          <a:xfrm>
            <a:off x="475324" y="5578012"/>
            <a:ext cx="8198224" cy="814688"/>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HTML, CSS, JS, v.v.</a:t>
            </a:r>
          </a:p>
        </p:txBody>
      </p:sp>
    </p:spTree>
    <p:extLst>
      <p:ext uri="{BB962C8B-B14F-4D97-AF65-F5344CB8AC3E}">
        <p14:creationId xmlns:p14="http://schemas.microsoft.com/office/powerpoint/2010/main" val="32853864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8E798F-EFB3-4E6E-9A2A-3A9DEA50B1EA}"/>
              </a:ext>
            </a:extLst>
          </p:cNvPr>
          <p:cNvSpPr>
            <a:spLocks noGrp="1"/>
          </p:cNvSpPr>
          <p:nvPr>
            <p:ph type="sldNum" sz="quarter" idx="12"/>
          </p:nvPr>
        </p:nvSpPr>
        <p:spPr>
          <a:xfrm>
            <a:off x="6858000" y="6492875"/>
            <a:ext cx="2133600" cy="365125"/>
          </a:xfrm>
        </p:spPr>
        <p:txBody>
          <a:bodyPr/>
          <a:lstStyle/>
          <a:p>
            <a:fld id="{FFF700D2-071F-440E-A3FF-180D34BA4EC8}" type="slidenum">
              <a:rPr lang="en-GB" smtClean="0">
                <a:solidFill>
                  <a:srgbClr val="FF0000"/>
                </a:solidFill>
              </a:rPr>
              <a:pPr/>
              <a:t>12</a:t>
            </a:fld>
            <a:r>
              <a:rPr lang="en-GB" dirty="0">
                <a:solidFill>
                  <a:srgbClr val="FF0000"/>
                </a:solidFill>
              </a:rPr>
              <a:t>/25</a:t>
            </a:r>
          </a:p>
        </p:txBody>
      </p:sp>
      <p:sp>
        <p:nvSpPr>
          <p:cNvPr id="10" name="Slide Number Placeholder 153">
            <a:extLst>
              <a:ext uri="{FF2B5EF4-FFF2-40B4-BE49-F238E27FC236}">
                <a16:creationId xmlns:a16="http://schemas.microsoft.com/office/drawing/2014/main" id="{2D85AC23-1BF2-4B44-81EE-1DB828570BCC}"/>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Title 1">
            <a:extLst>
              <a:ext uri="{FF2B5EF4-FFF2-40B4-BE49-F238E27FC236}">
                <a16:creationId xmlns:a16="http://schemas.microsoft.com/office/drawing/2014/main" id="{894BA624-3FBA-4BF6-A72D-CB1702BF3538}"/>
              </a:ext>
            </a:extLst>
          </p:cNvPr>
          <p:cNvSpPr>
            <a:spLocks noGrp="1"/>
          </p:cNvSpPr>
          <p:nvPr>
            <p:ph type="title"/>
          </p:nvPr>
        </p:nvSpPr>
        <p:spPr>
          <a:xfrm>
            <a:off x="457200" y="274638"/>
            <a:ext cx="8229600" cy="1143000"/>
          </a:xfrm>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NỘI DUNG TRÌNH BÀY</a:t>
            </a:r>
            <a:endParaRPr lang="en-US" sz="4000" b="1" dirty="0">
              <a:solidFill>
                <a:schemeClr val="bg1"/>
              </a:solidFill>
            </a:endParaRPr>
          </a:p>
        </p:txBody>
      </p:sp>
      <p:sp>
        <p:nvSpPr>
          <p:cNvPr id="11" name="Content Placeholder 2">
            <a:extLst>
              <a:ext uri="{FF2B5EF4-FFF2-40B4-BE49-F238E27FC236}">
                <a16:creationId xmlns:a16="http://schemas.microsoft.com/office/drawing/2014/main" id="{BF1652F8-6945-491B-81B1-D5B5E8E3E64D}"/>
              </a:ext>
            </a:extLst>
          </p:cNvPr>
          <p:cNvSpPr txBox="1">
            <a:spLocks/>
          </p:cNvSpPr>
          <p:nvPr/>
        </p:nvSpPr>
        <p:spPr>
          <a:xfrm>
            <a:off x="457200" y="1570038"/>
            <a:ext cx="8229600" cy="4525963"/>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Giới</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thiệu</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Kiến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thức</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nền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tảng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Xây</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dựng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ch</a:t>
            </a:r>
            <a:r>
              <a:rPr lang="vi-VN" dirty="0">
                <a:solidFill>
                  <a:schemeClr val="bg2">
                    <a:lumMod val="75000"/>
                  </a:schemeClr>
                </a:solidFill>
                <a:latin typeface="Times New Roman" panose="02020603050405020304" pitchFamily="18" charset="0"/>
                <a:cs typeface="Times New Roman" panose="02020603050405020304" pitchFamily="18" charset="0"/>
              </a:rPr>
              <a:t>ư</a:t>
            </a:r>
            <a:r>
              <a:rPr lang="en-US" dirty="0" err="1">
                <a:solidFill>
                  <a:schemeClr val="bg2">
                    <a:lumMod val="75000"/>
                  </a:schemeClr>
                </a:solidFill>
                <a:latin typeface="Times New Roman" panose="02020603050405020304" pitchFamily="18" charset="0"/>
                <a:cs typeface="Times New Roman" panose="02020603050405020304" pitchFamily="18" charset="0"/>
              </a:rPr>
              <a:t>ơng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trình</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luận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hướng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phát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triển</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p>
        </p:txBody>
      </p:sp>
    </p:spTree>
    <p:extLst>
      <p:ext uri="{BB962C8B-B14F-4D97-AF65-F5344CB8AC3E}">
        <p14:creationId xmlns:p14="http://schemas.microsoft.com/office/powerpoint/2010/main" val="34672699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FA47C-9BB4-4C7C-A9BD-7845F8FE0AFC}"/>
              </a:ext>
            </a:extLst>
          </p:cNvPr>
          <p:cNvSpPr>
            <a:spLocks noGrp="1"/>
          </p:cNvSpPr>
          <p:nvPr>
            <p:ph idx="1"/>
          </p:nvPr>
        </p:nvSpPr>
        <p:spPr>
          <a:xfrm>
            <a:off x="457200" y="1657747"/>
            <a:ext cx="8229600" cy="4698603"/>
          </a:xfrm>
          <a:solidFill>
            <a:schemeClr val="bg2"/>
          </a:solidFill>
        </p:spPr>
        <p:txBody>
          <a:bodyPr>
            <a:normAutofit lnSpcReduction="10000"/>
          </a:bodyPr>
          <a:lstStyle/>
          <a:p>
            <a:pPr>
              <a:lnSpc>
                <a:spcPct val="150000"/>
              </a:lnSpc>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endParaRPr lang="en-US" dirty="0">
              <a:latin typeface="Times New Roman" panose="02020603050405020304" pitchFamily="18" charset="0"/>
              <a:cs typeface="Times New Roman" panose="02020603050405020304" pitchFamily="18" charset="0"/>
            </a:endParaRPr>
          </a:p>
          <a:p>
            <a:pPr>
              <a:lnSpc>
                <a:spcPct val="150000"/>
              </a:lnSpc>
            </a:pPr>
            <a:r>
              <a:rPr lang="en-GB" dirty="0" err="1">
                <a:latin typeface="Times New Roman" panose="02020603050405020304" pitchFamily="18" charset="0"/>
                <a:cs typeface="Times New Roman" panose="02020603050405020304" pitchFamily="18" charset="0"/>
              </a:rPr>
              <a:t>Yêu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cầu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hệ</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Use case </a:t>
            </a:r>
          </a:p>
          <a:p>
            <a:pPr>
              <a:lnSpc>
                <a:spcPct val="150000"/>
              </a:lnSpc>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CSDL</a:t>
            </a:r>
          </a:p>
        </p:txBody>
      </p:sp>
      <p:sp>
        <p:nvSpPr>
          <p:cNvPr id="4" name="Slide Number Placeholder 3">
            <a:extLst>
              <a:ext uri="{FF2B5EF4-FFF2-40B4-BE49-F238E27FC236}">
                <a16:creationId xmlns:a16="http://schemas.microsoft.com/office/drawing/2014/main" id="{2EF8D656-42F5-4970-936F-81920B8C12D4}"/>
              </a:ext>
            </a:extLst>
          </p:cNvPr>
          <p:cNvSpPr>
            <a:spLocks noGrp="1"/>
          </p:cNvSpPr>
          <p:nvPr>
            <p:ph type="sldNum" sz="quarter" idx="12"/>
          </p:nvPr>
        </p:nvSpPr>
        <p:spPr>
          <a:xfrm>
            <a:off x="6934200" y="6372860"/>
            <a:ext cx="2133600" cy="365125"/>
          </a:xfrm>
        </p:spPr>
        <p:txBody>
          <a:bodyPr/>
          <a:lstStyle/>
          <a:p>
            <a:fld id="{B6F15528-21DE-4FAA-801E-634DDDAF4B2B}" type="slidenum">
              <a:rPr lang="en-US" smtClean="0">
                <a:solidFill>
                  <a:srgbClr val="FF0000"/>
                </a:solidFill>
              </a:rPr>
              <a:pPr/>
              <a:t>13</a:t>
            </a:fld>
            <a:r>
              <a:rPr lang="en-US" dirty="0">
                <a:solidFill>
                  <a:srgbClr val="FF0000"/>
                </a:solidFill>
              </a:rPr>
              <a:t>/25</a:t>
            </a:r>
          </a:p>
        </p:txBody>
      </p:sp>
      <p:sp>
        <p:nvSpPr>
          <p:cNvPr id="7" name="Title 1">
            <a:extLst>
              <a:ext uri="{FF2B5EF4-FFF2-40B4-BE49-F238E27FC236}">
                <a16:creationId xmlns:a16="http://schemas.microsoft.com/office/drawing/2014/main" id="{894BA624-3FBA-4BF6-A72D-CB1702BF3538}"/>
              </a:ext>
            </a:extLst>
          </p:cNvPr>
          <p:cNvSpPr txBox="1">
            <a:spLocks/>
          </p:cNvSpPr>
          <p:nvPr/>
        </p:nvSpPr>
        <p:spPr>
          <a:xfrm>
            <a:off x="457200" y="342107"/>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a:t>
            </a:r>
            <a:endParaRPr lang="en-US" sz="4000" b="1" dirty="0">
              <a:solidFill>
                <a:schemeClr val="bg1"/>
              </a:solidFill>
            </a:endParaRPr>
          </a:p>
        </p:txBody>
      </p:sp>
    </p:spTree>
    <p:extLst>
      <p:ext uri="{BB962C8B-B14F-4D97-AF65-F5344CB8AC3E}">
        <p14:creationId xmlns:p14="http://schemas.microsoft.com/office/powerpoint/2010/main" val="855364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B992E-4511-4AD8-9BBF-375E8999DA5A}"/>
              </a:ext>
            </a:extLst>
          </p:cNvPr>
          <p:cNvSpPr>
            <a:spLocks noGrp="1"/>
          </p:cNvSpPr>
          <p:nvPr>
            <p:ph type="sldNum" sz="quarter" idx="12"/>
          </p:nvPr>
        </p:nvSpPr>
        <p:spPr>
          <a:xfrm>
            <a:off x="6858000" y="6356350"/>
            <a:ext cx="2133600" cy="365125"/>
          </a:xfrm>
        </p:spPr>
        <p:txBody>
          <a:bodyPr/>
          <a:lstStyle/>
          <a:p>
            <a:fld id="{B6F15528-21DE-4FAA-801E-634DDDAF4B2B}" type="slidenum">
              <a:rPr lang="en-US" smtClean="0">
                <a:solidFill>
                  <a:srgbClr val="FF0000"/>
                </a:solidFill>
              </a:rPr>
              <a:pPr/>
              <a:t>14</a:t>
            </a:fld>
            <a:r>
              <a:rPr lang="en-US" dirty="0">
                <a:solidFill>
                  <a:srgbClr val="FF0000"/>
                </a:solidFill>
              </a:rPr>
              <a:t>/25</a:t>
            </a:r>
          </a:p>
        </p:txBody>
      </p:sp>
      <p:sp>
        <p:nvSpPr>
          <p:cNvPr id="6" name="Title 6">
            <a:extLst>
              <a:ext uri="{FF2B5EF4-FFF2-40B4-BE49-F238E27FC236}">
                <a16:creationId xmlns:a16="http://schemas.microsoft.com/office/drawing/2014/main" id="{D56CE12C-9718-423D-9A11-D37F7AE94C3E}"/>
              </a:ext>
            </a:extLst>
          </p:cNvPr>
          <p:cNvSpPr>
            <a:spLocks noGrp="1"/>
          </p:cNvSpPr>
          <p:nvPr>
            <p:ph type="title"/>
          </p:nvPr>
        </p:nvSpPr>
        <p:spPr>
          <a:xfrm>
            <a:off x="1215667" y="1796534"/>
            <a:ext cx="3360815" cy="521732"/>
          </a:xfrm>
        </p:spPr>
        <p:txBody>
          <a:bodyPr>
            <a:normAutofit/>
          </a:bodyPr>
          <a:lstStyle/>
          <a:p>
            <a:pPr algn="l"/>
            <a:r>
              <a:rPr lang="en-US" sz="2500" b="1" dirty="0" err="1">
                <a:latin typeface="Times New Roman" panose="02020603050405020304" pitchFamily="18" charset="0"/>
                <a:ea typeface="Tahoma" panose="020B0604030504040204" pitchFamily="34" charset="0"/>
                <a:cs typeface="Times New Roman" panose="02020603050405020304" pitchFamily="18" charset="0"/>
              </a:rPr>
              <a:t>Phương</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pháp</a:t>
            </a:r>
            <a:endParaRPr lang="en-US" sz="25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48ED564-9A23-44E6-999C-FD8B435692A2}"/>
              </a:ext>
            </a:extLst>
          </p:cNvPr>
          <p:cNvSpPr txBox="1"/>
          <p:nvPr/>
        </p:nvSpPr>
        <p:spPr>
          <a:xfrm>
            <a:off x="4656215" y="1079279"/>
            <a:ext cx="3725785" cy="369332"/>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894BA624-3FBA-4BF6-A72D-CB1702BF3538}"/>
              </a:ext>
            </a:extLst>
          </p:cNvPr>
          <p:cNvSpPr txBox="1">
            <a:spLocks/>
          </p:cNvSpPr>
          <p:nvPr/>
        </p:nvSpPr>
        <p:spPr>
          <a:xfrm>
            <a:off x="461682" y="305611"/>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 (1/6)</a:t>
            </a:r>
            <a:endParaRPr lang="en-US" sz="4000" b="1" dirty="0">
              <a:solidFill>
                <a:schemeClr val="bg1"/>
              </a:solidFill>
            </a:endParaRPr>
          </a:p>
        </p:txBody>
      </p:sp>
      <p:sp>
        <p:nvSpPr>
          <p:cNvPr id="3" name="Sun 2"/>
          <p:cNvSpPr/>
          <p:nvPr/>
        </p:nvSpPr>
        <p:spPr>
          <a:xfrm>
            <a:off x="461682" y="1752600"/>
            <a:ext cx="673610" cy="609600"/>
          </a:xfrm>
          <a:prstGeom prst="su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6">
            <a:extLst>
              <a:ext uri="{FF2B5EF4-FFF2-40B4-BE49-F238E27FC236}">
                <a16:creationId xmlns:a16="http://schemas.microsoft.com/office/drawing/2014/main" id="{D56CE12C-9718-423D-9A11-D37F7AE94C3E}"/>
              </a:ext>
            </a:extLst>
          </p:cNvPr>
          <p:cNvSpPr txBox="1">
            <a:spLocks/>
          </p:cNvSpPr>
          <p:nvPr/>
        </p:nvSpPr>
        <p:spPr>
          <a:xfrm>
            <a:off x="493314" y="2578569"/>
            <a:ext cx="3881718" cy="1112520"/>
          </a:xfrm>
          <a:prstGeom prst="rect">
            <a:avLst/>
          </a:prstGeom>
          <a:solidFill>
            <a:schemeClr val="bg2"/>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sz="2400" dirty="0" err="1">
                <a:latin typeface="Times New Roman" panose="02020603050405020304" pitchFamily="18" charset="0"/>
                <a:ea typeface="Tahoma" panose="020B0604030504040204" pitchFamily="34" charset="0"/>
                <a:cs typeface="Times New Roman" panose="02020603050405020304" pitchFamily="18" charset="0"/>
              </a:rPr>
              <a:t>Quan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sát</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l">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Google </a:t>
            </a:r>
            <a:r>
              <a:rPr lang="en-US" sz="2400" dirty="0" err="1">
                <a:latin typeface="Times New Roman" panose="02020603050405020304" pitchFamily="18" charset="0"/>
                <a:ea typeface="Tahoma" panose="020B0604030504040204" pitchFamily="34" charset="0"/>
                <a:cs typeface="Times New Roman" panose="02020603050405020304" pitchFamily="18" charset="0"/>
              </a:rPr>
              <a:t>biểu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mẫu</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468" y="2623801"/>
            <a:ext cx="1066800" cy="1022055"/>
          </a:xfrm>
          <a:prstGeom prst="ellipse">
            <a:avLst/>
          </a:prstGeom>
          <a:ln>
            <a:noFill/>
          </a:ln>
          <a:effectLst>
            <a:softEdge rad="112500"/>
          </a:effectLst>
        </p:spPr>
      </p:pic>
      <p:pic>
        <p:nvPicPr>
          <p:cNvPr id="12" name="Picture 11"/>
          <p:cNvPicPr/>
          <p:nvPr/>
        </p:nvPicPr>
        <p:blipFill>
          <a:blip r:embed="rId3"/>
          <a:stretch>
            <a:fillRect/>
          </a:stretch>
        </p:blipFill>
        <p:spPr>
          <a:xfrm>
            <a:off x="5103223" y="1600200"/>
            <a:ext cx="3352800" cy="2800943"/>
          </a:xfrm>
          <a:prstGeom prst="rect">
            <a:avLst/>
          </a:prstGeom>
        </p:spPr>
      </p:pic>
      <p:sp>
        <p:nvSpPr>
          <p:cNvPr id="14" name="Title 6">
            <a:extLst>
              <a:ext uri="{FF2B5EF4-FFF2-40B4-BE49-F238E27FC236}">
                <a16:creationId xmlns:a16="http://schemas.microsoft.com/office/drawing/2014/main" id="{D56CE12C-9718-423D-9A11-D37F7AE94C3E}"/>
              </a:ext>
            </a:extLst>
          </p:cNvPr>
          <p:cNvSpPr txBox="1">
            <a:spLocks/>
          </p:cNvSpPr>
          <p:nvPr/>
        </p:nvSpPr>
        <p:spPr>
          <a:xfrm>
            <a:off x="431202" y="4277829"/>
            <a:ext cx="3881718" cy="1112519"/>
          </a:xfrm>
          <a:prstGeom prst="rect">
            <a:avLst/>
          </a:prstGeom>
          <a:solidFill>
            <a:schemeClr val="bg2"/>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err="1">
                <a:latin typeface="Times New Roman" panose="02020603050405020304" pitchFamily="18" charset="0"/>
                <a:ea typeface="Tahoma" panose="020B0604030504040204" pitchFamily="34" charset="0"/>
                <a:cs typeface="Times New Roman" panose="02020603050405020304" pitchFamily="18" charset="0"/>
              </a:rPr>
              <a:t>Phỏng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vấn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trực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tiếp</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3" y="4285853"/>
            <a:ext cx="1164644" cy="1096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p:cNvPicPr/>
          <p:nvPr/>
        </p:nvPicPr>
        <p:blipFill>
          <a:blip r:embed="rId5"/>
          <a:stretch>
            <a:fillRect/>
          </a:stretch>
        </p:blipFill>
        <p:spPr>
          <a:xfrm>
            <a:off x="5103223" y="4552732"/>
            <a:ext cx="3278777" cy="1803618"/>
          </a:xfrm>
          <a:prstGeom prst="rect">
            <a:avLst/>
          </a:prstGeom>
        </p:spPr>
      </p:pic>
    </p:spTree>
    <p:extLst>
      <p:ext uri="{BB962C8B-B14F-4D97-AF65-F5344CB8AC3E}">
        <p14:creationId xmlns:p14="http://schemas.microsoft.com/office/powerpoint/2010/main" val="33893586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2D3265-63C1-422B-9CCC-36C75082DB4D}"/>
              </a:ext>
            </a:extLst>
          </p:cNvPr>
          <p:cNvSpPr>
            <a:spLocks noGrp="1"/>
          </p:cNvSpPr>
          <p:nvPr>
            <p:ph type="sldNum" sz="quarter" idx="12"/>
          </p:nvPr>
        </p:nvSpPr>
        <p:spPr>
          <a:xfrm>
            <a:off x="7034349" y="6581353"/>
            <a:ext cx="2133600" cy="365125"/>
          </a:xfrm>
        </p:spPr>
        <p:txBody>
          <a:bodyPr/>
          <a:lstStyle/>
          <a:p>
            <a:fld id="{FFF700D2-071F-440E-A3FF-180D34BA4EC8}" type="slidenum">
              <a:rPr lang="en-GB" smtClean="0">
                <a:solidFill>
                  <a:srgbClr val="FF0000"/>
                </a:solidFill>
              </a:rPr>
              <a:pPr/>
              <a:t>15</a:t>
            </a:fld>
            <a:r>
              <a:rPr lang="en-GB" dirty="0">
                <a:solidFill>
                  <a:srgbClr val="FF0000"/>
                </a:solidFill>
              </a:rPr>
              <a:t>/25</a:t>
            </a:r>
          </a:p>
        </p:txBody>
      </p:sp>
      <p:sp>
        <p:nvSpPr>
          <p:cNvPr id="4" name="Content Placeholder 2">
            <a:extLst>
              <a:ext uri="{FF2B5EF4-FFF2-40B4-BE49-F238E27FC236}">
                <a16:creationId xmlns:a16="http://schemas.microsoft.com/office/drawing/2014/main" id="{281E4BE5-CEA4-46D8-A327-22CC440BA7DD}"/>
              </a:ext>
            </a:extLst>
          </p:cNvPr>
          <p:cNvSpPr txBox="1">
            <a:spLocks/>
          </p:cNvSpPr>
          <p:nvPr/>
        </p:nvSpPr>
        <p:spPr>
          <a:xfrm>
            <a:off x="457199" y="533401"/>
            <a:ext cx="8229600" cy="51355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A2D8DA6-73FA-47C7-BA2D-3E26D65661CA}"/>
              </a:ext>
            </a:extLst>
          </p:cNvPr>
          <p:cNvSpPr txBox="1">
            <a:spLocks/>
          </p:cNvSpPr>
          <p:nvPr/>
        </p:nvSpPr>
        <p:spPr>
          <a:xfrm>
            <a:off x="76199" y="3217209"/>
            <a:ext cx="8991600" cy="563879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4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94BA624-3FBA-4BF6-A72D-CB1702BF3538}"/>
              </a:ext>
            </a:extLst>
          </p:cNvPr>
          <p:cNvSpPr txBox="1">
            <a:spLocks/>
          </p:cNvSpPr>
          <p:nvPr/>
        </p:nvSpPr>
        <p:spPr>
          <a:xfrm>
            <a:off x="461682" y="305611"/>
            <a:ext cx="8229600" cy="855982"/>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 (2/6)</a:t>
            </a:r>
            <a:endParaRPr lang="en-US" sz="4000" b="1" dirty="0">
              <a:solidFill>
                <a:schemeClr val="bg1"/>
              </a:solidFill>
            </a:endParaRPr>
          </a:p>
        </p:txBody>
      </p:sp>
      <p:sp>
        <p:nvSpPr>
          <p:cNvPr id="2" name="Sun 1"/>
          <p:cNvSpPr/>
          <p:nvPr/>
        </p:nvSpPr>
        <p:spPr>
          <a:xfrm>
            <a:off x="237562" y="1335359"/>
            <a:ext cx="661598" cy="538511"/>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6">
            <a:extLst>
              <a:ext uri="{FF2B5EF4-FFF2-40B4-BE49-F238E27FC236}">
                <a16:creationId xmlns:a16="http://schemas.microsoft.com/office/drawing/2014/main" id="{D56CE12C-9718-423D-9A11-D37F7AE94C3E}"/>
              </a:ext>
            </a:extLst>
          </p:cNvPr>
          <p:cNvSpPr txBox="1">
            <a:spLocks/>
          </p:cNvSpPr>
          <p:nvPr/>
        </p:nvSpPr>
        <p:spPr>
          <a:xfrm>
            <a:off x="931817" y="1207023"/>
            <a:ext cx="3106527" cy="807720"/>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b="1" dirty="0" err="1">
                <a:latin typeface="Times New Roman" panose="02020603050405020304" pitchFamily="18" charset="0"/>
                <a:ea typeface="Tahoma" panose="020B0604030504040204" pitchFamily="34" charset="0"/>
                <a:cs typeface="Times New Roman" panose="02020603050405020304" pitchFamily="18" charset="0"/>
              </a:rPr>
              <a:t>Yêu</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cầu</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của</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hệ</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thống</a:t>
            </a:r>
            <a:endParaRPr lang="en-US" sz="25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191001" y="1212197"/>
            <a:ext cx="4571998" cy="2005012"/>
          </a:xfrm>
          <a:prstGeom prst="rect">
            <a:avLst/>
          </a:prstGeom>
        </p:spPr>
      </p:pic>
      <p:sp>
        <p:nvSpPr>
          <p:cNvPr id="11" name="Sun 10"/>
          <p:cNvSpPr/>
          <p:nvPr/>
        </p:nvSpPr>
        <p:spPr>
          <a:xfrm>
            <a:off x="237562" y="2485936"/>
            <a:ext cx="661598" cy="470835"/>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6">
            <a:extLst>
              <a:ext uri="{FF2B5EF4-FFF2-40B4-BE49-F238E27FC236}">
                <a16:creationId xmlns:a16="http://schemas.microsoft.com/office/drawing/2014/main" id="{D56CE12C-9718-423D-9A11-D37F7AE94C3E}"/>
              </a:ext>
            </a:extLst>
          </p:cNvPr>
          <p:cNvSpPr txBox="1">
            <a:spLocks/>
          </p:cNvSpPr>
          <p:nvPr/>
        </p:nvSpPr>
        <p:spPr>
          <a:xfrm>
            <a:off x="931817" y="2479891"/>
            <a:ext cx="3106527" cy="607099"/>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b="1" dirty="0" err="1">
                <a:latin typeface="Times New Roman" panose="02020603050405020304" pitchFamily="18" charset="0"/>
                <a:ea typeface="Tahoma" panose="020B0604030504040204" pitchFamily="34" charset="0"/>
                <a:cs typeface="Times New Roman" panose="02020603050405020304" pitchFamily="18" charset="0"/>
              </a:rPr>
              <a:t>Mô</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tả</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bài</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toán</a:t>
            </a:r>
            <a:endParaRPr lang="en-US" sz="25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381000" y="3235155"/>
            <a:ext cx="8381999" cy="3470445"/>
          </a:xfrm>
          <a:prstGeom prst="rect">
            <a:avLst/>
          </a:prstGeom>
        </p:spPr>
      </p:pic>
    </p:spTree>
    <p:extLst>
      <p:ext uri="{BB962C8B-B14F-4D97-AF65-F5344CB8AC3E}">
        <p14:creationId xmlns:p14="http://schemas.microsoft.com/office/powerpoint/2010/main" val="369016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F71630B-AADC-4C4F-AD40-FA2E1066C65B}"/>
              </a:ext>
            </a:extLst>
          </p:cNvPr>
          <p:cNvSpPr txBox="1">
            <a:spLocks/>
          </p:cNvSpPr>
          <p:nvPr/>
        </p:nvSpPr>
        <p:spPr>
          <a:xfrm>
            <a:off x="7162800" y="64928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00D2-071F-440E-A3FF-180D34BA4EC8}" type="slidenum">
              <a:rPr lang="en-GB" smtClean="0">
                <a:solidFill>
                  <a:srgbClr val="FF0000"/>
                </a:solidFill>
              </a:rPr>
              <a:pPr/>
              <a:t>16</a:t>
            </a:fld>
            <a:r>
              <a:rPr lang="en-GB" dirty="0">
                <a:solidFill>
                  <a:srgbClr val="FF0000"/>
                </a:solidFill>
              </a:rPr>
              <a:t>/25</a:t>
            </a:r>
          </a:p>
        </p:txBody>
      </p:sp>
      <p:sp>
        <p:nvSpPr>
          <p:cNvPr id="8" name="TextBox 7">
            <a:extLst>
              <a:ext uri="{FF2B5EF4-FFF2-40B4-BE49-F238E27FC236}">
                <a16:creationId xmlns:a16="http://schemas.microsoft.com/office/drawing/2014/main" id="{65305A3E-FCF9-4BAA-8717-2022B9405A23}"/>
              </a:ext>
            </a:extLst>
          </p:cNvPr>
          <p:cNvSpPr txBox="1"/>
          <p:nvPr/>
        </p:nvSpPr>
        <p:spPr>
          <a:xfrm>
            <a:off x="461682" y="1448611"/>
            <a:ext cx="2723823"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Use case </a:t>
            </a:r>
            <a:r>
              <a:rPr lang="en-US" sz="2500" b="1" dirty="0" err="1">
                <a:latin typeface="Times New Roman" panose="02020603050405020304" pitchFamily="18" charset="0"/>
                <a:cs typeface="Times New Roman" panose="02020603050405020304" pitchFamily="18" charset="0"/>
              </a:rPr>
              <a:t>tổng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quát</a:t>
            </a:r>
            <a:endParaRPr lang="vi-VN" sz="25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94BA624-3FBA-4BF6-A72D-CB1702BF3538}"/>
              </a:ext>
            </a:extLst>
          </p:cNvPr>
          <p:cNvSpPr txBox="1">
            <a:spLocks/>
          </p:cNvSpPr>
          <p:nvPr/>
        </p:nvSpPr>
        <p:spPr>
          <a:xfrm>
            <a:off x="461682" y="305611"/>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 (4/6)</a:t>
            </a:r>
            <a:endParaRPr lang="en-US" sz="4000" b="1" dirty="0">
              <a:solidFill>
                <a:schemeClr val="bg1"/>
              </a:solidFill>
            </a:endParaRPr>
          </a:p>
        </p:txBody>
      </p:sp>
      <p:pic>
        <p:nvPicPr>
          <p:cNvPr id="7" name="Picture 6"/>
          <p:cNvPicPr/>
          <p:nvPr/>
        </p:nvPicPr>
        <p:blipFill>
          <a:blip r:embed="rId2"/>
          <a:stretch>
            <a:fillRect/>
          </a:stretch>
        </p:blipFill>
        <p:spPr>
          <a:xfrm>
            <a:off x="990600" y="1905001"/>
            <a:ext cx="6934200" cy="4816474"/>
          </a:xfrm>
          <a:prstGeom prst="rect">
            <a:avLst/>
          </a:prstGeom>
        </p:spPr>
      </p:pic>
    </p:spTree>
    <p:extLst>
      <p:ext uri="{BB962C8B-B14F-4D97-AF65-F5344CB8AC3E}">
        <p14:creationId xmlns:p14="http://schemas.microsoft.com/office/powerpoint/2010/main" val="75516329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6" name="Slide Number Placeholder 3"/>
          <p:cNvSpPr txBox="1">
            <a:spLocks/>
          </p:cNvSpPr>
          <p:nvPr/>
        </p:nvSpPr>
        <p:spPr>
          <a:xfrm>
            <a:off x="6629400" y="6354284"/>
            <a:ext cx="167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Slide Number Placeholder 1"/>
          <p:cNvSpPr txBox="1">
            <a:spLocks/>
          </p:cNvSpPr>
          <p:nvPr/>
        </p:nvSpPr>
        <p:spPr>
          <a:xfrm>
            <a:off x="6629400" y="635428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9" name="Slide Number Placeholder 1"/>
          <p:cNvSpPr txBox="1">
            <a:spLocks/>
          </p:cNvSpPr>
          <p:nvPr/>
        </p:nvSpPr>
        <p:spPr>
          <a:xfrm>
            <a:off x="6629400" y="635428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00D2-071F-440E-A3FF-180D34BA4EC8}" type="slidenum">
              <a:rPr lang="en-GB" smtClean="0">
                <a:solidFill>
                  <a:srgbClr val="FF0000"/>
                </a:solidFill>
              </a:rPr>
              <a:pPr/>
              <a:t>17</a:t>
            </a:fld>
            <a:r>
              <a:rPr lang="en-GB" dirty="0">
                <a:solidFill>
                  <a:srgbClr val="FF0000"/>
                </a:solidFill>
              </a:rPr>
              <a:t>/25</a:t>
            </a:r>
          </a:p>
        </p:txBody>
      </p:sp>
      <p:sp>
        <p:nvSpPr>
          <p:cNvPr id="10" name="TextBox 9"/>
          <p:cNvSpPr txBox="1"/>
          <p:nvPr/>
        </p:nvSpPr>
        <p:spPr>
          <a:xfrm>
            <a:off x="490501" y="3004648"/>
            <a:ext cx="3432350" cy="461665"/>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Use case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bài</a:t>
            </a:r>
            <a:r>
              <a:rPr lang="en-US" sz="2400" b="1" i="1" dirty="0">
                <a:latin typeface="Times New Roman" panose="02020603050405020304" pitchFamily="18" charset="0"/>
                <a:cs typeface="Times New Roman" panose="02020603050405020304" pitchFamily="18" charset="0"/>
              </a:rPr>
              <a:t> test </a:t>
            </a:r>
            <a:endParaRPr lang="vi-VN" sz="2400" b="1"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366584" y="882400"/>
            <a:ext cx="3838832" cy="2036388"/>
          </a:xfrm>
          <a:prstGeom prst="rect">
            <a:avLst/>
          </a:prstGeom>
        </p:spPr>
      </p:pic>
      <p:sp>
        <p:nvSpPr>
          <p:cNvPr id="11" name="TextBox 10"/>
          <p:cNvSpPr txBox="1"/>
          <p:nvPr/>
        </p:nvSpPr>
        <p:spPr>
          <a:xfrm>
            <a:off x="152400" y="260853"/>
            <a:ext cx="4267200"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Use case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tin </a:t>
            </a:r>
            <a:r>
              <a:rPr lang="en-US" sz="2400" b="1" i="1" dirty="0" err="1">
                <a:latin typeface="Times New Roman" panose="02020603050405020304" pitchFamily="18" charset="0"/>
                <a:cs typeface="Times New Roman" panose="02020603050405020304" pitchFamily="18" charset="0"/>
              </a:rPr>
              <a:t>tuyển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dụng</a:t>
            </a:r>
            <a:endParaRPr lang="vi-VN" sz="2400" b="1" i="1"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tretch>
            <a:fillRect/>
          </a:stretch>
        </p:blipFill>
        <p:spPr>
          <a:xfrm>
            <a:off x="585593" y="3925409"/>
            <a:ext cx="3923270" cy="2428875"/>
          </a:xfrm>
          <a:prstGeom prst="rect">
            <a:avLst/>
          </a:prstGeom>
        </p:spPr>
      </p:pic>
      <p:pic>
        <p:nvPicPr>
          <p:cNvPr id="13" name="Picture 12"/>
          <p:cNvPicPr/>
          <p:nvPr/>
        </p:nvPicPr>
        <p:blipFill>
          <a:blip r:embed="rId4"/>
          <a:stretch>
            <a:fillRect/>
          </a:stretch>
        </p:blipFill>
        <p:spPr>
          <a:xfrm>
            <a:off x="5133202" y="769045"/>
            <a:ext cx="2992395" cy="2364266"/>
          </a:xfrm>
          <a:prstGeom prst="rect">
            <a:avLst/>
          </a:prstGeom>
        </p:spPr>
      </p:pic>
      <p:sp>
        <p:nvSpPr>
          <p:cNvPr id="14" name="TextBox 13"/>
          <p:cNvSpPr txBox="1"/>
          <p:nvPr/>
        </p:nvSpPr>
        <p:spPr>
          <a:xfrm>
            <a:off x="4648200" y="268492"/>
            <a:ext cx="4267200"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Use case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tài</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khoản</a:t>
            </a:r>
            <a:endParaRPr lang="vi-VN" sz="2400" b="1" i="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4508863" y="3004647"/>
            <a:ext cx="4419600"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Use case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hồ</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sơ</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sinh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viên</a:t>
            </a:r>
            <a:endParaRPr lang="vi-VN" sz="2400" b="1" i="1" dirty="0">
              <a:latin typeface="Times New Roman" panose="02020603050405020304" pitchFamily="18" charset="0"/>
              <a:cs typeface="Times New Roman" panose="02020603050405020304" pitchFamily="18" charset="0"/>
            </a:endParaRPr>
          </a:p>
        </p:txBody>
      </p:sp>
      <p:pic>
        <p:nvPicPr>
          <p:cNvPr id="16" name="Picture 15"/>
          <p:cNvPicPr/>
          <p:nvPr/>
        </p:nvPicPr>
        <p:blipFill>
          <a:blip r:embed="rId5"/>
          <a:stretch>
            <a:fillRect/>
          </a:stretch>
        </p:blipFill>
        <p:spPr>
          <a:xfrm>
            <a:off x="4914900" y="3505200"/>
            <a:ext cx="3581400" cy="2898415"/>
          </a:xfrm>
          <a:prstGeom prst="rect">
            <a:avLst/>
          </a:prstGeom>
        </p:spPr>
      </p:pic>
    </p:spTree>
    <p:extLst>
      <p:ext uri="{BB962C8B-B14F-4D97-AF65-F5344CB8AC3E}">
        <p14:creationId xmlns:p14="http://schemas.microsoft.com/office/powerpoint/2010/main" val="4221679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F1C5684-8366-44A9-B6E7-24CD3B5979C8}"/>
              </a:ext>
            </a:extLst>
          </p:cNvPr>
          <p:cNvSpPr txBox="1">
            <a:spLocks/>
          </p:cNvSpPr>
          <p:nvPr/>
        </p:nvSpPr>
        <p:spPr>
          <a:xfrm>
            <a:off x="6553200" y="6356350"/>
            <a:ext cx="1905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Slide Number Placeholder 1">
            <a:extLst>
              <a:ext uri="{FF2B5EF4-FFF2-40B4-BE49-F238E27FC236}">
                <a16:creationId xmlns:a16="http://schemas.microsoft.com/office/drawing/2014/main" id="{A2BEF018-4FF8-4B14-9BFC-D56171E7C85B}"/>
              </a:ext>
            </a:extLst>
          </p:cNvPr>
          <p:cNvSpPr txBox="1">
            <a:spLocks/>
          </p:cNvSpPr>
          <p:nvPr/>
        </p:nvSpPr>
        <p:spPr>
          <a:xfrm>
            <a:off x="6892834" y="6561909"/>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00D2-071F-440E-A3FF-180D34BA4EC8}" type="slidenum">
              <a:rPr lang="en-GB" smtClean="0">
                <a:solidFill>
                  <a:srgbClr val="FF0000"/>
                </a:solidFill>
              </a:rPr>
              <a:pPr/>
              <a:t>18</a:t>
            </a:fld>
            <a:r>
              <a:rPr lang="en-GB" dirty="0">
                <a:solidFill>
                  <a:srgbClr val="FF0000"/>
                </a:solidFill>
              </a:rPr>
              <a:t>/25</a:t>
            </a:r>
          </a:p>
        </p:txBody>
      </p:sp>
      <p:sp>
        <p:nvSpPr>
          <p:cNvPr id="8" name="TextBox 7">
            <a:extLst>
              <a:ext uri="{FF2B5EF4-FFF2-40B4-BE49-F238E27FC236}">
                <a16:creationId xmlns:a16="http://schemas.microsoft.com/office/drawing/2014/main" id="{7793A95B-CC52-446A-B19D-6FEFBF2FB710}"/>
              </a:ext>
            </a:extLst>
          </p:cNvPr>
          <p:cNvSpPr txBox="1"/>
          <p:nvPr/>
        </p:nvSpPr>
        <p:spPr>
          <a:xfrm>
            <a:off x="152400" y="1493106"/>
            <a:ext cx="281940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hoạt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động</a:t>
            </a:r>
            <a:endParaRPr lang="vi-VN" sz="24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94BA624-3FBA-4BF6-A72D-CB1702BF3538}"/>
              </a:ext>
            </a:extLst>
          </p:cNvPr>
          <p:cNvSpPr txBox="1">
            <a:spLocks/>
          </p:cNvSpPr>
          <p:nvPr/>
        </p:nvSpPr>
        <p:spPr>
          <a:xfrm>
            <a:off x="461682" y="305611"/>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 (5/6)</a:t>
            </a:r>
            <a:endParaRPr lang="en-US" sz="4000" b="1" dirty="0">
              <a:solidFill>
                <a:schemeClr val="bg1"/>
              </a:solidFil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04800" y="2047577"/>
            <a:ext cx="4097254" cy="4491335"/>
          </a:xfrm>
          <a:prstGeom prst="rect">
            <a:avLst/>
          </a:prstGeom>
        </p:spPr>
      </p:pic>
      <p:pic>
        <p:nvPicPr>
          <p:cNvPr id="11" name="Picture 10"/>
          <p:cNvPicPr/>
          <p:nvPr/>
        </p:nvPicPr>
        <p:blipFill>
          <a:blip r:embed="rId3"/>
          <a:stretch>
            <a:fillRect/>
          </a:stretch>
        </p:blipFill>
        <p:spPr>
          <a:xfrm>
            <a:off x="4561242" y="2019193"/>
            <a:ext cx="4519749" cy="4542716"/>
          </a:xfrm>
          <a:prstGeom prst="rect">
            <a:avLst/>
          </a:prstGeom>
        </p:spPr>
      </p:pic>
      <p:sp>
        <p:nvSpPr>
          <p:cNvPr id="12" name="TextBox 11">
            <a:extLst>
              <a:ext uri="{FF2B5EF4-FFF2-40B4-BE49-F238E27FC236}">
                <a16:creationId xmlns:a16="http://schemas.microsoft.com/office/drawing/2014/main" id="{7793A95B-CC52-446A-B19D-6FEFBF2FB710}"/>
              </a:ext>
            </a:extLst>
          </p:cNvPr>
          <p:cNvSpPr txBox="1"/>
          <p:nvPr/>
        </p:nvSpPr>
        <p:spPr>
          <a:xfrm>
            <a:off x="4447774" y="1553047"/>
            <a:ext cx="2455946"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tự</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64930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12F704-D7FF-4C43-91F3-71548F12F66A}"/>
              </a:ext>
            </a:extLst>
          </p:cNvPr>
          <p:cNvSpPr>
            <a:spLocks noGrp="1"/>
          </p:cNvSpPr>
          <p:nvPr>
            <p:ph type="sldNum" sz="quarter" idx="12"/>
          </p:nvPr>
        </p:nvSpPr>
        <p:spPr>
          <a:xfrm>
            <a:off x="7010400" y="6607151"/>
            <a:ext cx="2133600" cy="365125"/>
          </a:xfrm>
        </p:spPr>
        <p:txBody>
          <a:bodyPr/>
          <a:lstStyle/>
          <a:p>
            <a:fld id="{FFF700D2-071F-440E-A3FF-180D34BA4EC8}" type="slidenum">
              <a:rPr lang="en-GB" smtClean="0">
                <a:solidFill>
                  <a:srgbClr val="FF0000"/>
                </a:solidFill>
              </a:rPr>
              <a:pPr/>
              <a:t>19</a:t>
            </a:fld>
            <a:r>
              <a:rPr lang="en-GB" dirty="0">
                <a:solidFill>
                  <a:srgbClr val="FF0000"/>
                </a:solidFill>
              </a:rPr>
              <a:t>/25</a:t>
            </a:r>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9" name="Slide Number Placeholder 1"/>
          <p:cNvSpPr txBox="1">
            <a:spLocks/>
          </p:cNvSpPr>
          <p:nvPr/>
        </p:nvSpPr>
        <p:spPr>
          <a:xfrm>
            <a:off x="6842760" y="6356350"/>
            <a:ext cx="2133600" cy="4702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10" name="TextBox 9">
            <a:extLst>
              <a:ext uri="{FF2B5EF4-FFF2-40B4-BE49-F238E27FC236}">
                <a16:creationId xmlns:a16="http://schemas.microsoft.com/office/drawing/2014/main" id="{7793A95B-CC52-446A-B19D-6FEFBF2FB710}"/>
              </a:ext>
            </a:extLst>
          </p:cNvPr>
          <p:cNvSpPr txBox="1"/>
          <p:nvPr/>
        </p:nvSpPr>
        <p:spPr>
          <a:xfrm>
            <a:off x="200297" y="2177"/>
            <a:ext cx="2971800" cy="461665"/>
          </a:xfrm>
          <a:prstGeom prst="rect">
            <a:avLst/>
          </a:prstGeom>
          <a:pattFill prst="pct5">
            <a:fgClr>
              <a:schemeClr val="bg2"/>
            </a:fgClr>
            <a:bgClr>
              <a:schemeClr val="bg1"/>
            </a:bgClr>
          </a:patt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endParaRPr lang="vi-VN" sz="2400" b="1" dirty="0">
              <a:latin typeface="Times New Roman" panose="02020603050405020304" pitchFamily="18" charset="0"/>
              <a:cs typeface="Times New Roman" panose="02020603050405020304" pitchFamily="18" charset="0"/>
            </a:endParaRPr>
          </a:p>
        </p:txBody>
      </p:sp>
      <p:pic>
        <p:nvPicPr>
          <p:cNvPr id="13" name="Picture 12"/>
          <p:cNvPicPr/>
          <p:nvPr/>
        </p:nvPicPr>
        <p:blipFill>
          <a:blip r:embed="rId2"/>
          <a:stretch>
            <a:fillRect/>
          </a:stretch>
        </p:blipFill>
        <p:spPr>
          <a:xfrm>
            <a:off x="132806" y="426070"/>
            <a:ext cx="2971800" cy="2227161"/>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6000206" y="463842"/>
            <a:ext cx="3108961" cy="2200275"/>
          </a:xfrm>
          <a:prstGeom prst="rect">
            <a:avLst/>
          </a:prstGeom>
        </p:spPr>
      </p:pic>
      <p:pic>
        <p:nvPicPr>
          <p:cNvPr id="15" name="Picture 14"/>
          <p:cNvPicPr/>
          <p:nvPr/>
        </p:nvPicPr>
        <p:blipFill>
          <a:blip r:embed="rId4">
            <a:extLst>
              <a:ext uri="{28A0092B-C50C-407E-A947-70E740481C1C}">
                <a14:useLocalDpi xmlns:a14="http://schemas.microsoft.com/office/drawing/2010/main" val="0"/>
              </a:ext>
            </a:extLst>
          </a:blip>
          <a:stretch>
            <a:fillRect/>
          </a:stretch>
        </p:blipFill>
        <p:spPr>
          <a:xfrm>
            <a:off x="3180805" y="361406"/>
            <a:ext cx="2819401" cy="2302711"/>
          </a:xfrm>
          <a:prstGeom prst="rect">
            <a:avLst/>
          </a:prstGeom>
        </p:spPr>
      </p:pic>
      <p:sp>
        <p:nvSpPr>
          <p:cNvPr id="11" name="TextBox 10">
            <a:extLst>
              <a:ext uri="{FF2B5EF4-FFF2-40B4-BE49-F238E27FC236}">
                <a16:creationId xmlns:a16="http://schemas.microsoft.com/office/drawing/2014/main" id="{16DDD03E-62D6-475B-8B29-1EEC9D68B3D8}"/>
              </a:ext>
            </a:extLst>
          </p:cNvPr>
          <p:cNvSpPr txBox="1"/>
          <p:nvPr/>
        </p:nvSpPr>
        <p:spPr>
          <a:xfrm>
            <a:off x="200297" y="2489502"/>
            <a:ext cx="213360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lớp</a:t>
            </a:r>
            <a:endParaRPr lang="vi-VN"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806" y="2879955"/>
            <a:ext cx="8843554" cy="3841519"/>
          </a:xfrm>
          <a:prstGeom prst="rect">
            <a:avLst/>
          </a:prstGeom>
        </p:spPr>
      </p:pic>
    </p:spTree>
    <p:extLst>
      <p:ext uri="{BB962C8B-B14F-4D97-AF65-F5344CB8AC3E}">
        <p14:creationId xmlns:p14="http://schemas.microsoft.com/office/powerpoint/2010/main" val="84430479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A624-3FBA-4BF6-A72D-CB1702BF3538}"/>
              </a:ext>
            </a:extLst>
          </p:cNvPr>
          <p:cNvSpPr>
            <a:spLocks noGrp="1"/>
          </p:cNvSpPr>
          <p:nvPr>
            <p:ph type="title"/>
          </p:nvPr>
        </p:nvSpPr>
        <p:spPr>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NỘI DUNG TRÌNH BÀY</a:t>
            </a:r>
            <a:endParaRPr lang="en-US" sz="4000" b="1" dirty="0">
              <a:solidFill>
                <a:schemeClr val="bg1"/>
              </a:solidFill>
            </a:endParaRPr>
          </a:p>
        </p:txBody>
      </p:sp>
      <p:sp>
        <p:nvSpPr>
          <p:cNvPr id="3" name="Content Placeholder 2">
            <a:extLst>
              <a:ext uri="{FF2B5EF4-FFF2-40B4-BE49-F238E27FC236}">
                <a16:creationId xmlns:a16="http://schemas.microsoft.com/office/drawing/2014/main" id="{BF1652F8-6945-491B-81B1-D5B5E8E3E64D}"/>
              </a:ext>
            </a:extLst>
          </p:cNvPr>
          <p:cNvSpPr>
            <a:spLocks noGrp="1"/>
          </p:cNvSpPr>
          <p:nvPr>
            <p:ph idx="1"/>
          </p:nvPr>
        </p:nvSpPr>
        <p:spPr>
          <a:solidFill>
            <a:schemeClr val="bg2"/>
          </a:solidFill>
        </p:spPr>
        <p:txBody>
          <a:bodyPr/>
          <a:lstStyle/>
          <a:p>
            <a:pPr>
              <a:lnSpc>
                <a:spcPct val="150000"/>
              </a:lnSpc>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5D704572-9F1F-4FCC-8CA4-FB34D9488BF4}"/>
              </a:ext>
            </a:extLst>
          </p:cNvPr>
          <p:cNvSpPr>
            <a:spLocks noGrp="1"/>
          </p:cNvSpPr>
          <p:nvPr>
            <p:ph type="sldNum" sz="quarter" idx="12"/>
          </p:nvPr>
        </p:nvSpPr>
        <p:spPr/>
        <p:txBody>
          <a:bodyPr/>
          <a:lstStyle/>
          <a:p>
            <a:fld id="{B6F15528-21DE-4FAA-801E-634DDDAF4B2B}" type="slidenum">
              <a:rPr lang="en-US" smtClean="0">
                <a:solidFill>
                  <a:srgbClr val="FF0000"/>
                </a:solidFill>
              </a:rPr>
              <a:pPr/>
              <a:t>2</a:t>
            </a:fld>
            <a:r>
              <a:rPr lang="en-US" dirty="0">
                <a:solidFill>
                  <a:srgbClr val="FF0000"/>
                </a:solidFill>
              </a:rPr>
              <a:t>/25</a:t>
            </a:r>
          </a:p>
        </p:txBody>
      </p:sp>
    </p:spTree>
    <p:extLst>
      <p:ext uri="{BB962C8B-B14F-4D97-AF65-F5344CB8AC3E}">
        <p14:creationId xmlns:p14="http://schemas.microsoft.com/office/powerpoint/2010/main" val="169447673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05600" y="6356350"/>
            <a:ext cx="2286000" cy="407690"/>
          </a:xfrm>
        </p:spPr>
        <p:txBody>
          <a:bodyPr/>
          <a:lstStyle/>
          <a:p>
            <a:r>
              <a:rPr lang="en-GB" dirty="0">
                <a:solidFill>
                  <a:srgbClr val="FF0000"/>
                </a:solidFill>
              </a:rPr>
              <a:t>24/25</a:t>
            </a:r>
          </a:p>
        </p:txBody>
      </p:sp>
      <p:sp>
        <p:nvSpPr>
          <p:cNvPr id="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Title 1">
            <a:extLst>
              <a:ext uri="{FF2B5EF4-FFF2-40B4-BE49-F238E27FC236}">
                <a16:creationId xmlns:a16="http://schemas.microsoft.com/office/drawing/2014/main" id="{894BA624-3FBA-4BF6-A72D-CB1702BF3538}"/>
              </a:ext>
            </a:extLst>
          </p:cNvPr>
          <p:cNvSpPr txBox="1">
            <a:spLocks/>
          </p:cNvSpPr>
          <p:nvPr/>
        </p:nvSpPr>
        <p:spPr>
          <a:xfrm>
            <a:off x="461682" y="305611"/>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PHÂN TÍCH &amp; THIẾT KẾ HT (6/6)</a:t>
            </a:r>
            <a:endParaRPr lang="en-US" sz="4000" b="1" dirty="0">
              <a:solidFill>
                <a:schemeClr val="bg1"/>
              </a:solidFill>
            </a:endParaRPr>
          </a:p>
        </p:txBody>
      </p:sp>
      <p:sp>
        <p:nvSpPr>
          <p:cNvPr id="8" name="Sun 7"/>
          <p:cNvSpPr/>
          <p:nvPr/>
        </p:nvSpPr>
        <p:spPr>
          <a:xfrm>
            <a:off x="461682" y="1752600"/>
            <a:ext cx="673610" cy="609600"/>
          </a:xfrm>
          <a:prstGeom prst="su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6DDD03E-62D6-475B-8B29-1EEC9D68B3D8}"/>
              </a:ext>
            </a:extLst>
          </p:cNvPr>
          <p:cNvSpPr txBox="1"/>
          <p:nvPr/>
        </p:nvSpPr>
        <p:spPr>
          <a:xfrm>
            <a:off x="1219200" y="1752600"/>
            <a:ext cx="63246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Xây</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dựng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sở</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bao</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gồm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bảng</a:t>
            </a:r>
            <a:r>
              <a:rPr lang="en-US" sz="2500" b="1" dirty="0">
                <a:latin typeface="Times New Roman" panose="02020603050405020304" pitchFamily="18" charset="0"/>
                <a:cs typeface="Times New Roman" panose="02020603050405020304" pitchFamily="18" charset="0"/>
              </a:rPr>
              <a:t>:</a:t>
            </a:r>
            <a:endParaRPr lang="vi-VN" sz="2500" b="1"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4280967290"/>
              </p:ext>
            </p:extLst>
          </p:nvPr>
        </p:nvGraphicFramePr>
        <p:xfrm>
          <a:off x="245120" y="2447275"/>
          <a:ext cx="4216998" cy="3880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677129538"/>
              </p:ext>
            </p:extLst>
          </p:nvPr>
        </p:nvGraphicFramePr>
        <p:xfrm>
          <a:off x="4724400" y="2447275"/>
          <a:ext cx="4216998" cy="3880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05506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3">
            <a:extLst>
              <a:ext uri="{FF2B5EF4-FFF2-40B4-BE49-F238E27FC236}">
                <a16:creationId xmlns:a16="http://schemas.microsoft.com/office/drawing/2014/main" id="{A08E798F-EFB3-4E6E-9A2A-3A9DEA50B1EA}"/>
              </a:ext>
            </a:extLst>
          </p:cNvPr>
          <p:cNvSpPr txBox="1">
            <a:spLocks/>
          </p:cNvSpPr>
          <p:nvPr/>
        </p:nvSpPr>
        <p:spPr>
          <a:xfrm>
            <a:off x="6818811" y="636904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FF0000"/>
                </a:solidFill>
              </a:rPr>
              <a:t>21/25</a:t>
            </a:r>
          </a:p>
        </p:txBody>
      </p:sp>
      <p:sp>
        <p:nvSpPr>
          <p:cNvPr id="6" name="Slide Number Placeholder 153">
            <a:extLst>
              <a:ext uri="{FF2B5EF4-FFF2-40B4-BE49-F238E27FC236}">
                <a16:creationId xmlns:a16="http://schemas.microsoft.com/office/drawing/2014/main" id="{2D85AC23-1BF2-4B44-81EE-1DB828570BCC}"/>
              </a:ext>
            </a:extLst>
          </p:cNvPr>
          <p:cNvSpPr txBox="1">
            <a:spLocks/>
          </p:cNvSpPr>
          <p:nvPr/>
        </p:nvSpPr>
        <p:spPr>
          <a:xfrm>
            <a:off x="6781800" y="615632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Title 1">
            <a:extLst>
              <a:ext uri="{FF2B5EF4-FFF2-40B4-BE49-F238E27FC236}">
                <a16:creationId xmlns:a16="http://schemas.microsoft.com/office/drawing/2014/main" id="{894BA624-3FBA-4BF6-A72D-CB1702BF3538}"/>
              </a:ext>
            </a:extLst>
          </p:cNvPr>
          <p:cNvSpPr txBox="1">
            <a:spLocks/>
          </p:cNvSpPr>
          <p:nvPr/>
        </p:nvSpPr>
        <p:spPr>
          <a:xfrm>
            <a:off x="457200" y="274638"/>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NỘI DUNG TRÌNH BÀY</a:t>
            </a:r>
            <a:endParaRPr lang="en-US" sz="4000" b="1" dirty="0">
              <a:solidFill>
                <a:schemeClr val="bg1"/>
              </a:solidFill>
            </a:endParaRPr>
          </a:p>
        </p:txBody>
      </p:sp>
      <p:sp>
        <p:nvSpPr>
          <p:cNvPr id="8" name="Content Placeholder 2">
            <a:extLst>
              <a:ext uri="{FF2B5EF4-FFF2-40B4-BE49-F238E27FC236}">
                <a16:creationId xmlns:a16="http://schemas.microsoft.com/office/drawing/2014/main" id="{BF1652F8-6945-491B-81B1-D5B5E8E3E64D}"/>
              </a:ext>
            </a:extLst>
          </p:cNvPr>
          <p:cNvSpPr txBox="1">
            <a:spLocks/>
          </p:cNvSpPr>
          <p:nvPr/>
        </p:nvSpPr>
        <p:spPr>
          <a:xfrm>
            <a:off x="457200" y="1570038"/>
            <a:ext cx="8229600" cy="4525963"/>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Giới</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thiệu</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Kiến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thức</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nền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tảng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Phân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tích</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kế</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hệ</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thống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luận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hướng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phát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triển</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p>
        </p:txBody>
      </p:sp>
    </p:spTree>
    <p:extLst>
      <p:ext uri="{BB962C8B-B14F-4D97-AF65-F5344CB8AC3E}">
        <p14:creationId xmlns:p14="http://schemas.microsoft.com/office/powerpoint/2010/main" val="403332147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D35B98-9607-4BEB-81B3-BBC7A773BCE6}"/>
              </a:ext>
            </a:extLst>
          </p:cNvPr>
          <p:cNvSpPr>
            <a:spLocks noGrp="1"/>
          </p:cNvSpPr>
          <p:nvPr>
            <p:ph type="sldNum" sz="quarter" idx="12"/>
          </p:nvPr>
        </p:nvSpPr>
        <p:spPr>
          <a:xfrm>
            <a:off x="7010400" y="6656902"/>
            <a:ext cx="2133600" cy="365125"/>
          </a:xfrm>
        </p:spPr>
        <p:txBody>
          <a:bodyPr/>
          <a:lstStyle/>
          <a:p>
            <a:fld id="{FFF700D2-071F-440E-A3FF-180D34BA4EC8}" type="slidenum">
              <a:rPr lang="en-GB" smtClean="0">
                <a:solidFill>
                  <a:srgbClr val="FF0000"/>
                </a:solidFill>
              </a:rPr>
              <a:pPr/>
              <a:t>22</a:t>
            </a:fld>
            <a:r>
              <a:rPr lang="en-GB" dirty="0">
                <a:solidFill>
                  <a:srgbClr val="FF0000"/>
                </a:solidFill>
              </a:rPr>
              <a:t>/25</a:t>
            </a:r>
          </a:p>
        </p:txBody>
      </p:sp>
      <p:sp>
        <p:nvSpPr>
          <p:cNvPr id="6" name="Title 1">
            <a:extLst>
              <a:ext uri="{FF2B5EF4-FFF2-40B4-BE49-F238E27FC236}">
                <a16:creationId xmlns:a16="http://schemas.microsoft.com/office/drawing/2014/main" id="{9D298F2C-D63D-4CA7-9990-BFCE2784398A}"/>
              </a:ext>
            </a:extLst>
          </p:cNvPr>
          <p:cNvSpPr txBox="1">
            <a:spLocks/>
          </p:cNvSpPr>
          <p:nvPr/>
        </p:nvSpPr>
        <p:spPr>
          <a:xfrm>
            <a:off x="-533400" y="-41189"/>
            <a:ext cx="8773886" cy="6539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500" b="1" dirty="0" err="1">
                <a:latin typeface="Times New Roman" panose="02020603050405020304" pitchFamily="18" charset="0"/>
                <a:cs typeface="Times New Roman" panose="02020603050405020304" pitchFamily="18" charset="0"/>
              </a:rPr>
              <a:t>Giao</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diện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năng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đăng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nhập</a:t>
            </a:r>
            <a:r>
              <a:rPr lang="en-US" sz="2500" b="1" dirty="0">
                <a:latin typeface="Times New Roman" panose="02020603050405020304" pitchFamily="18" charset="0"/>
                <a:cs typeface="Times New Roman" panose="02020603050405020304" pitchFamily="18" charset="0"/>
              </a:rPr>
              <a:t>/</a:t>
            </a:r>
            <a:r>
              <a:rPr lang="en-US" sz="2500" b="1" dirty="0" err="1">
                <a:latin typeface="Times New Roman" panose="02020603050405020304" pitchFamily="18" charset="0"/>
                <a:cs typeface="Times New Roman" panose="02020603050405020304" pitchFamily="18" charset="0"/>
              </a:rPr>
              <a:t>đăng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ký</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trang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chủ</a:t>
            </a:r>
            <a:endParaRPr lang="en-US" sz="25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76200" y="619729"/>
            <a:ext cx="4591594" cy="2438400"/>
          </a:xfrm>
          <a:prstGeom prst="rect">
            <a:avLst/>
          </a:prstGeom>
        </p:spPr>
      </p:pic>
      <p:pic>
        <p:nvPicPr>
          <p:cNvPr id="8" name="Picture 7"/>
          <p:cNvPicPr/>
          <p:nvPr/>
        </p:nvPicPr>
        <p:blipFill>
          <a:blip r:embed="rId3"/>
          <a:stretch>
            <a:fillRect/>
          </a:stretch>
        </p:blipFill>
        <p:spPr>
          <a:xfrm>
            <a:off x="82378" y="3212027"/>
            <a:ext cx="4585416" cy="3444875"/>
          </a:xfrm>
          <a:prstGeom prst="rect">
            <a:avLst/>
          </a:prstGeom>
        </p:spPr>
      </p:pic>
      <p:pic>
        <p:nvPicPr>
          <p:cNvPr id="13" name="Picture 12"/>
          <p:cNvPicPr/>
          <p:nvPr/>
        </p:nvPicPr>
        <p:blipFill>
          <a:blip r:embed="rId4"/>
          <a:stretch>
            <a:fillRect/>
          </a:stretch>
        </p:blipFill>
        <p:spPr>
          <a:xfrm>
            <a:off x="4743994" y="612724"/>
            <a:ext cx="4323806" cy="6062714"/>
          </a:xfrm>
          <a:prstGeom prst="rect">
            <a:avLst/>
          </a:prstGeom>
        </p:spPr>
      </p:pic>
    </p:spTree>
    <p:extLst>
      <p:ext uri="{BB962C8B-B14F-4D97-AF65-F5344CB8AC3E}">
        <p14:creationId xmlns:p14="http://schemas.microsoft.com/office/powerpoint/2010/main" val="3506128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C\AppData\Roaming\Skype\live#3ahuongtran120496_2\media_messaging\media_cache_v3\^D15154BF057EB6662E1E9EC63024D34E65D1E709A6141C46A9^pimgpsh_fullsize_distr.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609600"/>
            <a:ext cx="4038600" cy="5702438"/>
          </a:xfrm>
          <a:prstGeom prst="rect">
            <a:avLst/>
          </a:prstGeom>
          <a:noFill/>
          <a:ln>
            <a:noFill/>
          </a:ln>
        </p:spPr>
      </p:pic>
      <p:sp>
        <p:nvSpPr>
          <p:cNvPr id="8" name="Title 1">
            <a:extLst>
              <a:ext uri="{FF2B5EF4-FFF2-40B4-BE49-F238E27FC236}">
                <a16:creationId xmlns:a16="http://schemas.microsoft.com/office/drawing/2014/main" id="{9D298F2C-D63D-4CA7-9990-BFCE2784398A}"/>
              </a:ext>
            </a:extLst>
          </p:cNvPr>
          <p:cNvSpPr txBox="1">
            <a:spLocks/>
          </p:cNvSpPr>
          <p:nvPr/>
        </p:nvSpPr>
        <p:spPr>
          <a:xfrm>
            <a:off x="-76200" y="-35673"/>
            <a:ext cx="8382000" cy="653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500" b="1" dirty="0" err="1">
                <a:latin typeface="Times New Roman" panose="02020603050405020304" pitchFamily="18" charset="0"/>
                <a:cs typeface="Times New Roman" panose="02020603050405020304" pitchFamily="18" charset="0"/>
              </a:rPr>
              <a:t>Giao</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diện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trang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nộp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hồ</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quản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lý</a:t>
            </a:r>
            <a:r>
              <a:rPr lang="en-US" sz="2500" b="1" dirty="0">
                <a:latin typeface="Times New Roman" panose="02020603050405020304" pitchFamily="18" charset="0"/>
                <a:cs typeface="Times New Roman" panose="02020603050405020304" pitchFamily="18" charset="0"/>
              </a:rPr>
              <a:t> GV, </a:t>
            </a:r>
            <a:r>
              <a:rPr lang="en-US" sz="2500" b="1" dirty="0" err="1">
                <a:latin typeface="Times New Roman" panose="02020603050405020304" pitchFamily="18" charset="0"/>
                <a:cs typeface="Times New Roman" panose="02020603050405020304" pitchFamily="18" charset="0"/>
              </a:rPr>
              <a:t>phân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công</a:t>
            </a:r>
            <a:r>
              <a:rPr lang="en-US" sz="2500" b="1" dirty="0">
                <a:latin typeface="Times New Roman" panose="02020603050405020304" pitchFamily="18" charset="0"/>
                <a:cs typeface="Times New Roman" panose="02020603050405020304" pitchFamily="18" charset="0"/>
              </a:rPr>
              <a:t> GVHD</a:t>
            </a:r>
          </a:p>
        </p:txBody>
      </p:sp>
      <p:sp>
        <p:nvSpPr>
          <p:cNvPr id="9" name="Slide Number Placeholder 2">
            <a:extLst>
              <a:ext uri="{FF2B5EF4-FFF2-40B4-BE49-F238E27FC236}">
                <a16:creationId xmlns:a16="http://schemas.microsoft.com/office/drawing/2014/main" id="{CAD35B98-9607-4BEB-81B3-BBC7A773BCE6}"/>
              </a:ext>
            </a:extLst>
          </p:cNvPr>
          <p:cNvSpPr>
            <a:spLocks noGrp="1"/>
          </p:cNvSpPr>
          <p:nvPr>
            <p:ph type="sldNum" sz="quarter" idx="12"/>
          </p:nvPr>
        </p:nvSpPr>
        <p:spPr>
          <a:xfrm>
            <a:off x="6895011" y="6492875"/>
            <a:ext cx="2133600" cy="365125"/>
          </a:xfrm>
        </p:spPr>
        <p:txBody>
          <a:bodyPr/>
          <a:lstStyle/>
          <a:p>
            <a:r>
              <a:rPr lang="en-GB" dirty="0">
                <a:solidFill>
                  <a:srgbClr val="FF0000"/>
                </a:solidFill>
              </a:rPr>
              <a:t>23/25</a:t>
            </a:r>
          </a:p>
        </p:txBody>
      </p:sp>
      <p:pic>
        <p:nvPicPr>
          <p:cNvPr id="6" name="Picture 5"/>
          <p:cNvPicPr/>
          <p:nvPr/>
        </p:nvPicPr>
        <p:blipFill>
          <a:blip r:embed="rId4"/>
          <a:stretch>
            <a:fillRect/>
          </a:stretch>
        </p:blipFill>
        <p:spPr>
          <a:xfrm>
            <a:off x="4391298" y="609600"/>
            <a:ext cx="4630782" cy="2708366"/>
          </a:xfrm>
          <a:prstGeom prst="rect">
            <a:avLst/>
          </a:prstGeom>
        </p:spPr>
      </p:pic>
      <p:pic>
        <p:nvPicPr>
          <p:cNvPr id="10" name="Picture 9"/>
          <p:cNvPicPr/>
          <p:nvPr/>
        </p:nvPicPr>
        <p:blipFill>
          <a:blip r:embed="rId5"/>
          <a:stretch>
            <a:fillRect/>
          </a:stretch>
        </p:blipFill>
        <p:spPr>
          <a:xfrm>
            <a:off x="4408714" y="3448559"/>
            <a:ext cx="4609011" cy="2987744"/>
          </a:xfrm>
          <a:prstGeom prst="rect">
            <a:avLst/>
          </a:prstGeom>
        </p:spPr>
      </p:pic>
    </p:spTree>
    <p:extLst>
      <p:ext uri="{BB962C8B-B14F-4D97-AF65-F5344CB8AC3E}">
        <p14:creationId xmlns:p14="http://schemas.microsoft.com/office/powerpoint/2010/main" val="379791196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6" name="Slide Number Placeholder 153">
            <a:extLst>
              <a:ext uri="{FF2B5EF4-FFF2-40B4-BE49-F238E27FC236}">
                <a16:creationId xmlns:a16="http://schemas.microsoft.com/office/drawing/2014/main" id="{A0CEE900-E0B7-4F74-881F-D5227157D816}"/>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7" name="Title 1"/>
          <p:cNvSpPr>
            <a:spLocks noGrp="1"/>
          </p:cNvSpPr>
          <p:nvPr>
            <p:ph type="title"/>
          </p:nvPr>
        </p:nvSpPr>
        <p:spPr>
          <a:xfrm>
            <a:off x="457200" y="274638"/>
            <a:ext cx="8229600" cy="1143000"/>
          </a:xfrm>
        </p:spPr>
        <p:txBody>
          <a:bodyPr/>
          <a:lstStyle/>
          <a:p>
            <a:endParaRPr lang="en-GB"/>
          </a:p>
        </p:txBody>
      </p:sp>
      <p:sp>
        <p:nvSpPr>
          <p:cNvPr id="10" name="Slide Number Placeholder 153">
            <a:extLst>
              <a:ext uri="{FF2B5EF4-FFF2-40B4-BE49-F238E27FC236}">
                <a16:creationId xmlns:a16="http://schemas.microsoft.com/office/drawing/2014/main" id="{2D85AC23-1BF2-4B44-81EE-1DB828570BCC}"/>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prstClr val="black">
                  <a:tint val="75000"/>
                </a:prstClr>
              </a:solidFill>
            </a:endParaRPr>
          </a:p>
        </p:txBody>
      </p:sp>
      <p:sp>
        <p:nvSpPr>
          <p:cNvPr id="11" name="Title 1">
            <a:extLst>
              <a:ext uri="{FF2B5EF4-FFF2-40B4-BE49-F238E27FC236}">
                <a16:creationId xmlns:a16="http://schemas.microsoft.com/office/drawing/2014/main" id="{894BA624-3FBA-4BF6-A72D-CB1702BF3538}"/>
              </a:ext>
            </a:extLst>
          </p:cNvPr>
          <p:cNvSpPr txBox="1">
            <a:spLocks/>
          </p:cNvSpPr>
          <p:nvPr/>
        </p:nvSpPr>
        <p:spPr>
          <a:xfrm>
            <a:off x="457200" y="274638"/>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NỘI DUNG TRÌNH BÀY</a:t>
            </a:r>
            <a:endParaRPr lang="en-US" sz="4000" b="1" dirty="0">
              <a:solidFill>
                <a:schemeClr val="bg1"/>
              </a:solidFill>
            </a:endParaRPr>
          </a:p>
        </p:txBody>
      </p:sp>
      <p:sp>
        <p:nvSpPr>
          <p:cNvPr id="12" name="Content Placeholder 2">
            <a:extLst>
              <a:ext uri="{FF2B5EF4-FFF2-40B4-BE49-F238E27FC236}">
                <a16:creationId xmlns:a16="http://schemas.microsoft.com/office/drawing/2014/main" id="{BF1652F8-6945-491B-81B1-D5B5E8E3E64D}"/>
              </a:ext>
            </a:extLst>
          </p:cNvPr>
          <p:cNvSpPr txBox="1">
            <a:spLocks/>
          </p:cNvSpPr>
          <p:nvPr/>
        </p:nvSpPr>
        <p:spPr>
          <a:xfrm>
            <a:off x="457200" y="1570038"/>
            <a:ext cx="8077200" cy="4525961"/>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Giới</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thiệu</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Kiến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thức</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nền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tảng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Phân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tích</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kế</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hệ</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thống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Xây</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dựng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ch</a:t>
            </a:r>
            <a:r>
              <a:rPr lang="vi-VN" dirty="0">
                <a:solidFill>
                  <a:schemeClr val="bg2">
                    <a:lumMod val="75000"/>
                  </a:schemeClr>
                </a:solidFill>
                <a:latin typeface="Times New Roman" panose="02020603050405020304" pitchFamily="18" charset="0"/>
                <a:cs typeface="Times New Roman" panose="02020603050405020304" pitchFamily="18" charset="0"/>
              </a:rPr>
              <a:t>ư</a:t>
            </a:r>
            <a:r>
              <a:rPr lang="en-US" dirty="0" err="1">
                <a:solidFill>
                  <a:schemeClr val="bg2">
                    <a:lumMod val="75000"/>
                  </a:schemeClr>
                </a:solidFill>
                <a:latin typeface="Times New Roman" panose="02020603050405020304" pitchFamily="18" charset="0"/>
                <a:cs typeface="Times New Roman" panose="02020603050405020304" pitchFamily="18" charset="0"/>
              </a:rPr>
              <a:t>ơng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trình</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triển</a:t>
            </a:r>
            <a:endParaRPr lang="en-US" b="1"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p>
        </p:txBody>
      </p:sp>
      <p:sp>
        <p:nvSpPr>
          <p:cNvPr id="13" name="Slide Number Placeholder 2">
            <a:extLst>
              <a:ext uri="{FF2B5EF4-FFF2-40B4-BE49-F238E27FC236}">
                <a16:creationId xmlns:a16="http://schemas.microsoft.com/office/drawing/2014/main" id="{CAD35B98-9607-4BEB-81B3-BBC7A773BCE6}"/>
              </a:ext>
            </a:extLst>
          </p:cNvPr>
          <p:cNvSpPr>
            <a:spLocks noGrp="1"/>
          </p:cNvSpPr>
          <p:nvPr>
            <p:ph type="sldNum" sz="quarter" idx="12"/>
          </p:nvPr>
        </p:nvSpPr>
        <p:spPr>
          <a:xfrm>
            <a:off x="6934200" y="6330541"/>
            <a:ext cx="2133600" cy="365125"/>
          </a:xfrm>
        </p:spPr>
        <p:txBody>
          <a:bodyPr/>
          <a:lstStyle/>
          <a:p>
            <a:r>
              <a:rPr lang="en-GB" dirty="0">
                <a:solidFill>
                  <a:srgbClr val="FF0000"/>
                </a:solidFill>
              </a:rPr>
              <a:t>24/25</a:t>
            </a:r>
          </a:p>
        </p:txBody>
      </p:sp>
    </p:spTree>
    <p:extLst>
      <p:ext uri="{BB962C8B-B14F-4D97-AF65-F5344CB8AC3E}">
        <p14:creationId xmlns:p14="http://schemas.microsoft.com/office/powerpoint/2010/main" val="2350887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5FE1FC-5AC8-41C4-9B7D-40E2799A746E}"/>
              </a:ext>
            </a:extLst>
          </p:cNvPr>
          <p:cNvSpPr>
            <a:spLocks noGrp="1"/>
          </p:cNvSpPr>
          <p:nvPr>
            <p:ph type="sldNum" sz="quarter" idx="12"/>
          </p:nvPr>
        </p:nvSpPr>
        <p:spPr>
          <a:xfrm>
            <a:off x="7010400" y="6531885"/>
            <a:ext cx="2133600" cy="365125"/>
          </a:xfrm>
        </p:spPr>
        <p:txBody>
          <a:bodyPr/>
          <a:lstStyle/>
          <a:p>
            <a:fld id="{B6F15528-21DE-4FAA-801E-634DDDAF4B2B}" type="slidenum">
              <a:rPr lang="en-US" smtClean="0">
                <a:solidFill>
                  <a:srgbClr val="FF0000"/>
                </a:solidFill>
              </a:rPr>
              <a:pPr/>
              <a:t>25</a:t>
            </a:fld>
            <a:r>
              <a:rPr lang="en-US" dirty="0">
                <a:solidFill>
                  <a:srgbClr val="FF0000"/>
                </a:solidFill>
              </a:rPr>
              <a:t>/25</a:t>
            </a:r>
          </a:p>
        </p:txBody>
      </p:sp>
      <p:sp>
        <p:nvSpPr>
          <p:cNvPr id="5" name="Content Placeholder 2">
            <a:extLst>
              <a:ext uri="{FF2B5EF4-FFF2-40B4-BE49-F238E27FC236}">
                <a16:creationId xmlns:a16="http://schemas.microsoft.com/office/drawing/2014/main" id="{67B8B45A-A1A8-4263-A32D-C76117F2DB94}"/>
              </a:ext>
            </a:extLst>
          </p:cNvPr>
          <p:cNvSpPr txBox="1">
            <a:spLocks/>
          </p:cNvSpPr>
          <p:nvPr/>
        </p:nvSpPr>
        <p:spPr>
          <a:xfrm>
            <a:off x="76201" y="1371600"/>
            <a:ext cx="4419599" cy="2590800"/>
          </a:xfrm>
          <a:prstGeom prst="rect">
            <a:avLst/>
          </a:prstGeom>
          <a:solidFill>
            <a:schemeClr val="bg2"/>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b="1" dirty="0" err="1">
                <a:latin typeface="Times New Roman" panose="02020603050405020304" pitchFamily="18" charset="0"/>
                <a:cs typeface="Times New Roman" panose="02020603050405020304" pitchFamily="18" charset="0"/>
              </a:rPr>
              <a:t>Kết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quả</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đạt</a:t>
            </a:r>
            <a:r>
              <a:rPr lang="en-US" sz="2100" b="1" dirty="0">
                <a:latin typeface="Times New Roman" panose="02020603050405020304" pitchFamily="18" charset="0"/>
                <a:cs typeface="Times New Roman" panose="02020603050405020304" pitchFamily="18" charset="0"/>
              </a:rPr>
              <a:t> đ</a:t>
            </a:r>
            <a:r>
              <a:rPr lang="vi-VN" sz="2100" b="1" dirty="0">
                <a:latin typeface="Times New Roman" panose="02020603050405020304" pitchFamily="18" charset="0"/>
                <a:cs typeface="Times New Roman" panose="02020603050405020304" pitchFamily="18" charset="0"/>
              </a:rPr>
              <a:t>ư</a:t>
            </a:r>
            <a:r>
              <a:rPr lang="en-US" sz="2100" b="1" dirty="0" err="1">
                <a:latin typeface="Times New Roman" panose="02020603050405020304" pitchFamily="18" charset="0"/>
                <a:cs typeface="Times New Roman" panose="02020603050405020304" pitchFamily="18" charset="0"/>
              </a:rPr>
              <a:t>ợc</a:t>
            </a:r>
            <a:endParaRPr lang="en-US" sz="2100" b="1"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Đầy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đủ</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năng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nghiệp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vụ</a:t>
            </a:r>
            <a:endParaRPr lang="en-US" sz="2100" dirty="0">
              <a:latin typeface="Times New Roman" panose="02020603050405020304" pitchFamily="18" charset="0"/>
              <a:cs typeface="Times New Roman" panose="02020603050405020304" pitchFamily="18" charset="0"/>
            </a:endParaRPr>
          </a:p>
          <a:p>
            <a:r>
              <a:rPr lang="en-GB" sz="2100" dirty="0" err="1">
                <a:latin typeface="Times New Roman" panose="02020603050405020304" pitchFamily="18" charset="0"/>
                <a:cs typeface="Times New Roman" panose="02020603050405020304" pitchFamily="18" charset="0"/>
              </a:rPr>
              <a:t>Giao</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diện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trực</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quan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dễ</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nhìn</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Đưa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thử</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thực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tế</a:t>
            </a:r>
            <a:endParaRPr lang="en-GB" sz="21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94BA624-3FBA-4BF6-A72D-CB1702BF3538}"/>
              </a:ext>
            </a:extLst>
          </p:cNvPr>
          <p:cNvSpPr txBox="1">
            <a:spLocks/>
          </p:cNvSpPr>
          <p:nvPr/>
        </p:nvSpPr>
        <p:spPr>
          <a:xfrm>
            <a:off x="76200" y="152400"/>
            <a:ext cx="8991601"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KẾT LUẬN &amp; HƯỚNG PHÁT TRIỂN</a:t>
            </a:r>
            <a:endParaRPr lang="en-US" sz="4000" b="1" dirty="0">
              <a:solidFill>
                <a:schemeClr val="bg1"/>
              </a:solidFill>
            </a:endParaRPr>
          </a:p>
        </p:txBody>
      </p:sp>
      <p:sp>
        <p:nvSpPr>
          <p:cNvPr id="8" name="Content Placeholder 2">
            <a:extLst>
              <a:ext uri="{FF2B5EF4-FFF2-40B4-BE49-F238E27FC236}">
                <a16:creationId xmlns:a16="http://schemas.microsoft.com/office/drawing/2014/main" id="{67B8B45A-A1A8-4263-A32D-C76117F2DB94}"/>
              </a:ext>
            </a:extLst>
          </p:cNvPr>
          <p:cNvSpPr txBox="1">
            <a:spLocks/>
          </p:cNvSpPr>
          <p:nvPr/>
        </p:nvSpPr>
        <p:spPr>
          <a:xfrm>
            <a:off x="4571999" y="1344157"/>
            <a:ext cx="4495801" cy="2618243"/>
          </a:xfrm>
          <a:prstGeom prst="rect">
            <a:avLst/>
          </a:prstGeom>
          <a:solidFill>
            <a:schemeClr val="bg2"/>
          </a:solidFill>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100" b="1" dirty="0" err="1">
                <a:latin typeface="Times New Roman" panose="02020603050405020304" pitchFamily="18" charset="0"/>
                <a:cs typeface="Times New Roman" panose="02020603050405020304" pitchFamily="18" charset="0"/>
              </a:rPr>
              <a:t>Hạn</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chế</a:t>
            </a:r>
            <a:endParaRPr lang="en-GB" sz="2100" b="1" dirty="0">
              <a:latin typeface="Times New Roman" panose="02020603050405020304" pitchFamily="18" charset="0"/>
              <a:cs typeface="Times New Roman" panose="02020603050405020304" pitchFamily="18" charset="0"/>
            </a:endParaRPr>
          </a:p>
          <a:p>
            <a:pPr>
              <a:lnSpc>
                <a:spcPct val="120000"/>
              </a:lnSpc>
            </a:pPr>
            <a:r>
              <a:rPr lang="en-GB" sz="2100" dirty="0" err="1">
                <a:latin typeface="Times New Roman" panose="02020603050405020304" pitchFamily="18" charset="0"/>
                <a:cs typeface="Times New Roman" panose="02020603050405020304" pitchFamily="18" charset="0"/>
              </a:rPr>
              <a:t>Một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số</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tính</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năng</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chưa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đảm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bảo</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độ</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chính</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xác</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cao</a:t>
            </a:r>
            <a:endParaRPr lang="en-GB" sz="2100" dirty="0">
              <a:latin typeface="Times New Roman" panose="02020603050405020304" pitchFamily="18" charset="0"/>
              <a:cs typeface="Times New Roman" panose="02020603050405020304" pitchFamily="18" charset="0"/>
            </a:endParaRPr>
          </a:p>
          <a:p>
            <a:pPr>
              <a:lnSpc>
                <a:spcPct val="120000"/>
              </a:lnSpc>
            </a:pPr>
            <a:r>
              <a:rPr lang="en-GB" sz="2100" dirty="0">
                <a:latin typeface="Times New Roman" panose="02020603050405020304" pitchFamily="18" charset="0"/>
                <a:cs typeface="Times New Roman" panose="02020603050405020304" pitchFamily="18" charset="0"/>
              </a:rPr>
              <a:t>Website </a:t>
            </a:r>
            <a:r>
              <a:rPr lang="en-GB" sz="2100" dirty="0" err="1">
                <a:latin typeface="Times New Roman" panose="02020603050405020304" pitchFamily="18" charset="0"/>
                <a:cs typeface="Times New Roman" panose="02020603050405020304" pitchFamily="18" charset="0"/>
              </a:rPr>
              <a:t>mô</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hình</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nhỏ</a:t>
            </a:r>
            <a:endParaRPr lang="en-GB" sz="2100" dirty="0">
              <a:latin typeface="Times New Roman" panose="02020603050405020304" pitchFamily="18" charset="0"/>
              <a:cs typeface="Times New Roman" panose="02020603050405020304" pitchFamily="18" charset="0"/>
            </a:endParaRPr>
          </a:p>
          <a:p>
            <a:pPr>
              <a:lnSpc>
                <a:spcPct val="120000"/>
              </a:lnSpc>
            </a:pPr>
            <a:r>
              <a:rPr lang="en-GB" sz="2100" dirty="0" err="1">
                <a:latin typeface="Times New Roman" panose="02020603050405020304" pitchFamily="18" charset="0"/>
                <a:cs typeface="Times New Roman" panose="02020603050405020304" pitchFamily="18" charset="0"/>
              </a:rPr>
              <a:t>Chưa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tối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ưu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được</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cơ</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sở</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dữ</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liệu</a:t>
            </a:r>
            <a:endParaRPr lang="en-GB" sz="2100" dirty="0">
              <a:latin typeface="Times New Roman" panose="02020603050405020304" pitchFamily="18" charset="0"/>
              <a:cs typeface="Times New Roman" panose="02020603050405020304" pitchFamily="18" charset="0"/>
            </a:endParaRPr>
          </a:p>
          <a:p>
            <a:pPr>
              <a:lnSpc>
                <a:spcPct val="120000"/>
              </a:lnSpc>
            </a:pPr>
            <a:r>
              <a:rPr lang="en-GB" sz="2100" dirty="0" err="1">
                <a:latin typeface="Times New Roman" panose="02020603050405020304" pitchFamily="18" charset="0"/>
                <a:cs typeface="Times New Roman" panose="02020603050405020304" pitchFamily="18" charset="0"/>
              </a:rPr>
              <a:t>Chưa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kiểm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thử</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được</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hiệu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năng</a:t>
            </a:r>
            <a:r>
              <a:rPr lang="en-GB" sz="2000" dirty="0">
                <a:latin typeface="Times New Roman" panose="02020603050405020304" pitchFamily="18" charset="0"/>
                <a:cs typeface="Times New Roman" panose="02020603050405020304" pitchFamily="18" charset="0"/>
              </a:rPr>
              <a:t>.</a:t>
            </a:r>
          </a:p>
        </p:txBody>
      </p:sp>
      <p:sp>
        <p:nvSpPr>
          <p:cNvPr id="7" name="Content Placeholder 2">
            <a:extLst>
              <a:ext uri="{FF2B5EF4-FFF2-40B4-BE49-F238E27FC236}">
                <a16:creationId xmlns:a16="http://schemas.microsoft.com/office/drawing/2014/main" id="{6C768418-263D-4CA9-9B6C-241482EF021B}"/>
              </a:ext>
            </a:extLst>
          </p:cNvPr>
          <p:cNvSpPr txBox="1">
            <a:spLocks/>
          </p:cNvSpPr>
          <p:nvPr/>
        </p:nvSpPr>
        <p:spPr>
          <a:xfrm>
            <a:off x="76199" y="4044727"/>
            <a:ext cx="8991601" cy="2505710"/>
          </a:xfrm>
          <a:prstGeom prst="rect">
            <a:avLst/>
          </a:prstGeom>
          <a:solidFill>
            <a:schemeClr val="bg2"/>
          </a:solidFill>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GB" sz="3000" b="1" dirty="0" err="1">
                <a:latin typeface="Times New Roman" panose="02020603050405020304" pitchFamily="18" charset="0"/>
                <a:cs typeface="Times New Roman" panose="02020603050405020304" pitchFamily="18" charset="0"/>
              </a:rPr>
              <a:t>Hướng</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phát</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triển</a:t>
            </a:r>
            <a:endParaRPr lang="en-US" sz="3000" dirty="0">
              <a:latin typeface="Times New Roman" panose="02020603050405020304" pitchFamily="18" charset="0"/>
              <a:cs typeface="Times New Roman" panose="02020603050405020304" pitchFamily="18" charset="0"/>
            </a:endParaRPr>
          </a:p>
          <a:p>
            <a:pPr>
              <a:lnSpc>
                <a:spcPct val="150000"/>
              </a:lnSpc>
            </a:pPr>
            <a:r>
              <a:rPr lang="en-US" sz="3000" dirty="0" err="1">
                <a:latin typeface="Times New Roman" panose="02020603050405020304" pitchFamily="18" charset="0"/>
                <a:cs typeface="Times New Roman" panose="02020603050405020304" pitchFamily="18" charset="0"/>
              </a:rPr>
              <a:t>Nâng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endParaRPr lang="en-US" sz="3000" dirty="0">
              <a:latin typeface="Times New Roman" panose="02020603050405020304" pitchFamily="18" charset="0"/>
              <a:cs typeface="Times New Roman" panose="02020603050405020304" pitchFamily="18" charset="0"/>
            </a:endParaRPr>
          </a:p>
          <a:p>
            <a:pPr>
              <a:lnSpc>
                <a:spcPct val="150000"/>
              </a:lnSpc>
            </a:pPr>
            <a:r>
              <a:rPr lang="en-US" sz="3000" dirty="0" err="1">
                <a:latin typeface="Times New Roman" panose="02020603050405020304" pitchFamily="18" charset="0"/>
                <a:cs typeface="Times New Roman" panose="02020603050405020304" pitchFamily="18" charset="0"/>
              </a:rPr>
              <a:t>Thêm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mới</a:t>
            </a:r>
            <a:endParaRPr lang="en-US" sz="3000" dirty="0">
              <a:latin typeface="Times New Roman" panose="02020603050405020304" pitchFamily="18" charset="0"/>
              <a:cs typeface="Times New Roman" panose="02020603050405020304" pitchFamily="18" charset="0"/>
            </a:endParaRPr>
          </a:p>
          <a:p>
            <a:pPr>
              <a:lnSpc>
                <a:spcPct val="150000"/>
              </a:lnSpc>
            </a:pP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duyệt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a:t>
            </a:r>
          </a:p>
          <a:p>
            <a:pPr>
              <a:lnSpc>
                <a:spcPct val="150000"/>
              </a:lnSpc>
            </a:pPr>
            <a:r>
              <a:rPr lang="en-US" sz="3000" dirty="0" err="1">
                <a:latin typeface="Times New Roman" panose="02020603050405020304" pitchFamily="18" charset="0"/>
                <a:cs typeface="Times New Roman" panose="02020603050405020304" pitchFamily="18" charset="0"/>
              </a:rPr>
              <a:t>Mở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responsive</a:t>
            </a:r>
          </a:p>
          <a:p>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573755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05662-0DCD-4F46-9A96-6079D20557AA}"/>
              </a:ext>
            </a:extLst>
          </p:cNvPr>
          <p:cNvSpPr>
            <a:spLocks noGrp="1"/>
          </p:cNvSpPr>
          <p:nvPr>
            <p:ph idx="1"/>
          </p:nvPr>
        </p:nvSpPr>
        <p:spPr>
          <a:xfrm>
            <a:off x="457200" y="1676400"/>
            <a:ext cx="8229600" cy="4495800"/>
          </a:xfrm>
          <a:solidFill>
            <a:schemeClr val="bg2"/>
          </a:solidFill>
        </p:spPr>
        <p:txBody>
          <a:bodyPr/>
          <a:lstStyle/>
          <a:p>
            <a:pPr>
              <a:lnSpc>
                <a:spcPct val="150000"/>
              </a:lnSpc>
            </a:pPr>
            <a:r>
              <a:rPr lang="en-GB" dirty="0" err="1">
                <a:latin typeface="Times New Roman" panose="02020603050405020304" pitchFamily="18" charset="0"/>
                <a:cs typeface="Times New Roman" panose="02020603050405020304" pitchFamily="18" charset="0"/>
              </a:rPr>
              <a:t>Vấn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đề</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thực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tập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doanh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nghiệp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sinh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hiện</a:t>
            </a:r>
            <a:r>
              <a:rPr lang="en-GB" dirty="0">
                <a:latin typeface="Times New Roman" panose="02020603050405020304" pitchFamily="18" charset="0"/>
                <a:cs typeface="Times New Roman" panose="02020603050405020304" pitchFamily="18" charset="0"/>
              </a:rPr>
              <a:t> nay</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CC911-D395-4E92-BAB2-6E6F5EF01E58}"/>
              </a:ext>
            </a:extLst>
          </p:cNvPr>
          <p:cNvSpPr>
            <a:spLocks noGrp="1"/>
          </p:cNvSpPr>
          <p:nvPr>
            <p:ph type="sldNum" sz="quarter" idx="12"/>
          </p:nvPr>
        </p:nvSpPr>
        <p:spPr/>
        <p:txBody>
          <a:bodyPr/>
          <a:lstStyle/>
          <a:p>
            <a:fld id="{B6F15528-21DE-4FAA-801E-634DDDAF4B2B}" type="slidenum">
              <a:rPr lang="en-US" smtClean="0">
                <a:solidFill>
                  <a:srgbClr val="FF0000"/>
                </a:solidFill>
              </a:rPr>
              <a:pPr/>
              <a:t>3</a:t>
            </a:fld>
            <a:r>
              <a:rPr lang="en-US" dirty="0">
                <a:solidFill>
                  <a:srgbClr val="FF0000"/>
                </a:solidFill>
              </a:rPr>
              <a:t>/25</a:t>
            </a:r>
          </a:p>
        </p:txBody>
      </p:sp>
      <p:sp>
        <p:nvSpPr>
          <p:cNvPr id="5" name="Title 4"/>
          <p:cNvSpPr>
            <a:spLocks noGrp="1"/>
          </p:cNvSpPr>
          <p:nvPr>
            <p:ph type="title"/>
          </p:nvPr>
        </p:nvSpPr>
        <p:spPr/>
        <p:txBody>
          <a:bodyPr/>
          <a:lstStyle/>
          <a:p>
            <a:endParaRPr lang="en-GB"/>
          </a:p>
        </p:txBody>
      </p:sp>
      <p:sp>
        <p:nvSpPr>
          <p:cNvPr id="6" name="Title 1">
            <a:extLst>
              <a:ext uri="{FF2B5EF4-FFF2-40B4-BE49-F238E27FC236}">
                <a16:creationId xmlns:a16="http://schemas.microsoft.com/office/drawing/2014/main" id="{894BA624-3FBA-4BF6-A72D-CB1702BF3538}"/>
              </a:ext>
            </a:extLst>
          </p:cNvPr>
          <p:cNvSpPr txBox="1">
            <a:spLocks/>
          </p:cNvSpPr>
          <p:nvPr/>
        </p:nvSpPr>
        <p:spPr>
          <a:xfrm>
            <a:off x="457200" y="274638"/>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GIỚI THIỆU</a:t>
            </a:r>
            <a:endParaRPr lang="en-US" sz="4000" b="1" dirty="0">
              <a:solidFill>
                <a:schemeClr val="bg1"/>
              </a:solidFill>
            </a:endParaRPr>
          </a:p>
        </p:txBody>
      </p:sp>
    </p:spTree>
    <p:extLst>
      <p:ext uri="{BB962C8B-B14F-4D97-AF65-F5344CB8AC3E}">
        <p14:creationId xmlns:p14="http://schemas.microsoft.com/office/powerpoint/2010/main" val="19797825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4A5B9-6E18-4F44-98ED-B2A6F45F1212}"/>
              </a:ext>
            </a:extLst>
          </p:cNvPr>
          <p:cNvSpPr>
            <a:spLocks noGrp="1"/>
          </p:cNvSpPr>
          <p:nvPr>
            <p:ph idx="1"/>
          </p:nvPr>
        </p:nvSpPr>
        <p:spPr>
          <a:xfrm>
            <a:off x="533399" y="1738313"/>
            <a:ext cx="4800601" cy="4618037"/>
          </a:xfrm>
          <a:solidFill>
            <a:schemeClr val="bg2"/>
          </a:solidFill>
        </p:spPr>
        <p:txBody>
          <a:bodyPr>
            <a:normAutofit fontScale="92500"/>
          </a:bodyPr>
          <a:lstStyle/>
          <a:p>
            <a:pPr algn="just"/>
            <a:r>
              <a:rPr lang="en-US" sz="2700" dirty="0" err="1">
                <a:latin typeface="Times New Roman" panose="02020603050405020304" pitchFamily="18" charset="0"/>
                <a:cs typeface="Times New Roman" panose="02020603050405020304" pitchFamily="18" charset="0"/>
              </a:rPr>
              <a:t>Sự</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bùng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nổ</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của</a:t>
            </a:r>
            <a:r>
              <a:rPr lang="en-US" sz="2700" dirty="0">
                <a:latin typeface="Times New Roman" panose="02020603050405020304" pitchFamily="18" charset="0"/>
                <a:cs typeface="Times New Roman" panose="02020603050405020304" pitchFamily="18" charset="0"/>
              </a:rPr>
              <a:t> </a:t>
            </a:r>
            <a:r>
              <a:rPr lang="en-GB" sz="2700" dirty="0" err="1">
                <a:latin typeface="Times New Roman" panose="02020603050405020304" pitchFamily="18" charset="0"/>
                <a:cs typeface="Times New Roman" panose="02020603050405020304" pitchFamily="18" charset="0"/>
              </a:rPr>
              <a:t>công</a:t>
            </a:r>
            <a:r>
              <a:rPr lang="en-GB" sz="2700" dirty="0">
                <a:latin typeface="Times New Roman" panose="02020603050405020304" pitchFamily="18" charset="0"/>
                <a:cs typeface="Times New Roman" panose="02020603050405020304" pitchFamily="18" charset="0"/>
              </a:rPr>
              <a:t> </a:t>
            </a:r>
            <a:r>
              <a:rPr lang="en-GB" sz="2700" dirty="0" err="1">
                <a:latin typeface="Times New Roman" panose="02020603050405020304" pitchFamily="18" charset="0"/>
                <a:cs typeface="Times New Roman" panose="02020603050405020304" pitchFamily="18" charset="0"/>
              </a:rPr>
              <a:t>nghệ</a:t>
            </a:r>
            <a:r>
              <a:rPr lang="en-GB" sz="2700" dirty="0">
                <a:latin typeface="Times New Roman" panose="02020603050405020304" pitchFamily="18" charset="0"/>
                <a:cs typeface="Times New Roman" panose="02020603050405020304" pitchFamily="18" charset="0"/>
              </a:rPr>
              <a:t> </a:t>
            </a:r>
            <a:r>
              <a:rPr lang="en-GB" sz="2700" dirty="0" err="1">
                <a:latin typeface="Times New Roman" panose="02020603050405020304" pitchFamily="18" charset="0"/>
                <a:cs typeface="Times New Roman" panose="02020603050405020304" pitchFamily="18" charset="0"/>
              </a:rPr>
              <a:t>thông</a:t>
            </a:r>
            <a:r>
              <a:rPr lang="en-GB" sz="2700" dirty="0">
                <a:latin typeface="Times New Roman" panose="02020603050405020304" pitchFamily="18" charset="0"/>
                <a:cs typeface="Times New Roman" panose="02020603050405020304" pitchFamily="18" charset="0"/>
              </a:rPr>
              <a:t> tin</a:t>
            </a:r>
            <a:endParaRPr lang="en-US" sz="2700" dirty="0">
              <a:latin typeface="Times New Roman" panose="02020603050405020304" pitchFamily="18" charset="0"/>
              <a:cs typeface="Times New Roman" panose="02020603050405020304" pitchFamily="18" charset="0"/>
            </a:endParaRPr>
          </a:p>
          <a:p>
            <a:pPr algn="just"/>
            <a:r>
              <a:rPr lang="en-US" sz="2700" dirty="0" err="1">
                <a:latin typeface="Times New Roman" panose="02020603050405020304" pitchFamily="18" charset="0"/>
                <a:cs typeface="Times New Roman" panose="02020603050405020304" pitchFamily="18" charset="0"/>
              </a:rPr>
              <a:t>Sinh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viên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được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đào</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tào</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ngày</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càng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nhiều</a:t>
            </a:r>
            <a:endParaRPr lang="en-US" sz="2700" dirty="0">
              <a:latin typeface="Times New Roman" panose="02020603050405020304" pitchFamily="18" charset="0"/>
              <a:cs typeface="Times New Roman" panose="02020603050405020304" pitchFamily="18" charset="0"/>
            </a:endParaRPr>
          </a:p>
          <a:p>
            <a:pPr algn="just"/>
            <a:r>
              <a:rPr lang="en-US" sz="2700" dirty="0" err="1">
                <a:latin typeface="Times New Roman" panose="02020603050405020304" pitchFamily="18" charset="0"/>
                <a:cs typeface="Times New Roman" panose="02020603050405020304" pitchFamily="18" charset="0"/>
              </a:rPr>
              <a:t>Tỉ</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lệ</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sinh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viên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chủ</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động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trong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việc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liên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hệ</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với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các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doanh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nghiệp</a:t>
            </a:r>
            <a:endParaRPr lang="en-US" sz="2700" dirty="0">
              <a:latin typeface="Times New Roman" panose="02020603050405020304" pitchFamily="18" charset="0"/>
              <a:cs typeface="Times New Roman" panose="02020603050405020304" pitchFamily="18" charset="0"/>
            </a:endParaRPr>
          </a:p>
          <a:p>
            <a:pPr algn="just"/>
            <a:r>
              <a:rPr lang="en-US" sz="2700" dirty="0" err="1">
                <a:latin typeface="Times New Roman" panose="02020603050405020304" pitchFamily="18" charset="0"/>
                <a:cs typeface="Times New Roman" panose="02020603050405020304" pitchFamily="18" charset="0"/>
              </a:rPr>
              <a:t>Khó</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khăn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đối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với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nhà</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trường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doanh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nghiệp</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và</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bản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thân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của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sinh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viên</a:t>
            </a:r>
            <a:endParaRPr lang="en-US" sz="2700" dirty="0">
              <a:latin typeface="Times New Roman" panose="02020603050405020304" pitchFamily="18" charset="0"/>
              <a:cs typeface="Times New Roman" panose="02020603050405020304" pitchFamily="18" charset="0"/>
            </a:endParaRPr>
          </a:p>
          <a:p>
            <a:pPr algn="just"/>
            <a:r>
              <a:rPr lang="en-US" sz="2700" dirty="0" err="1">
                <a:latin typeface="Times New Roman" panose="02020603050405020304" pitchFamily="18" charset="0"/>
                <a:cs typeface="Times New Roman" panose="02020603050405020304" pitchFamily="18" charset="0"/>
              </a:rPr>
              <a:t>Chưa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có</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giải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pháp</a:t>
            </a:r>
            <a:r>
              <a:rPr lang="en-US" sz="2700" dirty="0">
                <a:latin typeface="Times New Roman" panose="02020603050405020304" pitchFamily="18" charset="0"/>
                <a:cs typeface="Times New Roman" panose="02020603050405020304" pitchFamily="18" charset="0"/>
              </a:rPr>
              <a:t> hay website </a:t>
            </a:r>
            <a:r>
              <a:rPr lang="en-US" sz="2700" dirty="0" err="1">
                <a:latin typeface="Times New Roman" panose="02020603050405020304" pitchFamily="18" charset="0"/>
                <a:cs typeface="Times New Roman" panose="02020603050405020304" pitchFamily="18" charset="0"/>
              </a:rPr>
              <a:t>nào</a:t>
            </a:r>
            <a:endParaRPr lang="en-US" sz="2800" dirty="0"/>
          </a:p>
          <a:p>
            <a:pPr marL="0" indent="0" algn="just">
              <a:buNone/>
            </a:pPr>
            <a:endParaRPr lang="en-US" sz="2800" dirty="0"/>
          </a:p>
          <a:p>
            <a:pPr algn="just"/>
            <a:endParaRPr lang="en-US" sz="2800" dirty="0"/>
          </a:p>
          <a:p>
            <a:pPr algn="just"/>
            <a:endParaRPr lang="en-US" sz="2800" dirty="0"/>
          </a:p>
        </p:txBody>
      </p:sp>
      <p:sp>
        <p:nvSpPr>
          <p:cNvPr id="4" name="Slide Number Placeholder 3">
            <a:extLst>
              <a:ext uri="{FF2B5EF4-FFF2-40B4-BE49-F238E27FC236}">
                <a16:creationId xmlns:a16="http://schemas.microsoft.com/office/drawing/2014/main" id="{301EC245-A275-42FF-8933-9CA6C1C472D9}"/>
              </a:ext>
            </a:extLst>
          </p:cNvPr>
          <p:cNvSpPr>
            <a:spLocks noGrp="1"/>
          </p:cNvSpPr>
          <p:nvPr>
            <p:ph type="sldNum" sz="quarter" idx="12"/>
          </p:nvPr>
        </p:nvSpPr>
        <p:spPr>
          <a:xfrm>
            <a:off x="6781800" y="6492875"/>
            <a:ext cx="2133600" cy="365125"/>
          </a:xfrm>
        </p:spPr>
        <p:txBody>
          <a:bodyPr/>
          <a:lstStyle/>
          <a:p>
            <a:fld id="{FFF700D2-071F-440E-A3FF-180D34BA4EC8}" type="slidenum">
              <a:rPr lang="en-GB" smtClean="0">
                <a:solidFill>
                  <a:srgbClr val="FF0000"/>
                </a:solidFill>
              </a:rPr>
              <a:pPr/>
              <a:t>4</a:t>
            </a:fld>
            <a:r>
              <a:rPr lang="en-GB" dirty="0">
                <a:solidFill>
                  <a:srgbClr val="FF0000"/>
                </a:solidFill>
              </a:rPr>
              <a:t>/25</a:t>
            </a:r>
          </a:p>
        </p:txBody>
      </p:sp>
      <p:sp>
        <p:nvSpPr>
          <p:cNvPr id="6" name="Title 5"/>
          <p:cNvSpPr>
            <a:spLocks noGrp="1"/>
          </p:cNvSpPr>
          <p:nvPr>
            <p:ph type="title"/>
          </p:nvPr>
        </p:nvSpPr>
        <p:spPr>
          <a:xfrm>
            <a:off x="533399" y="334963"/>
            <a:ext cx="8229600" cy="1143000"/>
          </a:xfrm>
        </p:spPr>
        <p:txBody>
          <a:bodyPr/>
          <a:lstStyle/>
          <a:p>
            <a:endParaRPr lang="en-GB">
              <a:ln w="0"/>
              <a:solidFill>
                <a:schemeClr val="accent1"/>
              </a:solidFill>
              <a:effectLst>
                <a:outerShdw blurRad="38100" dist="25400" dir="5400000" algn="ctr" rotWithShape="0">
                  <a:srgbClr val="6E747A">
                    <a:alpha val="43000"/>
                  </a:srgbClr>
                </a:outerShdw>
              </a:effectLst>
            </a:endParaRPr>
          </a:p>
        </p:txBody>
      </p:sp>
      <p:sp>
        <p:nvSpPr>
          <p:cNvPr id="8" name="Title 1">
            <a:extLst>
              <a:ext uri="{FF2B5EF4-FFF2-40B4-BE49-F238E27FC236}">
                <a16:creationId xmlns:a16="http://schemas.microsoft.com/office/drawing/2014/main" id="{894BA624-3FBA-4BF6-A72D-CB1702BF3538}"/>
              </a:ext>
            </a:extLst>
          </p:cNvPr>
          <p:cNvSpPr txBox="1">
            <a:spLocks/>
          </p:cNvSpPr>
          <p:nvPr/>
        </p:nvSpPr>
        <p:spPr>
          <a:xfrm>
            <a:off x="546846" y="334963"/>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GIỚI THIỆU (1/4)</a:t>
            </a:r>
            <a:endParaRPr lang="en-US" sz="4000" b="1" dirty="0">
              <a:solidFill>
                <a:schemeClr val="bg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512" y="3322638"/>
            <a:ext cx="3213847" cy="1249362"/>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4"/>
          <a:stretch>
            <a:fillRect/>
          </a:stretch>
        </p:blipFill>
        <p:spPr>
          <a:xfrm>
            <a:off x="5523056" y="4694238"/>
            <a:ext cx="3234855" cy="1722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Image result for cong nghe thong t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350" y="1737650"/>
            <a:ext cx="3222265" cy="1387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92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B8F9EC-FB36-4A09-9982-47FCA0A45A4B}"/>
              </a:ext>
            </a:extLst>
          </p:cNvPr>
          <p:cNvSpPr>
            <a:spLocks noGrp="1"/>
          </p:cNvSpPr>
          <p:nvPr>
            <p:ph type="sldNum" sz="quarter" idx="12"/>
          </p:nvPr>
        </p:nvSpPr>
        <p:spPr>
          <a:xfrm>
            <a:off x="6781800" y="6463813"/>
            <a:ext cx="2133600" cy="365125"/>
          </a:xfrm>
        </p:spPr>
        <p:txBody>
          <a:bodyPr/>
          <a:lstStyle/>
          <a:p>
            <a:fld id="{FFF700D2-071F-440E-A3FF-180D34BA4EC8}" type="slidenum">
              <a:rPr lang="en-GB" smtClean="0">
                <a:solidFill>
                  <a:srgbClr val="FF0000"/>
                </a:solidFill>
              </a:rPr>
              <a:pPr/>
              <a:t>5</a:t>
            </a:fld>
            <a:r>
              <a:rPr lang="en-GB" dirty="0">
                <a:solidFill>
                  <a:srgbClr val="FF0000"/>
                </a:solidFill>
              </a:rPr>
              <a:t>/25</a:t>
            </a:r>
          </a:p>
        </p:txBody>
      </p:sp>
      <p:sp>
        <p:nvSpPr>
          <p:cNvPr id="2" name="Title 1"/>
          <p:cNvSpPr>
            <a:spLocks noGrp="1"/>
          </p:cNvSpPr>
          <p:nvPr>
            <p:ph type="title"/>
          </p:nvPr>
        </p:nvSpPr>
        <p:spPr/>
        <p:txBody>
          <a:bodyPr/>
          <a:lstStyle/>
          <a:p>
            <a:endParaRPr lang="en-GB"/>
          </a:p>
        </p:txBody>
      </p:sp>
      <p:sp>
        <p:nvSpPr>
          <p:cNvPr id="12" name="Title 1">
            <a:extLst>
              <a:ext uri="{FF2B5EF4-FFF2-40B4-BE49-F238E27FC236}">
                <a16:creationId xmlns:a16="http://schemas.microsoft.com/office/drawing/2014/main" id="{894BA624-3FBA-4BF6-A72D-CB1702BF3538}"/>
              </a:ext>
            </a:extLst>
          </p:cNvPr>
          <p:cNvSpPr txBox="1">
            <a:spLocks/>
          </p:cNvSpPr>
          <p:nvPr/>
        </p:nvSpPr>
        <p:spPr>
          <a:xfrm>
            <a:off x="461682" y="290672"/>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GIỚI THIỆU (2/4)</a:t>
            </a:r>
            <a:endParaRPr lang="en-US" sz="4000" b="1" dirty="0">
              <a:solidFill>
                <a:schemeClr val="bg1"/>
              </a:solidFill>
            </a:endParaRPr>
          </a:p>
        </p:txBody>
      </p:sp>
      <p:sp>
        <p:nvSpPr>
          <p:cNvPr id="13" name="Content Placeholder 2">
            <a:extLst>
              <a:ext uri="{FF2B5EF4-FFF2-40B4-BE49-F238E27FC236}">
                <a16:creationId xmlns:a16="http://schemas.microsoft.com/office/drawing/2014/main" id="{1BA4A5B9-6E18-4F44-98ED-B2A6F45F1212}"/>
              </a:ext>
            </a:extLst>
          </p:cNvPr>
          <p:cNvSpPr>
            <a:spLocks noGrp="1"/>
          </p:cNvSpPr>
          <p:nvPr>
            <p:ph idx="1"/>
          </p:nvPr>
        </p:nvSpPr>
        <p:spPr>
          <a:xfrm>
            <a:off x="457200" y="1665929"/>
            <a:ext cx="4343400" cy="1400702"/>
          </a:xfrm>
          <a:solidFill>
            <a:schemeClr val="bg2"/>
          </a:solidFill>
        </p:spPr>
        <p:txBody>
          <a:bodyPr>
            <a:normAutofit/>
          </a:bodyPr>
          <a:lstStyle/>
          <a:p>
            <a:pPr marL="0" indent="0" algn="just">
              <a:lnSpc>
                <a:spcPct val="110000"/>
              </a:lnSpc>
              <a:buNone/>
            </a:pPr>
            <a:r>
              <a:rPr lang="en-US" sz="27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DN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CNTT </a:t>
            </a:r>
          </a:p>
          <a:p>
            <a:pPr marL="0" indent="0" algn="just">
              <a:buNone/>
            </a:pPr>
            <a:endParaRPr lang="en-US" sz="2800" dirty="0"/>
          </a:p>
          <a:p>
            <a:pPr algn="just"/>
            <a:endParaRPr lang="en-US" sz="2800" dirty="0"/>
          </a:p>
          <a:p>
            <a:pPr algn="just"/>
            <a:endParaRPr lang="en-US" sz="2800" dirty="0"/>
          </a:p>
        </p:txBody>
      </p:sp>
      <p:sp>
        <p:nvSpPr>
          <p:cNvPr id="3" name="Right Arrow 2"/>
          <p:cNvSpPr/>
          <p:nvPr/>
        </p:nvSpPr>
        <p:spPr>
          <a:xfrm>
            <a:off x="533400" y="1752928"/>
            <a:ext cx="443753" cy="3810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8774"/>
            <a:ext cx="2819400" cy="1866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1512951"/>
            <a:ext cx="2514600" cy="1519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Content Placeholder 2">
            <a:extLst>
              <a:ext uri="{FF2B5EF4-FFF2-40B4-BE49-F238E27FC236}">
                <a16:creationId xmlns:a16="http://schemas.microsoft.com/office/drawing/2014/main" id="{1BA4A5B9-6E18-4F44-98ED-B2A6F45F1212}"/>
              </a:ext>
            </a:extLst>
          </p:cNvPr>
          <p:cNvSpPr txBox="1">
            <a:spLocks/>
          </p:cNvSpPr>
          <p:nvPr/>
        </p:nvSpPr>
        <p:spPr>
          <a:xfrm>
            <a:off x="3406588" y="3276145"/>
            <a:ext cx="5280212" cy="3130036"/>
          </a:xfrm>
          <a:prstGeom prst="rect">
            <a:avLst/>
          </a:prstGeom>
          <a:solidFill>
            <a:schemeClr val="bg2"/>
          </a:solidFill>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0000"/>
              </a:lnSpc>
              <a:buFont typeface="Arial" pitchFamily="34" charset="0"/>
              <a:buNone/>
            </a:pPr>
            <a:r>
              <a:rPr lang="en-US" sz="9600" dirty="0" err="1">
                <a:latin typeface="Times New Roman" panose="02020603050405020304" pitchFamily="18" charset="0"/>
                <a:cs typeface="Times New Roman" panose="02020603050405020304" pitchFamily="18" charset="0"/>
              </a:rPr>
              <a:t>Mục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đích</a:t>
            </a:r>
            <a:endParaRPr lang="en-US" sz="9600" dirty="0">
              <a:latin typeface="Times New Roman" panose="02020603050405020304" pitchFamily="18" charset="0"/>
              <a:cs typeface="Times New Roman" panose="02020603050405020304" pitchFamily="18" charset="0"/>
            </a:endParaRPr>
          </a:p>
          <a:p>
            <a:pPr algn="just">
              <a:lnSpc>
                <a:spcPct val="110000"/>
              </a:lnSpc>
            </a:pPr>
            <a:r>
              <a:rPr lang="en-US" sz="9600" dirty="0" err="1">
                <a:latin typeface="Times New Roman" panose="02020603050405020304" pitchFamily="18" charset="0"/>
                <a:cs typeface="Times New Roman" panose="02020603050405020304" pitchFamily="18" charset="0"/>
              </a:rPr>
              <a:t>Cung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cấp</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giải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pháp</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cho</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nhà</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trường</a:t>
            </a:r>
            <a:endParaRPr lang="en-US" sz="9600" dirty="0">
              <a:latin typeface="Times New Roman" panose="02020603050405020304" pitchFamily="18" charset="0"/>
              <a:cs typeface="Times New Roman" panose="02020603050405020304" pitchFamily="18" charset="0"/>
            </a:endParaRPr>
          </a:p>
          <a:p>
            <a:pPr algn="just">
              <a:lnSpc>
                <a:spcPct val="110000"/>
              </a:lnSpc>
            </a:pPr>
            <a:r>
              <a:rPr lang="en-US" sz="9600" dirty="0" err="1">
                <a:latin typeface="Times New Roman" panose="02020603050405020304" pitchFamily="18" charset="0"/>
                <a:cs typeface="Times New Roman" panose="02020603050405020304" pitchFamily="18" charset="0"/>
              </a:rPr>
              <a:t>Cung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ứng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nguồn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nhân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lực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cho</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doanh</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nghiệp</a:t>
            </a:r>
            <a:endParaRPr lang="en-US" sz="9600" dirty="0">
              <a:latin typeface="Times New Roman" panose="02020603050405020304" pitchFamily="18" charset="0"/>
              <a:cs typeface="Times New Roman" panose="02020603050405020304" pitchFamily="18" charset="0"/>
            </a:endParaRPr>
          </a:p>
          <a:p>
            <a:pPr algn="just">
              <a:lnSpc>
                <a:spcPct val="110000"/>
              </a:lnSpc>
            </a:pPr>
            <a:r>
              <a:rPr lang="en-US" sz="9600" dirty="0" err="1">
                <a:latin typeface="Times New Roman" panose="02020603050405020304" pitchFamily="18" charset="0"/>
                <a:cs typeface="Times New Roman" panose="02020603050405020304" pitchFamily="18" charset="0"/>
              </a:rPr>
              <a:t>Cơ</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hội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thực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tập</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tại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các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doanh</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nghiệp</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định</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hướng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được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nghề</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nghiệp</a:t>
            </a:r>
            <a:endParaRPr lang="en-US" sz="9600" dirty="0">
              <a:latin typeface="Times New Roman" panose="02020603050405020304" pitchFamily="18" charset="0"/>
              <a:cs typeface="Times New Roman" panose="02020603050405020304" pitchFamily="18" charset="0"/>
            </a:endParaRPr>
          </a:p>
          <a:p>
            <a:pPr algn="just">
              <a:lnSpc>
                <a:spcPct val="110000"/>
              </a:lnSpc>
            </a:pPr>
            <a:r>
              <a:rPr lang="en-US" sz="9600" dirty="0" err="1">
                <a:latin typeface="Times New Roman" panose="02020603050405020304" pitchFamily="18" charset="0"/>
                <a:cs typeface="Times New Roman" panose="02020603050405020304" pitchFamily="18" charset="0"/>
              </a:rPr>
              <a:t>Rèn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được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thái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độ</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phát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huy</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những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kiến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thức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đã</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học</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được</a:t>
            </a:r>
            <a:endParaRPr lang="en-US" sz="9600"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sz="2800" dirty="0"/>
          </a:p>
          <a:p>
            <a:pPr algn="just"/>
            <a:endParaRPr lang="en-US" sz="2800" dirty="0"/>
          </a:p>
          <a:p>
            <a:pPr algn="just"/>
            <a:endParaRPr lang="en-US" sz="2800" dirty="0"/>
          </a:p>
        </p:txBody>
      </p:sp>
      <p:sp>
        <p:nvSpPr>
          <p:cNvPr id="18" name="Right Arrow 17"/>
          <p:cNvSpPr/>
          <p:nvPr/>
        </p:nvSpPr>
        <p:spPr>
          <a:xfrm>
            <a:off x="2933700" y="3223337"/>
            <a:ext cx="407894" cy="3810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543391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E1A48-3C97-42A9-9CEA-FFAAEE93E289}"/>
              </a:ext>
            </a:extLst>
          </p:cNvPr>
          <p:cNvSpPr>
            <a:spLocks noGrp="1"/>
          </p:cNvSpPr>
          <p:nvPr>
            <p:ph idx="1"/>
          </p:nvPr>
        </p:nvSpPr>
        <p:spPr>
          <a:xfrm>
            <a:off x="457200" y="1763713"/>
            <a:ext cx="4495800" cy="2057400"/>
          </a:xfrm>
          <a:solidFill>
            <a:schemeClr val="bg2"/>
          </a:solidFill>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PHP Framework </a:t>
            </a:r>
            <a:r>
              <a:rPr lang="en-US" sz="2400" dirty="0" err="1">
                <a:latin typeface="Times New Roman" panose="02020603050405020304" pitchFamily="18" charset="0"/>
                <a:cs typeface="Times New Roman" panose="02020603050405020304" pitchFamily="18" charset="0"/>
              </a:rPr>
              <a:t>Laravel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Navicat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9D0454-FD45-4B1B-9A4C-FD92B674E6F0}"/>
              </a:ext>
            </a:extLst>
          </p:cNvPr>
          <p:cNvSpPr>
            <a:spLocks noGrp="1"/>
          </p:cNvSpPr>
          <p:nvPr>
            <p:ph type="sldNum" sz="quarter" idx="12"/>
          </p:nvPr>
        </p:nvSpPr>
        <p:spPr>
          <a:xfrm>
            <a:off x="6781800" y="6483260"/>
            <a:ext cx="2133600" cy="365125"/>
          </a:xfrm>
        </p:spPr>
        <p:txBody>
          <a:bodyPr/>
          <a:lstStyle/>
          <a:p>
            <a:fld id="{B6F15528-21DE-4FAA-801E-634DDDAF4B2B}" type="slidenum">
              <a:rPr lang="en-US" smtClean="0">
                <a:solidFill>
                  <a:srgbClr val="FF0000"/>
                </a:solidFill>
              </a:rPr>
              <a:pPr/>
              <a:t>6</a:t>
            </a:fld>
            <a:r>
              <a:rPr lang="en-US" dirty="0">
                <a:solidFill>
                  <a:srgbClr val="FF0000"/>
                </a:solidFill>
              </a:rPr>
              <a:t>/25</a:t>
            </a:r>
          </a:p>
        </p:txBody>
      </p:sp>
      <p:sp>
        <p:nvSpPr>
          <p:cNvPr id="6" name="Title 1">
            <a:extLst>
              <a:ext uri="{FF2B5EF4-FFF2-40B4-BE49-F238E27FC236}">
                <a16:creationId xmlns:a16="http://schemas.microsoft.com/office/drawing/2014/main" id="{894BA624-3FBA-4BF6-A72D-CB1702BF3538}"/>
              </a:ext>
            </a:extLst>
          </p:cNvPr>
          <p:cNvSpPr txBox="1">
            <a:spLocks/>
          </p:cNvSpPr>
          <p:nvPr/>
        </p:nvSpPr>
        <p:spPr>
          <a:xfrm>
            <a:off x="457200" y="265113"/>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GIỚI THIỆU (3/4)</a:t>
            </a:r>
            <a:endParaRPr lang="en-US" sz="4000" b="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718889"/>
            <a:ext cx="3581400" cy="2209800"/>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987" y="4038601"/>
            <a:ext cx="3581401" cy="2270312"/>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57E1A48-3C97-42A9-9CEA-FFAAEE93E289}"/>
              </a:ext>
            </a:extLst>
          </p:cNvPr>
          <p:cNvSpPr txBox="1">
            <a:spLocks/>
          </p:cNvSpPr>
          <p:nvPr/>
        </p:nvSpPr>
        <p:spPr>
          <a:xfrm>
            <a:off x="461682" y="4038601"/>
            <a:ext cx="4495800" cy="2317750"/>
          </a:xfrm>
          <a:prstGeom prst="rect">
            <a:avLst/>
          </a:prstGeom>
          <a:solidFill>
            <a:schemeClr val="bg2"/>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endParaRPr lang="en-US" sz="24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2239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462440-E750-40AE-B32A-456B7E524A69}"/>
              </a:ext>
            </a:extLst>
          </p:cNvPr>
          <p:cNvSpPr>
            <a:spLocks noGrp="1"/>
          </p:cNvSpPr>
          <p:nvPr>
            <p:ph type="sldNum" sz="quarter" idx="12"/>
          </p:nvPr>
        </p:nvSpPr>
        <p:spPr>
          <a:xfrm>
            <a:off x="6858000" y="6463913"/>
            <a:ext cx="2133600" cy="365125"/>
          </a:xfrm>
        </p:spPr>
        <p:txBody>
          <a:bodyPr/>
          <a:lstStyle/>
          <a:p>
            <a:fld id="{FFF700D2-071F-440E-A3FF-180D34BA4EC8}" type="slidenum">
              <a:rPr lang="en-GB" smtClean="0">
                <a:solidFill>
                  <a:srgbClr val="FF0000"/>
                </a:solidFill>
              </a:rPr>
              <a:pPr/>
              <a:t>7</a:t>
            </a:fld>
            <a:r>
              <a:rPr lang="en-GB" dirty="0">
                <a:solidFill>
                  <a:srgbClr val="FF0000"/>
                </a:solidFill>
              </a:rPr>
              <a:t>/25</a:t>
            </a:r>
          </a:p>
        </p:txBody>
      </p:sp>
      <p:sp>
        <p:nvSpPr>
          <p:cNvPr id="23" name="Title 1">
            <a:extLst>
              <a:ext uri="{FF2B5EF4-FFF2-40B4-BE49-F238E27FC236}">
                <a16:creationId xmlns:a16="http://schemas.microsoft.com/office/drawing/2014/main" id="{894BA624-3FBA-4BF6-A72D-CB1702BF3538}"/>
              </a:ext>
            </a:extLst>
          </p:cNvPr>
          <p:cNvSpPr txBox="1">
            <a:spLocks/>
          </p:cNvSpPr>
          <p:nvPr/>
        </p:nvSpPr>
        <p:spPr>
          <a:xfrm>
            <a:off x="488576" y="152400"/>
            <a:ext cx="8229600" cy="1143000"/>
          </a:xfrm>
          <a:prstGeom prst="rect">
            <a:avLst/>
          </a:prstGeom>
          <a:solidFill>
            <a:schemeClr val="accent2"/>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GIỚI THIỆU (4/4)</a:t>
            </a:r>
            <a:endParaRPr lang="en-US" sz="4000" b="1" dirty="0">
              <a:solidFill>
                <a:schemeClr val="bg1"/>
              </a:solidFill>
            </a:endParaRPr>
          </a:p>
        </p:txBody>
      </p:sp>
      <p:sp>
        <p:nvSpPr>
          <p:cNvPr id="5" name="Content Placeholder 2">
            <a:extLst>
              <a:ext uri="{FF2B5EF4-FFF2-40B4-BE49-F238E27FC236}">
                <a16:creationId xmlns:a16="http://schemas.microsoft.com/office/drawing/2014/main" id="{757E1A48-3C97-42A9-9CEA-FFAAEE93E289}"/>
              </a:ext>
            </a:extLst>
          </p:cNvPr>
          <p:cNvSpPr>
            <a:spLocks noGrp="1"/>
          </p:cNvSpPr>
          <p:nvPr>
            <p:ph idx="1"/>
          </p:nvPr>
        </p:nvSpPr>
        <p:spPr>
          <a:xfrm>
            <a:off x="463862" y="1377156"/>
            <a:ext cx="2864224" cy="674687"/>
          </a:xfrm>
          <a:solidFill>
            <a:schemeClr val="bg1"/>
          </a:solidFill>
        </p:spPr>
        <p:txBody>
          <a:bodyPr>
            <a:normAutofit/>
          </a:bodyPr>
          <a:lstStyle/>
          <a:p>
            <a:pPr marL="0" indent="0">
              <a:buNone/>
            </a:pPr>
            <a:r>
              <a:rPr lang="en-GB" sz="2500" b="1" dirty="0" err="1">
                <a:latin typeface="Times New Roman" panose="02020603050405020304" pitchFamily="18" charset="0"/>
                <a:cs typeface="Times New Roman" panose="02020603050405020304" pitchFamily="18" charset="0"/>
              </a:rPr>
              <a:t>Đóng</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góp</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của</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đồ</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án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1343"/>
            <a:ext cx="9144000" cy="4691857"/>
          </a:xfrm>
          <a:prstGeom prst="rect">
            <a:avLst/>
          </a:prstGeom>
        </p:spPr>
      </p:pic>
    </p:spTree>
    <p:extLst>
      <p:ext uri="{BB962C8B-B14F-4D97-AF65-F5344CB8AC3E}">
        <p14:creationId xmlns:p14="http://schemas.microsoft.com/office/powerpoint/2010/main" val="23647669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1" name="Slide Number Placeholder 153">
            <a:extLst>
              <a:ext uri="{FF2B5EF4-FFF2-40B4-BE49-F238E27FC236}">
                <a16:creationId xmlns:a16="http://schemas.microsoft.com/office/drawing/2014/main" id="{59BB5141-F35B-485B-9883-EAFD1F3747FC}"/>
              </a:ext>
            </a:extLst>
          </p:cNvPr>
          <p:cNvSpPr>
            <a:spLocks noGrp="1"/>
          </p:cNvSpPr>
          <p:nvPr>
            <p:ph type="sldNum" sz="quarter" idx="12"/>
          </p:nvPr>
        </p:nvSpPr>
        <p:spPr>
          <a:xfrm>
            <a:off x="6858000" y="6400800"/>
            <a:ext cx="2133600" cy="365125"/>
          </a:xfrm>
        </p:spPr>
        <p:txBody>
          <a:bodyPr/>
          <a:lstStyle/>
          <a:p>
            <a:fld id="{FFF700D2-071F-440E-A3FF-180D34BA4EC8}" type="slidenum">
              <a:rPr lang="en-GB" smtClean="0">
                <a:solidFill>
                  <a:srgbClr val="FF0000"/>
                </a:solidFill>
              </a:rPr>
              <a:pPr/>
              <a:t>8</a:t>
            </a:fld>
            <a:r>
              <a:rPr lang="en-GB" dirty="0">
                <a:solidFill>
                  <a:srgbClr val="FF0000"/>
                </a:solidFill>
              </a:rPr>
              <a:t>/25</a:t>
            </a:r>
          </a:p>
        </p:txBody>
      </p:sp>
      <p:sp>
        <p:nvSpPr>
          <p:cNvPr id="7" name="Title 1">
            <a:extLst>
              <a:ext uri="{FF2B5EF4-FFF2-40B4-BE49-F238E27FC236}">
                <a16:creationId xmlns:a16="http://schemas.microsoft.com/office/drawing/2014/main" id="{894BA624-3FBA-4BF6-A72D-CB1702BF3538}"/>
              </a:ext>
            </a:extLst>
          </p:cNvPr>
          <p:cNvSpPr>
            <a:spLocks noGrp="1"/>
          </p:cNvSpPr>
          <p:nvPr>
            <p:ph type="title"/>
          </p:nvPr>
        </p:nvSpPr>
        <p:spPr>
          <a:xfrm>
            <a:off x="457200" y="274638"/>
            <a:ext cx="8229600" cy="1143000"/>
          </a:xfrm>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NỘI DUNG TRÌNH BÀY</a:t>
            </a:r>
            <a:endParaRPr lang="en-US" sz="4000" b="1" dirty="0">
              <a:solidFill>
                <a:schemeClr val="bg1"/>
              </a:solidFill>
            </a:endParaRPr>
          </a:p>
        </p:txBody>
      </p:sp>
      <p:sp>
        <p:nvSpPr>
          <p:cNvPr id="8" name="Content Placeholder 2">
            <a:extLst>
              <a:ext uri="{FF2B5EF4-FFF2-40B4-BE49-F238E27FC236}">
                <a16:creationId xmlns:a16="http://schemas.microsoft.com/office/drawing/2014/main" id="{BF1652F8-6945-491B-81B1-D5B5E8E3E64D}"/>
              </a:ext>
            </a:extLst>
          </p:cNvPr>
          <p:cNvSpPr txBox="1">
            <a:spLocks/>
          </p:cNvSpPr>
          <p:nvPr/>
        </p:nvSpPr>
        <p:spPr>
          <a:xfrm>
            <a:off x="470647" y="1606083"/>
            <a:ext cx="8229600" cy="4525963"/>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Giới</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thiệu</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tảng</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Phân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tích</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thiết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kế</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hệ</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thống</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Xây</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dựng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ch</a:t>
            </a:r>
            <a:r>
              <a:rPr lang="vi-VN" dirty="0">
                <a:solidFill>
                  <a:schemeClr val="bg2">
                    <a:lumMod val="75000"/>
                  </a:schemeClr>
                </a:solidFill>
                <a:latin typeface="Times New Roman" panose="02020603050405020304" pitchFamily="18" charset="0"/>
                <a:cs typeface="Times New Roman" panose="02020603050405020304" pitchFamily="18" charset="0"/>
              </a:rPr>
              <a:t>ư</a:t>
            </a:r>
            <a:r>
              <a:rPr lang="en-US" dirty="0" err="1">
                <a:solidFill>
                  <a:schemeClr val="bg2">
                    <a:lumMod val="75000"/>
                  </a:schemeClr>
                </a:solidFill>
                <a:latin typeface="Times New Roman" panose="02020603050405020304" pitchFamily="18" charset="0"/>
                <a:cs typeface="Times New Roman" panose="02020603050405020304" pitchFamily="18" charset="0"/>
              </a:rPr>
              <a:t>ơng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trình</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err="1">
                <a:solidFill>
                  <a:schemeClr val="bg2">
                    <a:lumMod val="75000"/>
                  </a:schemeClr>
                </a:solidFill>
                <a:latin typeface="Times New Roman" panose="02020603050405020304" pitchFamily="18" charset="0"/>
                <a:cs typeface="Times New Roman" panose="02020603050405020304" pitchFamily="18" charset="0"/>
              </a:rPr>
              <a:t>Kết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luận</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và</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hướng</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phát</a:t>
            </a:r>
            <a:r>
              <a:rPr lang="en-US" dirty="0">
                <a:solidFill>
                  <a:schemeClr val="bg2">
                    <a:lumMod val="75000"/>
                  </a:schemeClr>
                </a:solidFill>
                <a:latin typeface="Times New Roman" panose="02020603050405020304" pitchFamily="18" charset="0"/>
                <a:cs typeface="Times New Roman" panose="02020603050405020304" pitchFamily="18" charset="0"/>
              </a:rPr>
              <a:t> </a:t>
            </a:r>
            <a:r>
              <a:rPr lang="en-US" dirty="0" err="1">
                <a:solidFill>
                  <a:schemeClr val="bg2">
                    <a:lumMod val="75000"/>
                  </a:schemeClr>
                </a:solidFill>
                <a:latin typeface="Times New Roman" panose="02020603050405020304" pitchFamily="18" charset="0"/>
                <a:cs typeface="Times New Roman" panose="02020603050405020304" pitchFamily="18" charset="0"/>
              </a:rPr>
              <a:t>triển</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p>
        </p:txBody>
      </p:sp>
    </p:spTree>
    <p:extLst>
      <p:ext uri="{BB962C8B-B14F-4D97-AF65-F5344CB8AC3E}">
        <p14:creationId xmlns:p14="http://schemas.microsoft.com/office/powerpoint/2010/main" val="2747191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BA624-3FBA-4BF6-A72D-CB1702BF3538}"/>
              </a:ext>
            </a:extLst>
          </p:cNvPr>
          <p:cNvSpPr>
            <a:spLocks noGrp="1"/>
          </p:cNvSpPr>
          <p:nvPr>
            <p:ph type="title"/>
          </p:nvPr>
        </p:nvSpPr>
        <p:spPr>
          <a:solidFill>
            <a:schemeClr val="accent2"/>
          </a:solidFill>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KIẾN THỨC NỀN TẢNG</a:t>
            </a:r>
            <a:endParaRPr lang="en-US" sz="4000" b="1" dirty="0">
              <a:solidFill>
                <a:schemeClr val="bg1"/>
              </a:solidFill>
            </a:endParaRPr>
          </a:p>
        </p:txBody>
      </p:sp>
      <p:sp>
        <p:nvSpPr>
          <p:cNvPr id="4" name="Slide Number Placeholder 3">
            <a:extLst>
              <a:ext uri="{FF2B5EF4-FFF2-40B4-BE49-F238E27FC236}">
                <a16:creationId xmlns:a16="http://schemas.microsoft.com/office/drawing/2014/main" id="{9E43BD28-88DD-427A-8BC3-91FDE8E24C84}"/>
              </a:ext>
            </a:extLst>
          </p:cNvPr>
          <p:cNvSpPr>
            <a:spLocks noGrp="1"/>
          </p:cNvSpPr>
          <p:nvPr>
            <p:ph type="sldNum" sz="quarter" idx="12"/>
          </p:nvPr>
        </p:nvSpPr>
        <p:spPr>
          <a:xfrm>
            <a:off x="6781800" y="6400800"/>
            <a:ext cx="2133600" cy="365125"/>
          </a:xfrm>
        </p:spPr>
        <p:txBody>
          <a:bodyPr/>
          <a:lstStyle/>
          <a:p>
            <a:fld id="{B6F15528-21DE-4FAA-801E-634DDDAF4B2B}" type="slidenum">
              <a:rPr lang="en-US" smtClean="0">
                <a:solidFill>
                  <a:srgbClr val="FF0000"/>
                </a:solidFill>
              </a:rPr>
              <a:pPr/>
              <a:t>9</a:t>
            </a:fld>
            <a:r>
              <a:rPr lang="en-US" dirty="0">
                <a:solidFill>
                  <a:srgbClr val="FF0000"/>
                </a:solidFill>
              </a:rPr>
              <a:t>/25</a:t>
            </a:r>
          </a:p>
        </p:txBody>
      </p:sp>
      <p:sp>
        <p:nvSpPr>
          <p:cNvPr id="8" name="Content Placeholder 2">
            <a:extLst>
              <a:ext uri="{FF2B5EF4-FFF2-40B4-BE49-F238E27FC236}">
                <a16:creationId xmlns:a16="http://schemas.microsoft.com/office/drawing/2014/main" id="{BF1652F8-6945-491B-81B1-D5B5E8E3E64D}"/>
              </a:ext>
            </a:extLst>
          </p:cNvPr>
          <p:cNvSpPr txBox="1">
            <a:spLocks/>
          </p:cNvSpPr>
          <p:nvPr/>
        </p:nvSpPr>
        <p:spPr>
          <a:xfrm>
            <a:off x="457200" y="1609163"/>
            <a:ext cx="4953000" cy="2195512"/>
          </a:xfrm>
          <a:prstGeom prst="rect">
            <a:avLst/>
          </a:prstGeom>
          <a:solidFill>
            <a:schemeClr val="bg2"/>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GB" dirty="0">
                <a:latin typeface="Times New Roman" panose="02020603050405020304" pitchFamily="18" charset="0"/>
                <a:cs typeface="Times New Roman" panose="02020603050405020304" pitchFamily="18" charset="0"/>
              </a:rPr>
              <a:t>IBM Rational Rose</a:t>
            </a:r>
          </a:p>
          <a:p>
            <a:pPr>
              <a:lnSpc>
                <a:spcPct val="150000"/>
              </a:lnSpc>
            </a:pPr>
            <a:r>
              <a:rPr lang="en-GB" dirty="0">
                <a:latin typeface="Times New Roman" panose="02020603050405020304" pitchFamily="18" charset="0"/>
                <a:cs typeface="Times New Roman" panose="02020603050405020304" pitchFamily="18" charset="0"/>
              </a:rPr>
              <a:t>PHP Framework </a:t>
            </a:r>
            <a:r>
              <a:rPr lang="en-GB" dirty="0" err="1">
                <a:latin typeface="Times New Roman" panose="02020603050405020304" pitchFamily="18" charset="0"/>
                <a:cs typeface="Times New Roman" panose="02020603050405020304" pitchFamily="18" charset="0"/>
              </a:rPr>
              <a:t>Laravel</a:t>
            </a:r>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MySQL </a:t>
            </a:r>
            <a:r>
              <a:rPr lang="en-GB" dirty="0" err="1">
                <a:latin typeface="Times New Roman" panose="02020603050405020304" pitchFamily="18" charset="0"/>
                <a:cs typeface="Times New Roman" panose="02020603050405020304" pitchFamily="18" charset="0"/>
              </a:rPr>
              <a:t>Navicat</a:t>
            </a: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dirty="0"/>
          </a:p>
        </p:txBody>
      </p:sp>
      <p:sp>
        <p:nvSpPr>
          <p:cNvPr id="9" name="Content Placeholder 2">
            <a:extLst>
              <a:ext uri="{FF2B5EF4-FFF2-40B4-BE49-F238E27FC236}">
                <a16:creationId xmlns:a16="http://schemas.microsoft.com/office/drawing/2014/main" id="{BF1652F8-6945-491B-81B1-D5B5E8E3E64D}"/>
              </a:ext>
            </a:extLst>
          </p:cNvPr>
          <p:cNvSpPr txBox="1">
            <a:spLocks/>
          </p:cNvSpPr>
          <p:nvPr/>
        </p:nvSpPr>
        <p:spPr>
          <a:xfrm>
            <a:off x="3810000" y="3934851"/>
            <a:ext cx="4876800" cy="2291323"/>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GB" sz="2400" dirty="0">
                <a:latin typeface="Times New Roman" panose="02020603050405020304" pitchFamily="18" charset="0"/>
                <a:cs typeface="Times New Roman" panose="02020603050405020304" pitchFamily="18" charset="0"/>
              </a:rPr>
              <a:t>IBM Rational Rose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gì</a:t>
            </a:r>
            <a:r>
              <a:rPr lang="en-GB" sz="2400" dirty="0">
                <a:latin typeface="Times New Roman" panose="02020603050405020304" pitchFamily="18" charset="0"/>
                <a:cs typeface="Times New Roman" panose="02020603050405020304" pitchFamily="18" charset="0"/>
              </a:rPr>
              <a:t>?</a:t>
            </a:r>
          </a:p>
          <a:p>
            <a:pPr>
              <a:lnSpc>
                <a:spcPct val="150000"/>
              </a:lnSpc>
            </a:pPr>
            <a:r>
              <a:rPr lang="en-GB" sz="2400" dirty="0" err="1">
                <a:latin typeface="Times New Roman" panose="02020603050405020304" pitchFamily="18" charset="0"/>
                <a:cs typeface="Times New Roman" panose="02020603050405020304" pitchFamily="18" charset="0"/>
              </a:rPr>
              <a:t>Những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ưu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điểm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Rational Rose?</a:t>
            </a:r>
          </a:p>
          <a:p>
            <a:pPr>
              <a:lnSpc>
                <a:spcPct val="150000"/>
              </a:lnSpc>
            </a:pPr>
            <a:r>
              <a:rPr lang="en-GB" sz="2400" dirty="0" err="1">
                <a:latin typeface="Times New Roman" panose="02020603050405020304" pitchFamily="18" charset="0"/>
                <a:cs typeface="Times New Roman" panose="02020603050405020304" pitchFamily="18" charset="0"/>
              </a:rPr>
              <a:t>Tại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sao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lại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lựa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chọn</a:t>
            </a:r>
            <a:r>
              <a:rPr lang="en-GB" sz="2400" dirty="0">
                <a:latin typeface="Times New Roman" panose="02020603050405020304" pitchFamily="18" charset="0"/>
                <a:cs typeface="Times New Roman" panose="02020603050405020304" pitchFamily="18" charset="0"/>
              </a:rPr>
              <a:t> Rational Rose?</a:t>
            </a:r>
          </a:p>
        </p:txBody>
      </p:sp>
      <p:pic>
        <p:nvPicPr>
          <p:cNvPr id="1026" name="Picture 2" descr="Káº¿t quáº£ hÃ¬nh áº£nh cho rational rose for I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04677"/>
            <a:ext cx="2514600" cy="255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375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2399</TotalTime>
  <Words>865</Words>
  <Application>Microsoft Macintosh PowerPoint</Application>
  <PresentationFormat>On-screen Show (4:3)</PresentationFormat>
  <Paragraphs>192</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Calibri</vt:lpstr>
      <vt:lpstr>Tahoma</vt:lpstr>
      <vt:lpstr>Times New Roman</vt:lpstr>
      <vt:lpstr>Office Theme</vt:lpstr>
      <vt:lpstr>PowerPoint Presentation</vt:lpstr>
      <vt:lpstr>NỘI DUNG TRÌNH BÀY</vt:lpstr>
      <vt:lpstr>PowerPoint Presentation</vt:lpstr>
      <vt:lpstr>PowerPoint Presentation</vt:lpstr>
      <vt:lpstr>PowerPoint Presentation</vt:lpstr>
      <vt:lpstr>PowerPoint Presentation</vt:lpstr>
      <vt:lpstr>PowerPoint Presentation</vt:lpstr>
      <vt:lpstr>NỘI DUNG TRÌNH BÀY</vt:lpstr>
      <vt:lpstr>KIẾN THỨC NỀN TẢNG</vt:lpstr>
      <vt:lpstr>KIẾN THỨC NỀN TẢNG (2/3)</vt:lpstr>
      <vt:lpstr>KIẾN THỨC NỀN TẢNG (3/3)</vt:lpstr>
      <vt:lpstr>NỘI DUNG TRÌNH BÀY</vt:lpstr>
      <vt:lpstr>PowerPoint Presentation</vt:lpstr>
      <vt:lpstr>Phương pháp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dc:creator>
  <cp:lastModifiedBy>Microsoft Office User</cp:lastModifiedBy>
  <cp:revision>212</cp:revision>
  <dcterms:created xsi:type="dcterms:W3CDTF">2006-08-16T00:00:00Z</dcterms:created>
  <dcterms:modified xsi:type="dcterms:W3CDTF">2018-07-07T15:21:05Z</dcterms:modified>
</cp:coreProperties>
</file>