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81" r:id="rId5"/>
    <p:sldId id="280" r:id="rId6"/>
    <p:sldId id="283" r:id="rId7"/>
    <p:sldId id="284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1B2F-7FC4-FA92-66F7-C4F990D18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3D9A7-066A-7A8D-557C-9BFA366B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EC0CA-9D13-E742-CF48-A0E63CC8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D1D8-B98B-48B7-A9B4-1912F8D8DD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E9B63-B007-9E5C-C77F-9255D8A3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452A0-925C-69FF-35F2-28A3CBF8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B85F-567B-4E65-A57F-E43BEB58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4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971C-F0AD-7056-2CD2-22E09BA3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55625-E6AC-09D3-6DD9-DFFFB8D5A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158B-4877-5EF0-5FBD-9321DF0F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D1D8-B98B-48B7-A9B4-1912F8D8DD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9BBD9-717A-5379-E0E4-300E5E0A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42FCA-9167-3912-B319-47CD790B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B85F-567B-4E65-A57F-E43BEB58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901FD-3BED-B952-60FF-966CE006A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BC831-E4ED-FD51-6F06-640AB28DD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9BA04-21F2-C9B1-2CD1-68A81C19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D1D8-B98B-48B7-A9B4-1912F8D8DD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61C92-54D1-E592-87E0-A3B83221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A7469-FE85-54CD-EE20-EB3AFA77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B85F-567B-4E65-A57F-E43BEB58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1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36E1-E000-EF2B-E268-3FCAC7EB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29A3-2ECC-5459-89F7-E028B4FC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11AC3-592E-1FBF-5A5A-E97C1E93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D1D8-B98B-48B7-A9B4-1912F8D8DD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EED79-C0CC-BA6F-6A45-A611E560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25AF8-7F26-4F82-AAC8-6A6C5072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B85F-567B-4E65-A57F-E43BEB58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9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45FC-36DF-E2D1-4B88-B6C746F7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86FE5-D14B-24B0-4E02-849F8F990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EE09F-CA88-F0C3-5618-E32C62BE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D1D8-B98B-48B7-A9B4-1912F8D8DD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2F2B4-813D-5821-2C46-798E6A10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5268C-ACDA-5C48-DED2-89A2C7A4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B85F-567B-4E65-A57F-E43BEB58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5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B616-6C18-88D3-0D30-BE9135AB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04FE9-3FA1-B0E7-413A-7B22FAE04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B4BDC-1A84-AD5B-F524-865F8FCCA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D689A-C19C-5A0A-AFDA-067EC555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D1D8-B98B-48B7-A9B4-1912F8D8DD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4C527-3182-E27D-9B50-74142930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0F727-1479-755A-FAF7-F9A782EB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B85F-567B-4E65-A57F-E43BEB58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9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215E-34A3-E95A-6C8C-4A262438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83CB8-625A-DE11-9AD5-9E5A88E6F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F8495-5077-206F-64E0-0B41E79B0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6B26E-600D-29AA-F2CF-C7F45DB3E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E0C2A-2D97-B91C-D563-318D49FBD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E7619-94FF-B12C-1C24-8DBAA0DC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D1D8-B98B-48B7-A9B4-1912F8D8DD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F89AD-E22A-804A-DB60-C01EC253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47282-F05B-57B5-FCF7-DFE3281B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B85F-567B-4E65-A57F-E43BEB58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7086-C259-9A88-6152-CE294733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9C4B6-C00D-520D-47C8-CE38676A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D1D8-B98B-48B7-A9B4-1912F8D8DD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98BF4-6943-88C0-07A2-FE862684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ADABE-449D-A492-7F09-2AC7B88D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B85F-567B-4E65-A57F-E43BEB58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0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4D387-A7EA-1B11-BEAC-4ACC6F81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D1D8-B98B-48B7-A9B4-1912F8D8DD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09AEB-08B8-52F4-CE3C-09A43D8D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9EDB3-02E0-1C47-E1CD-AF898F48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B85F-567B-4E65-A57F-E43BEB58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8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3745-1748-DD94-14D7-3DBB59AB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E74B3-3766-8F13-8DA3-EF32B587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27B1F-BF84-CFBE-00AB-1D6A3A93F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DB5EA-5AFE-BF5A-7FA0-A885F933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D1D8-B98B-48B7-A9B4-1912F8D8DD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D74E4-39A7-913B-3DE7-680E209F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48A87-318F-1335-C43E-37D4394D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B85F-567B-4E65-A57F-E43BEB58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2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0E01-4B29-232E-F95B-F8467A5D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B5C07-BC70-4B40-4947-3341D33F2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A3641-A07E-A8C4-AA27-F6AA9A592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38C-9663-9B9A-EDE1-773D7350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D1D8-B98B-48B7-A9B4-1912F8D8DD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53A30-5F86-8372-DFC9-04CA08F2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932A-AC40-A158-7B01-4B0E35CC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B85F-567B-4E65-A57F-E43BEB58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9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BDAB7-B253-C953-22A7-76B8A7FA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6C318-97F5-301D-9419-50E3442CD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4C881-B670-EB4F-5EC4-1C8DDCA06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D1D8-B98B-48B7-A9B4-1912F8D8DD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6BD2D-BC94-E953-5465-0BE2C943F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4308-89E3-0D73-8AA3-867E360D7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B85F-567B-4E65-A57F-E43BEB58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2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C149-9775-A9D1-96A4-EFF35B0F7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Web Pages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35E45-CC1C-F981-C25D-DAA0DECC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Lecturer: Meng Duc Bui Tien (Mr.)</a:t>
            </a:r>
          </a:p>
        </p:txBody>
      </p:sp>
    </p:spTree>
    <p:extLst>
      <p:ext uri="{BB962C8B-B14F-4D97-AF65-F5344CB8AC3E}">
        <p14:creationId xmlns:p14="http://schemas.microsoft.com/office/powerpoint/2010/main" val="83141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The &lt;p&gt;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8C22-ABFB-255E-961B-6563FFDD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79" y="835574"/>
            <a:ext cx="10938641" cy="6022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Paragraphs are created using the &lt;p&gt; tag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943AA-48D9-F805-E884-293FCAA8F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76" y="1311986"/>
            <a:ext cx="83058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Comments into HTML pages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8C22-ABFB-255E-961B-6563FFDD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79" y="835574"/>
            <a:ext cx="10938641" cy="6022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Put comments into HTML pages to describe the page itself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94498-6917-16E2-B2CC-D2F73EAC9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00" y="1301968"/>
            <a:ext cx="7395999" cy="535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9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Organizing Information with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8C22-ABFB-255E-961B-6563FFDD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79" y="835574"/>
            <a:ext cx="10938641" cy="6022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create </a:t>
            </a:r>
            <a:r>
              <a:rPr lang="en-US" b="1" dirty="0"/>
              <a:t>numbered lists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create </a:t>
            </a:r>
            <a:r>
              <a:rPr lang="en-US" b="1" dirty="0"/>
              <a:t>bulleted lists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create </a:t>
            </a:r>
            <a:r>
              <a:rPr lang="en-US" b="1" dirty="0"/>
              <a:t>definition lists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Cascading Style Sheets (</a:t>
            </a:r>
            <a:r>
              <a:rPr lang="en-US" b="1" dirty="0"/>
              <a:t>CSS</a:t>
            </a:r>
            <a:r>
              <a:rPr lang="en-US" dirty="0"/>
              <a:t>) properties associated with lists</a:t>
            </a:r>
          </a:p>
        </p:txBody>
      </p:sp>
    </p:spTree>
    <p:extLst>
      <p:ext uri="{BB962C8B-B14F-4D97-AF65-F5344CB8AC3E}">
        <p14:creationId xmlns:p14="http://schemas.microsoft.com/office/powerpoint/2010/main" val="78639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Numbered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8C22-ABFB-255E-961B-6563FFDD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79" y="630623"/>
            <a:ext cx="10938641" cy="6022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Numbered lists are surrounded by the &lt;</a:t>
            </a:r>
            <a:r>
              <a:rPr lang="en-US" dirty="0" err="1"/>
              <a:t>ol</a:t>
            </a:r>
            <a:r>
              <a:rPr lang="en-US" dirty="0"/>
              <a:t>&gt;...&lt;/</a:t>
            </a:r>
            <a:r>
              <a:rPr lang="en-US" dirty="0" err="1"/>
              <a:t>ol</a:t>
            </a:r>
            <a:r>
              <a:rPr lang="en-US" dirty="0"/>
              <a:t>&gt; tags (</a:t>
            </a:r>
            <a:r>
              <a:rPr lang="en-US" dirty="0" err="1"/>
              <a:t>ol</a:t>
            </a:r>
            <a:r>
              <a:rPr lang="en-US" dirty="0"/>
              <a:t> stands for ordered list), and each item within the list is included in the &lt;li&gt;...&lt;/li&gt; (list item) tag.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97408-339B-3A1A-E7E8-1728C4CC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09" y="1466195"/>
            <a:ext cx="69627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4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Numbered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8C22-ABFB-255E-961B-6563FFDD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79" y="835574"/>
            <a:ext cx="10938641" cy="6022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Specifying types of numbering in the &lt;</a:t>
            </a:r>
            <a:r>
              <a:rPr lang="en-US" dirty="0" err="1"/>
              <a:t>ol</a:t>
            </a:r>
            <a:r>
              <a:rPr lang="en-US" dirty="0"/>
              <a:t>&gt; tag using the style attribute, like this:</a:t>
            </a:r>
          </a:p>
          <a:p>
            <a:pPr marL="0" indent="0" algn="ctr">
              <a:buNone/>
            </a:pPr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 style="list-style-type: lower-alpha;"&gt;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BAAAAD-40FB-A580-7C2A-53D86D0B8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331" y="2718311"/>
            <a:ext cx="8891336" cy="30040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806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Numbered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8C22-ABFB-255E-961B-6563FFDD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79" y="835574"/>
            <a:ext cx="10938641" cy="6022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create </a:t>
            </a:r>
            <a:r>
              <a:rPr lang="en-US" b="1" dirty="0"/>
              <a:t>numbered lists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97408-339B-3A1A-E7E8-1728C4CC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02" y="1254344"/>
            <a:ext cx="69627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8C22-ABFB-255E-961B-6563FFDD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79" y="835574"/>
            <a:ext cx="10938641" cy="6022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Unordered lists are often referred to as bulleted lists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28612D-E283-7F2B-4D4E-DDBEA76C4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316" y="1317676"/>
            <a:ext cx="64579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11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Customizing Unordered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8C22-ABFB-255E-961B-6563FFDD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79" y="835574"/>
            <a:ext cx="10938641" cy="6022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with ordered lists, unordered lists can be customized using the type attribute or the </a:t>
            </a:r>
            <a:r>
              <a:rPr lang="en-US" b="1" dirty="0"/>
              <a:t>list-style-type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property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"disc" A disc or bullet; this style is the default.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"square" Obviously, a square rather than a disc.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"circle" As compared with the disc, which most browsers render as a filled circle, this value should generate an unfilled circle.</a:t>
            </a:r>
          </a:p>
        </p:txBody>
      </p:sp>
    </p:spTree>
    <p:extLst>
      <p:ext uri="{BB962C8B-B14F-4D97-AF65-F5344CB8AC3E}">
        <p14:creationId xmlns:p14="http://schemas.microsoft.com/office/powerpoint/2010/main" val="419868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Customizing Unordered Lists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7F3DFA-6C9E-02DD-71AF-6F11816CC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153" y="835573"/>
            <a:ext cx="7444402" cy="5894888"/>
          </a:xfrm>
        </p:spPr>
      </p:pic>
    </p:spTree>
    <p:extLst>
      <p:ext uri="{BB962C8B-B14F-4D97-AF65-F5344CB8AC3E}">
        <p14:creationId xmlns:p14="http://schemas.microsoft.com/office/powerpoint/2010/main" val="262791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Customizing Unordered Lists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7F3DFA-6C9E-02DD-71AF-6F11816CC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153" y="835573"/>
            <a:ext cx="7444402" cy="5894888"/>
          </a:xfrm>
        </p:spPr>
      </p:pic>
    </p:spTree>
    <p:extLst>
      <p:ext uri="{BB962C8B-B14F-4D97-AF65-F5344CB8AC3E}">
        <p14:creationId xmlns:p14="http://schemas.microsoft.com/office/powerpoint/2010/main" val="421104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Creating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8C22-ABFB-255E-961B-6563FFDD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79" y="835574"/>
            <a:ext cx="10938641" cy="602242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36D137-DABF-4A22-39A6-1DDE458A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0882"/>
            <a:ext cx="10496335" cy="201798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6552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Definition 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39C8F-C67B-CA77-D368-1000F1808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1" y="835573"/>
            <a:ext cx="10885835" cy="602242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Definition lists differ slightly from other lists. Each list item in a definition list has two parts: a term and the term’s definition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Each part of the glossary list has its own tag: &lt;dt&gt; for the term (definition term), and &lt;dd&gt; for its definition (definition description). &lt;dt&gt; and &lt;dd&gt; usually occur in pairs, although most browsers can handle single terms or definitions. The entire glossary list is indicated by the tags &lt;dl&gt;...&lt;/dl&gt; (definition list).</a:t>
            </a:r>
          </a:p>
        </p:txBody>
      </p:sp>
    </p:spTree>
    <p:extLst>
      <p:ext uri="{BB962C8B-B14F-4D97-AF65-F5344CB8AC3E}">
        <p14:creationId xmlns:p14="http://schemas.microsoft.com/office/powerpoint/2010/main" val="3275617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Definition 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39C8F-C67B-CA77-D368-1000F1808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1" y="835573"/>
            <a:ext cx="10885835" cy="602242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Definition lists differ slightly from other lists. Each list item in a definition list has two parts: a term and the term’s definition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Each part of the glossary list has its own tag: &lt;dt&gt; for the term (definition term), and &lt;dd&gt; for its definition (definition description). &lt;dt&gt; and &lt;dd&gt; usually occur in pairs, although most browsers can handle single terms or definitions. The entire glossary list is indicated by the tags &lt;dl&gt;...&lt;/dl&gt; (definition list).</a:t>
            </a:r>
          </a:p>
        </p:txBody>
      </p:sp>
    </p:spTree>
    <p:extLst>
      <p:ext uri="{BB962C8B-B14F-4D97-AF65-F5344CB8AC3E}">
        <p14:creationId xmlns:p14="http://schemas.microsoft.com/office/powerpoint/2010/main" val="2094358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Definition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062960-E345-2E99-D823-EE86E347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F1F806-D963-8FC0-504E-A0D59806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594" y="648252"/>
            <a:ext cx="7815878" cy="62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58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Nesting 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39C8F-C67B-CA77-D368-1000F1808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1" y="835573"/>
            <a:ext cx="10885835" cy="602242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Indenting nested lists in HTML code itself helps show their relationship to the final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36D4F-DE99-548D-054A-DF836135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214" y="1564404"/>
            <a:ext cx="7043431" cy="520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40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Other Uses for Lists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E5D14F-8D7B-8696-66B9-7703D53D6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568" y="674935"/>
            <a:ext cx="7386816" cy="6065077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0419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Working with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E4B6F-8EF2-0F08-0D32-A51A594D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573"/>
            <a:ext cx="10515600" cy="56684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create a link in HTML, need two things:</a:t>
            </a:r>
          </a:p>
          <a:p>
            <a:pPr marL="0" indent="0">
              <a:buNone/>
            </a:pPr>
            <a:r>
              <a:rPr lang="en-US" dirty="0"/>
              <a:t>       The name of the file (or the URL) to which you want to link</a:t>
            </a:r>
          </a:p>
          <a:p>
            <a:pPr marL="0" indent="0">
              <a:buNone/>
            </a:pPr>
            <a:r>
              <a:rPr lang="en-US" dirty="0"/>
              <a:t>       The text that will serve as the clickable link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D65CE-623C-71EE-9A44-CFFCE9675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77" y="2296588"/>
            <a:ext cx="7331188" cy="456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61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Nesting Tags Properly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C2928-5D2C-C2A9-F8FE-57ABBEBEA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248" y="835573"/>
            <a:ext cx="9029404" cy="5766566"/>
          </a:xfrm>
        </p:spPr>
      </p:pic>
    </p:spTree>
    <p:extLst>
      <p:ext uri="{BB962C8B-B14F-4D97-AF65-F5344CB8AC3E}">
        <p14:creationId xmlns:p14="http://schemas.microsoft.com/office/powerpoint/2010/main" val="2799322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Absolute Pathnames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A649BA-8684-B347-18C2-309D42C77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049" y="835573"/>
            <a:ext cx="10580182" cy="4842556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1738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307D-9FE5-283D-D74F-D5E2046B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D1636F4-1B92-9D5D-030E-2450BA692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33" y="365125"/>
            <a:ext cx="8034719" cy="6492875"/>
          </a:xfrm>
        </p:spPr>
      </p:pic>
    </p:spTree>
    <p:extLst>
      <p:ext uri="{BB962C8B-B14F-4D97-AF65-F5344CB8AC3E}">
        <p14:creationId xmlns:p14="http://schemas.microsoft.com/office/powerpoint/2010/main" val="1151211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307D-9FE5-283D-D74F-D5E2046B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90D99-0335-E6B1-6F2C-249BDD46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18" y="260131"/>
            <a:ext cx="8450317" cy="6337738"/>
          </a:xfrm>
        </p:spPr>
      </p:pic>
    </p:spTree>
    <p:extLst>
      <p:ext uri="{BB962C8B-B14F-4D97-AF65-F5344CB8AC3E}">
        <p14:creationId xmlns:p14="http://schemas.microsoft.com/office/powerpoint/2010/main" val="106829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Structuring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8C22-ABFB-255E-961B-6563FFDD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79" y="835574"/>
            <a:ext cx="10938641" cy="602242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00B050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b="1" dirty="0"/>
              <a:t>		&lt;title&gt;Page Title&lt;/title&gt;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00B050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b="1" dirty="0"/>
              <a:t>		...your page content...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&lt;/html&gt;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77814-05C1-4066-8699-22DB426DB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79" y="835573"/>
            <a:ext cx="10938640" cy="551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4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Structuring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8C22-ABFB-255E-961B-6563FFDD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79" y="835574"/>
            <a:ext cx="10938641" cy="602242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00B050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b="1" dirty="0"/>
              <a:t>		&lt;title&gt;Page Title&lt;/title&gt;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00B050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b="1" dirty="0"/>
              <a:t>		...your page content...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&lt;/html&gt;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43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The &lt;html&gt;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8C22-ABFB-255E-961B-6563FFDD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79" y="835574"/>
            <a:ext cx="10938641" cy="60224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first page structure tag in every HTML page is the &lt;html&gt; tag. It indicates that the content of this file is in the HTML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/>
              <a:t>	...your page...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1184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The &lt;head&gt;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8C22-ABFB-255E-961B-6563FFDD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79" y="835574"/>
            <a:ext cx="10938641" cy="60224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&lt;head&gt; tag is a container for the tags that contain information about the page, rather than information that will be displayed on the page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dirty="0"/>
              <a:t>		&lt;meta charset="UTF-8"&gt;</a:t>
            </a:r>
          </a:p>
          <a:p>
            <a:pPr marL="0" indent="0">
              <a:buNone/>
            </a:pPr>
            <a:r>
              <a:rPr lang="en-US" dirty="0"/>
              <a:t>                        &lt;meta http-</a:t>
            </a:r>
            <a:r>
              <a:rPr lang="en-US" dirty="0" err="1"/>
              <a:t>equiv</a:t>
            </a:r>
            <a:r>
              <a:rPr lang="en-US" dirty="0"/>
              <a:t>="X-UA-Compatible" content="IE=edge"&gt;</a:t>
            </a:r>
          </a:p>
          <a:p>
            <a:pPr marL="0" indent="0">
              <a:buNone/>
            </a:pPr>
            <a:r>
              <a:rPr lang="en-US" dirty="0"/>
              <a:t>                        &lt;meta name="viewport" content="width=device-width, initial-scale=1.0"&gt;</a:t>
            </a:r>
          </a:p>
          <a:p>
            <a:pPr marL="0" indent="0">
              <a:buNone/>
            </a:pPr>
            <a:r>
              <a:rPr lang="en-US" dirty="0"/>
              <a:t>                        &lt;title&gt;Page Title&lt;/title&gt;	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dirty="0"/>
              <a:t>	...your page...</a:t>
            </a:r>
          </a:p>
          <a:p>
            <a:pPr marL="0" indent="0">
              <a:buNone/>
            </a:pPr>
            <a:r>
              <a:rPr lang="en-US" dirty="0"/>
              <a:t>&lt;/html &gt;</a:t>
            </a:r>
          </a:p>
        </p:txBody>
      </p:sp>
    </p:spTree>
    <p:extLst>
      <p:ext uri="{BB962C8B-B14F-4D97-AF65-F5344CB8AC3E}">
        <p14:creationId xmlns:p14="http://schemas.microsoft.com/office/powerpoint/2010/main" val="363841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The &lt;body&gt;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8C22-ABFB-255E-961B-6563FFDD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79" y="835574"/>
            <a:ext cx="10938641" cy="60224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&lt;head&gt; tag is a container for the tags that contain information about the page, rather than information that will be displayed on the page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/>
              <a:t>&lt;!DOCTYPE html&gt;</a:t>
            </a:r>
          </a:p>
          <a:p>
            <a:pPr marL="0" indent="0">
              <a:buNone/>
            </a:pPr>
            <a:r>
              <a:rPr lang="en-US" b="1" dirty="0"/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dirty="0"/>
              <a:t>		&lt;meta charset="UTF-8"&gt;</a:t>
            </a:r>
          </a:p>
          <a:p>
            <a:pPr marL="0" indent="0">
              <a:buNone/>
            </a:pPr>
            <a:r>
              <a:rPr lang="en-US" dirty="0"/>
              <a:t>                        &lt;meta http-</a:t>
            </a:r>
            <a:r>
              <a:rPr lang="en-US" dirty="0" err="1"/>
              <a:t>equiv</a:t>
            </a:r>
            <a:r>
              <a:rPr lang="en-US" dirty="0"/>
              <a:t>="X-UA-Compatible" content="IE=edge"&gt;</a:t>
            </a:r>
          </a:p>
          <a:p>
            <a:pPr marL="0" indent="0">
              <a:buNone/>
            </a:pPr>
            <a:r>
              <a:rPr lang="en-US" dirty="0"/>
              <a:t>                        &lt;meta name="viewport" content="width=device-width, initial-scale=1.0"&gt;</a:t>
            </a:r>
          </a:p>
          <a:p>
            <a:pPr marL="0" indent="0">
              <a:buNone/>
            </a:pPr>
            <a:r>
              <a:rPr lang="en-US" dirty="0"/>
              <a:t>                        &lt;title&gt;Page Title&lt;/title&gt;	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</a:t>
            </a:r>
            <a:r>
              <a:rPr lang="en-US" b="1" dirty="0">
                <a:solidFill>
                  <a:srgbClr val="FF000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dirty="0"/>
              <a:t>	         ...your page...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dirty="0">
                <a:solidFill>
                  <a:srgbClr val="FF0000"/>
                </a:solidFill>
              </a:rPr>
              <a:t>&lt;/body&gt;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&lt;/html &gt;</a:t>
            </a:r>
          </a:p>
        </p:txBody>
      </p:sp>
    </p:spTree>
    <p:extLst>
      <p:ext uri="{BB962C8B-B14F-4D97-AF65-F5344CB8AC3E}">
        <p14:creationId xmlns:p14="http://schemas.microsoft.com/office/powerpoint/2010/main" val="343759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The &lt;title&gt;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8C22-ABFB-255E-961B-6563FFDD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79" y="835574"/>
            <a:ext cx="10938641" cy="60224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&lt;title&gt; </a:t>
            </a:r>
            <a:r>
              <a:rPr lang="en-US" dirty="0"/>
              <a:t>tags are placed within the &lt;head&gt; tag and are normally used to describe the conte </a:t>
            </a:r>
            <a:r>
              <a:rPr lang="en-US" dirty="0" err="1"/>
              <a:t>nts</a:t>
            </a:r>
            <a:r>
              <a:rPr lang="en-US" dirty="0"/>
              <a:t> of the page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/>
              <a:t>&lt;!DOCTYPE html&gt;</a:t>
            </a:r>
          </a:p>
          <a:p>
            <a:pPr marL="0" indent="0">
              <a:buNone/>
            </a:pPr>
            <a:r>
              <a:rPr lang="en-US" b="1" dirty="0"/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dirty="0"/>
              <a:t>	           &lt;meta charset="UTF-8"&gt;</a:t>
            </a:r>
          </a:p>
          <a:p>
            <a:pPr marL="0" indent="0">
              <a:buNone/>
            </a:pPr>
            <a:r>
              <a:rPr lang="en-US" dirty="0"/>
              <a:t>                        &lt;meta http-</a:t>
            </a:r>
            <a:r>
              <a:rPr lang="en-US" dirty="0" err="1"/>
              <a:t>equiv</a:t>
            </a:r>
            <a:r>
              <a:rPr lang="en-US" dirty="0"/>
              <a:t>="X-UA-Compatible" content="IE=edge"&gt;</a:t>
            </a:r>
          </a:p>
          <a:p>
            <a:pPr marL="0" indent="0">
              <a:buNone/>
            </a:pPr>
            <a:r>
              <a:rPr lang="en-US" dirty="0"/>
              <a:t>                        &lt;meta name="viewport" content="width=device-width, initial-scale=1.0"&gt;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&lt;title&gt;</a:t>
            </a:r>
            <a:r>
              <a:rPr lang="en-US" dirty="0"/>
              <a:t>Page Title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&lt;/title&gt;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</a:t>
            </a:r>
            <a:r>
              <a:rPr lang="en-US" b="1" dirty="0">
                <a:solidFill>
                  <a:srgbClr val="FF000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dirty="0"/>
              <a:t>	         ...your page...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dirty="0">
                <a:solidFill>
                  <a:srgbClr val="FF0000"/>
                </a:solidFill>
              </a:rPr>
              <a:t>&lt;/body&gt;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&lt;/html &gt;</a:t>
            </a:r>
          </a:p>
        </p:txBody>
      </p:sp>
    </p:spTree>
    <p:extLst>
      <p:ext uri="{BB962C8B-B14F-4D97-AF65-F5344CB8AC3E}">
        <p14:creationId xmlns:p14="http://schemas.microsoft.com/office/powerpoint/2010/main" val="241283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68D-66E5-C33A-F7E2-074D2054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9552" cy="835572"/>
          </a:xfrm>
        </p:spPr>
        <p:txBody>
          <a:bodyPr/>
          <a:lstStyle/>
          <a:p>
            <a:r>
              <a:rPr lang="en-US" dirty="0"/>
              <a:t>The &lt;h1&gt; tag, … &lt;h6&gt; tag (heading)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8C22-ABFB-255E-961B-6563FFDD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79" y="614857"/>
            <a:ext cx="10938641" cy="6022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Headings are used to add titles to sections of a page. HTML defines six levels of headings. Heading tags look like the following: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F39FA-E8F0-6C23-8795-98C613ED9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27" y="1450429"/>
            <a:ext cx="6298841" cy="564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1013</Words>
  <Application>Microsoft Office PowerPoint</Application>
  <PresentationFormat>Widescreen</PresentationFormat>
  <Paragraphs>124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Creating Web Pages</vt:lpstr>
      <vt:lpstr>Creating Web Pages</vt:lpstr>
      <vt:lpstr>Structuring HTML</vt:lpstr>
      <vt:lpstr>Structuring HTML</vt:lpstr>
      <vt:lpstr>The &lt;html&gt; tag</vt:lpstr>
      <vt:lpstr>The &lt;head&gt; tag</vt:lpstr>
      <vt:lpstr>The &lt;body&gt; tag</vt:lpstr>
      <vt:lpstr>The &lt;title&gt; tag</vt:lpstr>
      <vt:lpstr>The &lt;h1&gt; tag, … &lt;h6&gt; tag (heading)</vt:lpstr>
      <vt:lpstr>The &lt;p&gt; tag</vt:lpstr>
      <vt:lpstr>Comments into HTML pages </vt:lpstr>
      <vt:lpstr>Organizing Information with Lists</vt:lpstr>
      <vt:lpstr>Numbered Lists</vt:lpstr>
      <vt:lpstr>Numbered Lists</vt:lpstr>
      <vt:lpstr>Numbered Lists</vt:lpstr>
      <vt:lpstr>Unordered lists</vt:lpstr>
      <vt:lpstr>Customizing Unordered Lists</vt:lpstr>
      <vt:lpstr>Customizing Unordered Lists</vt:lpstr>
      <vt:lpstr>Customizing Unordered Lists</vt:lpstr>
      <vt:lpstr>Definition Lists</vt:lpstr>
      <vt:lpstr>Definition Lists</vt:lpstr>
      <vt:lpstr>Definition Lists</vt:lpstr>
      <vt:lpstr>Nesting Lists</vt:lpstr>
      <vt:lpstr>Other Uses for Lists</vt:lpstr>
      <vt:lpstr>Working with Links</vt:lpstr>
      <vt:lpstr>Nesting Tags Properly</vt:lpstr>
      <vt:lpstr>Absolute Pathnames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Bui Tien Duc Computer Science</dc:creator>
  <cp:lastModifiedBy>Bui Tien Duc Computer Science</cp:lastModifiedBy>
  <cp:revision>17</cp:revision>
  <dcterms:created xsi:type="dcterms:W3CDTF">2022-06-12T13:40:16Z</dcterms:created>
  <dcterms:modified xsi:type="dcterms:W3CDTF">2022-06-20T08:41:01Z</dcterms:modified>
</cp:coreProperties>
</file>