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CF2B-09F2-6F5E-6001-5BBBD06A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9B8B7-9061-B581-EDCD-E4661B26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3FBA-41DF-13EA-247A-21B0A7AA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B47-72E6-83CD-9707-BD690890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74B4-F3A7-4108-F455-80D7EC1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EE7-B185-F9C8-1F67-859FBC32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48954-21E2-1115-4ECE-85F1228A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8A7D-3EFC-8BB4-586A-1B505297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CB37-EB86-53F0-822B-FE8F4095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20BF-57B2-75E6-E0C4-6AC9182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B4DBB-4C3A-D43F-DAC5-CD784A97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5046-8291-74C9-0E49-2E565961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937F-90C2-AE98-33C2-8D7D315E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4828-471E-A172-A78B-F651705E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87C1-6A55-7B08-170D-AF288BF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2026-F9CB-341B-829E-AF56128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D33-C104-F7EC-4F9E-4D76AFD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CE9D-EA28-4367-ACCA-151218B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BFF4-A143-FDB6-1DD1-3326B130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ED8C-CF92-0AB3-57DD-E221D4E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D357-93EF-C882-6090-D772A4C2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3BA5-C059-76DB-FA02-6E1C476E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EA6D-01CF-7281-618A-3BECF3AB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6FCE-07D3-3B21-F878-B79FAC87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683A-050D-13FA-DC7B-C575B870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7EC6-395E-D99A-8EAA-2CCE0AB1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BD1C-F698-9816-85F8-0080B64B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E256-5974-CBFF-2494-195264E6A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39E1-CAD0-7932-4352-7EE928B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9AE5-C8EF-1B34-A2EE-9260438A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CCEA-D012-AD96-CABF-8DF1E28C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7A95-2660-53BA-E60D-76D77503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573E-E0A0-6515-2068-B182549D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2729-1D71-785B-75E6-FC742BB2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92118-92AE-0326-62E7-2AAA1193B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6CE6-CB7C-824B-4B38-55F0A8D6F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217C7-A4A7-6196-C3E6-1241B45B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47226-A917-F455-4BB0-6F394B37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C925D-42EB-1415-2459-C542DE93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0AD-480A-C0AE-47BC-DD0BD136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50F05-33CE-9F21-DBBA-2554BFB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82924-8722-000E-3E62-27D56D90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E1686-DC6E-E4B2-CBF3-21404692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8A64E-91D9-61EC-DD80-3745D39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7E7A-C7E0-B4B8-3609-09A387BF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2B803-510D-328E-ADB0-E7940E00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2D88-047B-0524-DB8C-3A5133B9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6BDF-122D-29CF-8D88-2D7E8A74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EEF1-4D7F-F907-49E0-676317CF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3FF3-9469-5CA3-08E9-81CF7BD1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AC66-02C8-602B-DA36-B1729608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1E1B-99D4-2544-9C89-27985063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59DA-5B9B-95B7-772B-C72A31F4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68CC-2B71-3E63-C155-5B8801580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14AB2-8385-71DA-09A7-507C3D01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BFADA-009F-D90D-C384-379EF14F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C079-DE74-3C7E-D491-2C8DB6B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D8164-BD55-8177-569E-3181013C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B9188-4F0A-072B-B67D-8F057EF2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0FAF-1115-EA2C-0EEB-C4D9D3ED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5D27-9CF2-C0F9-FC09-C83DA3E6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1004-DB08-4B7E-A8C3-E7C87CF1445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3AF2-23F3-A1B2-3AAC-5F33E69E8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A099-18F2-8AD6-9788-7D10FB20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1F6E-6BF2-4DBE-97E2-EA9B6BC9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149-9775-A9D1-96A4-EFF35B0F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35E45-CC1C-F981-C25D-DAA0DECC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Lecturer: Meng Duc Bui Tien (Mr.)</a:t>
            </a:r>
          </a:p>
        </p:txBody>
      </p:sp>
    </p:spTree>
    <p:extLst>
      <p:ext uri="{BB962C8B-B14F-4D97-AF65-F5344CB8AC3E}">
        <p14:creationId xmlns:p14="http://schemas.microsoft.com/office/powerpoint/2010/main" val="35277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07D-9FE5-283D-D74F-D5E2046B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90D99-0335-E6B1-6F2C-249BDD46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8" y="260131"/>
            <a:ext cx="8450317" cy="6337738"/>
          </a:xfrm>
        </p:spPr>
      </p:pic>
    </p:spTree>
    <p:extLst>
      <p:ext uri="{BB962C8B-B14F-4D97-AF65-F5344CB8AC3E}">
        <p14:creationId xmlns:p14="http://schemas.microsoft.com/office/powerpoint/2010/main" val="10682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Formatting Text with HTML and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E51CE-5BCF-35C6-D5DC-0ADA5BB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8" y="990052"/>
            <a:ext cx="11487804" cy="5615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&lt;p&gt;This is &lt;b&gt;bold text&lt;/b&gt;.&lt;/p&gt;</a:t>
            </a:r>
          </a:p>
          <a:p>
            <a:pPr marL="0" indent="0">
              <a:buNone/>
            </a:pPr>
            <a:r>
              <a:rPr lang="en-US" dirty="0"/>
              <a:t>    &lt;p&gt;This is &lt;strong&gt;strongly important text&lt;/strong&gt;.&lt;/p&gt;</a:t>
            </a:r>
          </a:p>
          <a:p>
            <a:pPr marL="0" indent="0">
              <a:buNone/>
            </a:pPr>
            <a:r>
              <a:rPr lang="en-US" dirty="0"/>
              <a:t>    &lt;p&gt;This is &lt;</a:t>
            </a:r>
            <a:r>
              <a:rPr lang="en-US" dirty="0" err="1"/>
              <a:t>i</a:t>
            </a:r>
            <a:r>
              <a:rPr lang="en-US" dirty="0"/>
              <a:t>&gt;italic text&lt;/</a:t>
            </a:r>
            <a:r>
              <a:rPr lang="en-US" dirty="0" err="1"/>
              <a:t>i</a:t>
            </a:r>
            <a:r>
              <a:rPr lang="en-US" dirty="0"/>
              <a:t>&gt;.&lt;/p&gt;</a:t>
            </a:r>
          </a:p>
          <a:p>
            <a:pPr marL="0" indent="0">
              <a:buNone/>
            </a:pPr>
            <a:r>
              <a:rPr lang="en-US" dirty="0"/>
              <a:t>    &lt;p&gt;This is &lt;</a:t>
            </a:r>
            <a:r>
              <a:rPr lang="en-US" dirty="0" err="1"/>
              <a:t>em</a:t>
            </a:r>
            <a:r>
              <a:rPr lang="en-US" dirty="0"/>
              <a:t>&gt;emphasized text&lt;/</a:t>
            </a:r>
            <a:r>
              <a:rPr lang="en-US" dirty="0" err="1"/>
              <a:t>em</a:t>
            </a:r>
            <a:r>
              <a:rPr lang="en-US" dirty="0"/>
              <a:t>&gt;.&lt;/p&gt;</a:t>
            </a:r>
          </a:p>
          <a:p>
            <a:pPr marL="0" indent="0">
              <a:buNone/>
            </a:pPr>
            <a:r>
              <a:rPr lang="en-US" dirty="0"/>
              <a:t>    &lt;p&gt;This is &lt;mark&gt;highlighted text&lt;/mark&gt;.&lt;/p&gt;</a:t>
            </a:r>
          </a:p>
          <a:p>
            <a:pPr marL="0" indent="0">
              <a:buNone/>
            </a:pPr>
            <a:r>
              <a:rPr lang="en-US" dirty="0"/>
              <a:t>    &lt;p&gt;This is &lt;code&gt;computer code&lt;/code&gt;.&lt;/p&gt;</a:t>
            </a:r>
          </a:p>
          <a:p>
            <a:pPr marL="0" indent="0">
              <a:buNone/>
            </a:pPr>
            <a:r>
              <a:rPr lang="en-US" dirty="0"/>
              <a:t>    &lt;p&gt;This is &lt;small&gt;smaller text&lt;/small&gt;.&lt;/p&gt;</a:t>
            </a:r>
          </a:p>
          <a:p>
            <a:pPr marL="0" indent="0">
              <a:buNone/>
            </a:pPr>
            <a:r>
              <a:rPr lang="en-US" dirty="0"/>
              <a:t>    &lt;p&gt;This is &lt;sub&gt;subscript&lt;/sub&gt; and &lt;sup&gt;superscript&lt;/sup&gt; text.&lt;/p&gt;</a:t>
            </a:r>
          </a:p>
          <a:p>
            <a:pPr marL="0" indent="0">
              <a:buNone/>
            </a:pPr>
            <a:r>
              <a:rPr lang="en-US" dirty="0"/>
              <a:t>    &lt;p&gt;This is &lt;del&gt;deleted text&lt;/del&gt;.&lt;/p&gt;</a:t>
            </a:r>
          </a:p>
          <a:p>
            <a:pPr marL="0" indent="0">
              <a:buNone/>
            </a:pPr>
            <a:r>
              <a:rPr lang="en-US" dirty="0"/>
              <a:t>    &lt;p&gt;This is &lt;ins&gt;inserted text&lt;/ins&gt;.&lt;/p&gt;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4195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Formatting Text with HTML and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E51CE-5BCF-35C6-D5DC-0ADA5BB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8" y="990052"/>
            <a:ext cx="11487804" cy="5615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&lt;p&gt;This is &lt;b&gt;bold text&lt;/b&gt;.&lt;/p&gt;</a:t>
            </a:r>
          </a:p>
          <a:p>
            <a:pPr marL="0" indent="0">
              <a:buNone/>
            </a:pPr>
            <a:r>
              <a:rPr lang="en-US" dirty="0"/>
              <a:t>    &lt;p&gt;This is &lt;strong&gt;strongly important text&lt;/strong&gt;.&lt;/p&gt;</a:t>
            </a:r>
          </a:p>
          <a:p>
            <a:pPr marL="0" indent="0">
              <a:buNone/>
            </a:pPr>
            <a:r>
              <a:rPr lang="en-US" dirty="0"/>
              <a:t>    &lt;p&gt;This is &lt;</a:t>
            </a:r>
            <a:r>
              <a:rPr lang="en-US" dirty="0" err="1"/>
              <a:t>i</a:t>
            </a:r>
            <a:r>
              <a:rPr lang="en-US" dirty="0"/>
              <a:t>&gt;italic text&lt;/</a:t>
            </a:r>
            <a:r>
              <a:rPr lang="en-US" dirty="0" err="1"/>
              <a:t>i</a:t>
            </a:r>
            <a:r>
              <a:rPr lang="en-US" dirty="0"/>
              <a:t>&gt;.&lt;/p&gt;</a:t>
            </a:r>
          </a:p>
          <a:p>
            <a:pPr marL="0" indent="0">
              <a:buNone/>
            </a:pPr>
            <a:r>
              <a:rPr lang="en-US" dirty="0"/>
              <a:t>    &lt;p&gt;This is &lt;</a:t>
            </a:r>
            <a:r>
              <a:rPr lang="en-US" dirty="0" err="1"/>
              <a:t>em</a:t>
            </a:r>
            <a:r>
              <a:rPr lang="en-US" dirty="0"/>
              <a:t>&gt;emphasized text&lt;/</a:t>
            </a:r>
            <a:r>
              <a:rPr lang="en-US" dirty="0" err="1"/>
              <a:t>em</a:t>
            </a:r>
            <a:r>
              <a:rPr lang="en-US" dirty="0"/>
              <a:t>&gt;.&lt;/p&gt;</a:t>
            </a:r>
          </a:p>
          <a:p>
            <a:pPr marL="0" indent="0">
              <a:buNone/>
            </a:pPr>
            <a:r>
              <a:rPr lang="en-US" dirty="0"/>
              <a:t>    &lt;p&gt;This is &lt;mark&gt;highlighted text&lt;/mark&gt;.&lt;/p&gt;</a:t>
            </a:r>
          </a:p>
          <a:p>
            <a:pPr marL="0" indent="0">
              <a:buNone/>
            </a:pPr>
            <a:r>
              <a:rPr lang="en-US" dirty="0"/>
              <a:t>    &lt;p&gt;This is &lt;code&gt;computer code&lt;/code&gt;.&lt;/p&gt;</a:t>
            </a:r>
          </a:p>
          <a:p>
            <a:pPr marL="0" indent="0">
              <a:buNone/>
            </a:pPr>
            <a:r>
              <a:rPr lang="en-US" dirty="0"/>
              <a:t>    &lt;p&gt;This is &lt;small&gt;smaller text&lt;/small&gt;.&lt;/p&gt;</a:t>
            </a:r>
          </a:p>
          <a:p>
            <a:pPr marL="0" indent="0">
              <a:buNone/>
            </a:pPr>
            <a:r>
              <a:rPr lang="en-US" dirty="0"/>
              <a:t>    &lt;p&gt;This is &lt;sub&gt;subscript&lt;/sub&gt; and &lt;sup&gt;superscript&lt;/sup&gt; text.&lt;/p&gt;</a:t>
            </a:r>
          </a:p>
          <a:p>
            <a:pPr marL="0" indent="0">
              <a:buNone/>
            </a:pPr>
            <a:r>
              <a:rPr lang="en-US" dirty="0"/>
              <a:t>    &lt;p&gt;This is &lt;del&gt;deleted text&lt;/del&gt;.&lt;/p&gt;</a:t>
            </a:r>
          </a:p>
          <a:p>
            <a:pPr marL="0" indent="0">
              <a:buNone/>
            </a:pPr>
            <a:r>
              <a:rPr lang="en-US" dirty="0"/>
              <a:t>    &lt;p&gt;This is &lt;ins&gt;inserted text&lt;/ins&gt;.&lt;/p&gt;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7204-69CC-5980-73A0-DFF855BB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052"/>
            <a:ext cx="12192000" cy="54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31120" cy="709448"/>
          </a:xfrm>
        </p:spPr>
        <p:txBody>
          <a:bodyPr/>
          <a:lstStyle/>
          <a:p>
            <a:r>
              <a:rPr lang="en-US" dirty="0"/>
              <a:t>Character Formatting Using CSS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0245BB-E4BD-D3C1-8C20-86AFA163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07" y="880241"/>
            <a:ext cx="11161212" cy="5977759"/>
          </a:xfrm>
        </p:spPr>
      </p:pic>
    </p:spTree>
    <p:extLst>
      <p:ext uri="{BB962C8B-B14F-4D97-AF65-F5344CB8AC3E}">
        <p14:creationId xmlns:p14="http://schemas.microsoft.com/office/powerpoint/2010/main" val="20984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Style HR (Horizontal Ruler/Line)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95668-E9E3-3190-56B7-553C6B6A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9" y="990600"/>
            <a:ext cx="11454922" cy="5614988"/>
          </a:xfrm>
        </p:spPr>
      </p:pic>
    </p:spTree>
    <p:extLst>
      <p:ext uri="{BB962C8B-B14F-4D97-AF65-F5344CB8AC3E}">
        <p14:creationId xmlns:p14="http://schemas.microsoft.com/office/powerpoint/2010/main" val="203481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Line Break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05A0-FAED-A403-4A19-F3E6BF25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068880"/>
            <a:ext cx="10796753" cy="53949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breaks a line of text at the point where it appears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C512C-FE4F-38FC-5F07-7DBDC07A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21566"/>
            <a:ext cx="10668000" cy="51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05A0-FAED-A403-4A19-F3E6BF25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068880"/>
            <a:ext cx="10796753" cy="53949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breaks a line of text at the point where it appears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CE608-C86A-6235-4AEF-91907C14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1563"/>
            <a:ext cx="9869214" cy="47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AE-573A-B340-DE3A-780E0A9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27"/>
            <a:ext cx="11001703" cy="1249911"/>
          </a:xfrm>
        </p:spPr>
        <p:txBody>
          <a:bodyPr/>
          <a:lstStyle/>
          <a:p>
            <a:r>
              <a:rPr lang="en-US" dirty="0"/>
              <a:t>Fonts and Font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05A0-FAED-A403-4A19-F3E6BF25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068880"/>
            <a:ext cx="10796753" cy="53949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Use CSS to control all font usage on the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5495-C4CD-89C8-D42E-C7E2718C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8380"/>
            <a:ext cx="10634032" cy="52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07D-9FE5-283D-D74F-D5E2046B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1636F4-1B92-9D5D-030E-2450BA692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33" y="365125"/>
            <a:ext cx="8034719" cy="6492875"/>
          </a:xfrm>
        </p:spPr>
      </p:pic>
    </p:spTree>
    <p:extLst>
      <p:ext uri="{BB962C8B-B14F-4D97-AF65-F5344CB8AC3E}">
        <p14:creationId xmlns:p14="http://schemas.microsoft.com/office/powerpoint/2010/main" val="11512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HTML and CSS</vt:lpstr>
      <vt:lpstr>Formatting Text with HTML and CSS</vt:lpstr>
      <vt:lpstr>Formatting Text with HTML and CSS</vt:lpstr>
      <vt:lpstr>Character Formatting Using CSS</vt:lpstr>
      <vt:lpstr>Style HR (Horizontal Ruler/Line)</vt:lpstr>
      <vt:lpstr>Line Break</vt:lpstr>
      <vt:lpstr>Addresses</vt:lpstr>
      <vt:lpstr>Fonts and Font Sizes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Bui Tien Duc Computer Science</dc:creator>
  <cp:lastModifiedBy>Bui Tien Duc Computer Science</cp:lastModifiedBy>
  <cp:revision>3</cp:revision>
  <dcterms:created xsi:type="dcterms:W3CDTF">2022-06-27T05:09:30Z</dcterms:created>
  <dcterms:modified xsi:type="dcterms:W3CDTF">2022-06-27T08:26:52Z</dcterms:modified>
</cp:coreProperties>
</file>