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1441" r:id="rId2"/>
    <p:sldId id="1442" r:id="rId3"/>
    <p:sldId id="1443" r:id="rId4"/>
    <p:sldId id="1386" r:id="rId5"/>
    <p:sldId id="1444" r:id="rId6"/>
    <p:sldId id="1445" r:id="rId7"/>
    <p:sldId id="1457" r:id="rId8"/>
    <p:sldId id="1446" r:id="rId9"/>
    <p:sldId id="1447" r:id="rId10"/>
    <p:sldId id="1448" r:id="rId11"/>
    <p:sldId id="1449" r:id="rId12"/>
    <p:sldId id="1458" r:id="rId13"/>
    <p:sldId id="1450" r:id="rId14"/>
    <p:sldId id="1451" r:id="rId15"/>
    <p:sldId id="1452" r:id="rId16"/>
    <p:sldId id="1453" r:id="rId17"/>
    <p:sldId id="1454" r:id="rId18"/>
    <p:sldId id="1455" r:id="rId19"/>
    <p:sldId id="1456" r:id="rId20"/>
    <p:sldId id="13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16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3C7E-869B-42EC-9731-8DFB1D6DA1F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A3FB-CD67-418C-A7FB-BB34F88F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3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Source Sans Pro"/>
            </a:endParaRPr>
          </a:p>
        </p:txBody>
      </p:sp>
      <p:sp>
        <p:nvSpPr>
          <p:cNvPr id="32358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Roboto Condensed" charset="0"/>
                <a:ea typeface="ＭＳ Ｐゴシック" charset="0"/>
                <a:cs typeface="FontAwesome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9pPr>
          </a:lstStyle>
          <a:p>
            <a:pPr marL="0" marR="0" lvl="0" indent="0" algn="l" defTabSz="1030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ＭＳ Ｐゴシック" charset="0"/>
                <a:cs typeface="Arial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6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834839" y="1952833"/>
            <a:ext cx="1772111" cy="1771650"/>
          </a:xfrm>
        </p:spPr>
        <p:txBody>
          <a:bodyPr>
            <a:normAutofit/>
          </a:bodyPr>
          <a:lstStyle>
            <a:lvl1pPr marL="0" indent="0">
              <a:buNone/>
              <a:defRPr sz="115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35587" y="1952833"/>
            <a:ext cx="1772111" cy="1771650"/>
          </a:xfrm>
        </p:spPr>
        <p:txBody>
          <a:bodyPr>
            <a:normAutofit/>
          </a:bodyPr>
          <a:lstStyle>
            <a:lvl1pPr marL="0" indent="0">
              <a:buNone/>
              <a:defRPr sz="115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93264" y="1952833"/>
            <a:ext cx="1772111" cy="1771650"/>
          </a:xfrm>
        </p:spPr>
        <p:txBody>
          <a:bodyPr>
            <a:normAutofit/>
          </a:bodyPr>
          <a:lstStyle>
            <a:lvl1pPr marL="0" indent="0">
              <a:buNone/>
              <a:defRPr sz="115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1283959" y="1952833"/>
            <a:ext cx="1772111" cy="1771650"/>
          </a:xfrm>
        </p:spPr>
        <p:txBody>
          <a:bodyPr>
            <a:normAutofit/>
          </a:bodyPr>
          <a:lstStyle>
            <a:lvl1pPr marL="0" indent="0">
              <a:buNone/>
              <a:defRPr sz="1150" baseline="0"/>
            </a:lvl1pPr>
          </a:lstStyle>
          <a:p>
            <a:r>
              <a:rPr lang="en-US"/>
              <a:t>Drag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553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-half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075272" y="-6684"/>
            <a:ext cx="6140129" cy="687927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549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two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217475" y="3225800"/>
            <a:ext cx="5113082" cy="26336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91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31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DFAD-8CBD-4E76-AF74-5684938AD91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5DB5-4BF0-46BF-A7AB-132958CE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174168"/>
            <a:ext cx="3791521" cy="28169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589781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593087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14958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28946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968041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8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2879" y="281246"/>
            <a:ext cx="388166" cy="388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18961" y="303535"/>
            <a:ext cx="37054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0" smtClean="0">
                <a:solidFill>
                  <a:schemeClr val="bg1"/>
                </a:solidFill>
                <a:latin typeface="Source Sans Pro"/>
                <a:cs typeface="Source Sans Pro"/>
              </a:rPr>
              <a:pPr algn="ctr"/>
              <a:t>‹#›</a:t>
            </a:fld>
            <a:endParaRPr lang="id-ID" sz="1400" b="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12902" y="6417211"/>
            <a:ext cx="182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/>
                </a:solidFill>
                <a:latin typeface="Source Sans Pro"/>
                <a:cs typeface="Source Sans Pro"/>
              </a:rPr>
              <a:t>Moderna</a:t>
            </a:r>
            <a:r>
              <a:rPr lang="id-ID" sz="1200" b="1" dirty="0">
                <a:solidFill>
                  <a:schemeClr val="tx1"/>
                </a:solidFill>
                <a:latin typeface="Source Sans Pro"/>
              </a:rPr>
              <a:t> </a:t>
            </a:r>
            <a:r>
              <a:rPr lang="id-ID" sz="1200" b="0" dirty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0437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Source Sans Pro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Source Sans Pro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Source Sans Pro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Source Sans Pro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Source Sans Pro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12"/>
          <p:cNvSpPr>
            <a:spLocks noChangeArrowheads="1"/>
          </p:cNvSpPr>
          <p:nvPr/>
        </p:nvSpPr>
        <p:spPr bwMode="auto">
          <a:xfrm>
            <a:off x="3597007" y="4825445"/>
            <a:ext cx="1485540" cy="790699"/>
          </a:xfrm>
          <a:custGeom>
            <a:avLst/>
            <a:gdLst>
              <a:gd name="T0" fmla="*/ 0 w 7184"/>
              <a:gd name="T1" fmla="*/ 3822 h 3823"/>
              <a:gd name="T2" fmla="*/ 0 w 7184"/>
              <a:gd name="T3" fmla="*/ 3822 h 3823"/>
              <a:gd name="T4" fmla="*/ 4509 w 7184"/>
              <a:gd name="T5" fmla="*/ 2556 h 3823"/>
              <a:gd name="T6" fmla="*/ 7183 w 7184"/>
              <a:gd name="T7" fmla="*/ 0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4" h="3823">
                <a:moveTo>
                  <a:pt x="0" y="3822"/>
                </a:moveTo>
                <a:lnTo>
                  <a:pt x="0" y="3822"/>
                </a:lnTo>
                <a:cubicBezTo>
                  <a:pt x="1654" y="3822"/>
                  <a:pt x="3196" y="3356"/>
                  <a:pt x="4509" y="2556"/>
                </a:cubicBezTo>
                <a:cubicBezTo>
                  <a:pt x="5575" y="1908"/>
                  <a:pt x="6488" y="1031"/>
                  <a:pt x="7183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07" name="Freeform 126"/>
          <p:cNvSpPr>
            <a:spLocks noChangeArrowheads="1"/>
          </p:cNvSpPr>
          <p:nvPr/>
        </p:nvSpPr>
        <p:spPr bwMode="auto">
          <a:xfrm>
            <a:off x="2955006" y="3824076"/>
            <a:ext cx="437728" cy="609212"/>
          </a:xfrm>
          <a:custGeom>
            <a:avLst/>
            <a:gdLst>
              <a:gd name="T0" fmla="*/ 0 w 2115"/>
              <a:gd name="T1" fmla="*/ 0 h 2944"/>
              <a:gd name="T2" fmla="*/ 0 w 2115"/>
              <a:gd name="T3" fmla="*/ 0 h 2944"/>
              <a:gd name="T4" fmla="*/ 2114 w 2115"/>
              <a:gd name="T5" fmla="*/ 2943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5" h="2944">
                <a:moveTo>
                  <a:pt x="0" y="0"/>
                </a:moveTo>
                <a:lnTo>
                  <a:pt x="0" y="0"/>
                </a:lnTo>
                <a:cubicBezTo>
                  <a:pt x="0" y="1365"/>
                  <a:pt x="883" y="2525"/>
                  <a:pt x="2114" y="2943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08" name="Line 127"/>
          <p:cNvSpPr>
            <a:spLocks noChangeShapeType="1"/>
          </p:cNvSpPr>
          <p:nvPr/>
        </p:nvSpPr>
        <p:spPr bwMode="auto">
          <a:xfrm flipH="1">
            <a:off x="3098178" y="4450616"/>
            <a:ext cx="295467" cy="424989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09" name="Freeform 128"/>
          <p:cNvSpPr>
            <a:spLocks noChangeArrowheads="1"/>
          </p:cNvSpPr>
          <p:nvPr/>
        </p:nvSpPr>
        <p:spPr bwMode="auto">
          <a:xfrm>
            <a:off x="2595703" y="4411400"/>
            <a:ext cx="503388" cy="464205"/>
          </a:xfrm>
          <a:custGeom>
            <a:avLst/>
            <a:gdLst>
              <a:gd name="T0" fmla="*/ 0 w 2433"/>
              <a:gd name="T1" fmla="*/ 0 h 2245"/>
              <a:gd name="T2" fmla="*/ 0 w 2433"/>
              <a:gd name="T3" fmla="*/ 0 h 2245"/>
              <a:gd name="T4" fmla="*/ 2432 w 2433"/>
              <a:gd name="T5" fmla="*/ 2244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3" h="2245">
                <a:moveTo>
                  <a:pt x="0" y="0"/>
                </a:moveTo>
                <a:lnTo>
                  <a:pt x="0" y="0"/>
                </a:lnTo>
                <a:cubicBezTo>
                  <a:pt x="565" y="972"/>
                  <a:pt x="1413" y="1755"/>
                  <a:pt x="2432" y="2244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8" name="Freeform 75"/>
          <p:cNvSpPr>
            <a:spLocks noChangeArrowheads="1"/>
          </p:cNvSpPr>
          <p:nvPr/>
        </p:nvSpPr>
        <p:spPr bwMode="auto">
          <a:xfrm>
            <a:off x="2914881" y="2882900"/>
            <a:ext cx="1311361" cy="279982"/>
          </a:xfrm>
          <a:custGeom>
            <a:avLst/>
            <a:gdLst>
              <a:gd name="T0" fmla="*/ 6340 w 6341"/>
              <a:gd name="T1" fmla="*/ 1354 h 1355"/>
              <a:gd name="T2" fmla="*/ 6340 w 6341"/>
              <a:gd name="T3" fmla="*/ 1354 h 1355"/>
              <a:gd name="T4" fmla="*/ 3103 w 6341"/>
              <a:gd name="T5" fmla="*/ 0 h 1355"/>
              <a:gd name="T6" fmla="*/ 0 w 6341"/>
              <a:gd name="T7" fmla="*/ 1225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41" h="1355">
                <a:moveTo>
                  <a:pt x="6340" y="1354"/>
                </a:moveTo>
                <a:lnTo>
                  <a:pt x="6340" y="1354"/>
                </a:lnTo>
                <a:cubicBezTo>
                  <a:pt x="5516" y="518"/>
                  <a:pt x="4373" y="0"/>
                  <a:pt x="3103" y="0"/>
                </a:cubicBezTo>
                <a:cubicBezTo>
                  <a:pt x="1907" y="0"/>
                  <a:pt x="812" y="465"/>
                  <a:pt x="0" y="1225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1" name="Line 91"/>
          <p:cNvSpPr>
            <a:spLocks noChangeShapeType="1"/>
          </p:cNvSpPr>
          <p:nvPr/>
        </p:nvSpPr>
        <p:spPr bwMode="auto">
          <a:xfrm flipH="1">
            <a:off x="4197059" y="2367623"/>
            <a:ext cx="444112" cy="777018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7" name="Line 136"/>
          <p:cNvSpPr>
            <a:spLocks noChangeShapeType="1"/>
          </p:cNvSpPr>
          <p:nvPr/>
        </p:nvSpPr>
        <p:spPr bwMode="auto">
          <a:xfrm>
            <a:off x="3597007" y="2032921"/>
            <a:ext cx="912" cy="642043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28" name="Freeform 78"/>
          <p:cNvSpPr>
            <a:spLocks noChangeArrowheads="1"/>
          </p:cNvSpPr>
          <p:nvPr/>
        </p:nvSpPr>
        <p:spPr bwMode="auto">
          <a:xfrm>
            <a:off x="1805969" y="3824076"/>
            <a:ext cx="805238" cy="1495669"/>
          </a:xfrm>
          <a:custGeom>
            <a:avLst/>
            <a:gdLst>
              <a:gd name="T0" fmla="*/ 0 w 3893"/>
              <a:gd name="T1" fmla="*/ 0 h 7231"/>
              <a:gd name="T2" fmla="*/ 0 w 3893"/>
              <a:gd name="T3" fmla="*/ 0 h 7231"/>
              <a:gd name="T4" fmla="*/ 830 w 3893"/>
              <a:gd name="T5" fmla="*/ 3697 h 7231"/>
              <a:gd name="T6" fmla="*/ 2785 w 3893"/>
              <a:gd name="T7" fmla="*/ 6358 h 7231"/>
              <a:gd name="T8" fmla="*/ 3892 w 3893"/>
              <a:gd name="T9" fmla="*/ 7230 h 7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7231">
                <a:moveTo>
                  <a:pt x="0" y="0"/>
                </a:moveTo>
                <a:lnTo>
                  <a:pt x="0" y="0"/>
                </a:lnTo>
                <a:cubicBezTo>
                  <a:pt x="0" y="1324"/>
                  <a:pt x="300" y="2578"/>
                  <a:pt x="830" y="3697"/>
                </a:cubicBezTo>
                <a:cubicBezTo>
                  <a:pt x="1307" y="4710"/>
                  <a:pt x="1972" y="5611"/>
                  <a:pt x="2785" y="6358"/>
                </a:cubicBezTo>
                <a:cubicBezTo>
                  <a:pt x="3126" y="6676"/>
                  <a:pt x="3497" y="6971"/>
                  <a:pt x="3892" y="723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8" name="Freeform 137"/>
          <p:cNvSpPr>
            <a:spLocks noChangeArrowheads="1"/>
          </p:cNvSpPr>
          <p:nvPr/>
        </p:nvSpPr>
        <p:spPr bwMode="auto">
          <a:xfrm>
            <a:off x="2439762" y="2674965"/>
            <a:ext cx="1157244" cy="1157320"/>
          </a:xfrm>
          <a:custGeom>
            <a:avLst/>
            <a:gdLst>
              <a:gd name="T0" fmla="*/ 5594 w 5595"/>
              <a:gd name="T1" fmla="*/ 0 h 5595"/>
              <a:gd name="T2" fmla="*/ 5594 w 5595"/>
              <a:gd name="T3" fmla="*/ 0 h 5595"/>
              <a:gd name="T4" fmla="*/ 2915 w 5595"/>
              <a:gd name="T5" fmla="*/ 677 h 5595"/>
              <a:gd name="T6" fmla="*/ 442 w 5595"/>
              <a:gd name="T7" fmla="*/ 3415 h 5595"/>
              <a:gd name="T8" fmla="*/ 0 w 5595"/>
              <a:gd name="T9" fmla="*/ 5594 h 5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5" h="5595">
                <a:moveTo>
                  <a:pt x="5594" y="0"/>
                </a:moveTo>
                <a:lnTo>
                  <a:pt x="5594" y="0"/>
                </a:lnTo>
                <a:cubicBezTo>
                  <a:pt x="4622" y="0"/>
                  <a:pt x="3710" y="247"/>
                  <a:pt x="2915" y="677"/>
                </a:cubicBezTo>
                <a:cubicBezTo>
                  <a:pt x="1814" y="1284"/>
                  <a:pt x="936" y="2249"/>
                  <a:pt x="442" y="3415"/>
                </a:cubicBezTo>
                <a:cubicBezTo>
                  <a:pt x="159" y="4086"/>
                  <a:pt x="0" y="4822"/>
                  <a:pt x="0" y="5594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0" name="Freeform 129"/>
          <p:cNvSpPr>
            <a:spLocks noChangeArrowheads="1"/>
          </p:cNvSpPr>
          <p:nvPr/>
        </p:nvSpPr>
        <p:spPr bwMode="auto">
          <a:xfrm>
            <a:off x="2170742" y="2032922"/>
            <a:ext cx="1426264" cy="706795"/>
          </a:xfrm>
          <a:custGeom>
            <a:avLst/>
            <a:gdLst>
              <a:gd name="T0" fmla="*/ 6895 w 6896"/>
              <a:gd name="T1" fmla="*/ 0 h 3416"/>
              <a:gd name="T2" fmla="*/ 6895 w 6896"/>
              <a:gd name="T3" fmla="*/ 0 h 3416"/>
              <a:gd name="T4" fmla="*/ 2226 w 6896"/>
              <a:gd name="T5" fmla="*/ 1366 h 3416"/>
              <a:gd name="T6" fmla="*/ 0 w 6896"/>
              <a:gd name="T7" fmla="*/ 3415 h 3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96" h="3416">
                <a:moveTo>
                  <a:pt x="6895" y="0"/>
                </a:moveTo>
                <a:lnTo>
                  <a:pt x="6895" y="0"/>
                </a:lnTo>
                <a:cubicBezTo>
                  <a:pt x="5176" y="0"/>
                  <a:pt x="3574" y="501"/>
                  <a:pt x="2226" y="1366"/>
                </a:cubicBezTo>
                <a:cubicBezTo>
                  <a:pt x="1366" y="1914"/>
                  <a:pt x="618" y="2608"/>
                  <a:pt x="0" y="3415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1" name="Freeform 9"/>
          <p:cNvSpPr>
            <a:spLocks noChangeArrowheads="1"/>
          </p:cNvSpPr>
          <p:nvPr/>
        </p:nvSpPr>
        <p:spPr bwMode="auto">
          <a:xfrm>
            <a:off x="4584630" y="3298769"/>
            <a:ext cx="169620" cy="1136344"/>
          </a:xfrm>
          <a:custGeom>
            <a:avLst/>
            <a:gdLst>
              <a:gd name="T0" fmla="*/ 0 w 820"/>
              <a:gd name="T1" fmla="*/ 5492 h 5493"/>
              <a:gd name="T2" fmla="*/ 0 w 820"/>
              <a:gd name="T3" fmla="*/ 5492 h 5493"/>
              <a:gd name="T4" fmla="*/ 819 w 820"/>
              <a:gd name="T5" fmla="*/ 2579 h 5493"/>
              <a:gd name="T6" fmla="*/ 189 w 820"/>
              <a:gd name="T7" fmla="*/ 0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5493">
                <a:moveTo>
                  <a:pt x="0" y="5492"/>
                </a:moveTo>
                <a:lnTo>
                  <a:pt x="0" y="5492"/>
                </a:lnTo>
                <a:cubicBezTo>
                  <a:pt x="518" y="4644"/>
                  <a:pt x="819" y="3643"/>
                  <a:pt x="819" y="2579"/>
                </a:cubicBezTo>
                <a:cubicBezTo>
                  <a:pt x="819" y="1648"/>
                  <a:pt x="595" y="771"/>
                  <a:pt x="189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3" name="Freeform 11"/>
          <p:cNvSpPr>
            <a:spLocks noChangeArrowheads="1"/>
          </p:cNvSpPr>
          <p:nvPr/>
        </p:nvSpPr>
        <p:spPr bwMode="auto">
          <a:xfrm>
            <a:off x="4855475" y="3104514"/>
            <a:ext cx="230719" cy="1508437"/>
          </a:xfrm>
          <a:custGeom>
            <a:avLst/>
            <a:gdLst>
              <a:gd name="T0" fmla="*/ 0 w 1114"/>
              <a:gd name="T1" fmla="*/ 7294 h 7295"/>
              <a:gd name="T2" fmla="*/ 0 w 1114"/>
              <a:gd name="T3" fmla="*/ 7294 h 7295"/>
              <a:gd name="T4" fmla="*/ 1113 w 1114"/>
              <a:gd name="T5" fmla="*/ 3356 h 7295"/>
              <a:gd name="T6" fmla="*/ 289 w 1114"/>
              <a:gd name="T7" fmla="*/ 0 h 7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7295">
                <a:moveTo>
                  <a:pt x="0" y="7294"/>
                </a:moveTo>
                <a:lnTo>
                  <a:pt x="0" y="7294"/>
                </a:lnTo>
                <a:cubicBezTo>
                  <a:pt x="683" y="6193"/>
                  <a:pt x="1113" y="4738"/>
                  <a:pt x="1113" y="3356"/>
                </a:cubicBezTo>
                <a:cubicBezTo>
                  <a:pt x="1113" y="2143"/>
                  <a:pt x="813" y="1000"/>
                  <a:pt x="289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26" name="Freeform 76"/>
          <p:cNvSpPr>
            <a:spLocks noChangeArrowheads="1"/>
          </p:cNvSpPr>
          <p:nvPr/>
        </p:nvSpPr>
        <p:spPr bwMode="auto">
          <a:xfrm>
            <a:off x="2107818" y="2710534"/>
            <a:ext cx="486061" cy="1088920"/>
          </a:xfrm>
          <a:custGeom>
            <a:avLst/>
            <a:gdLst>
              <a:gd name="T0" fmla="*/ 0 w 2350"/>
              <a:gd name="T1" fmla="*/ 5264 h 5265"/>
              <a:gd name="T2" fmla="*/ 0 w 2350"/>
              <a:gd name="T3" fmla="*/ 5264 h 5265"/>
              <a:gd name="T4" fmla="*/ 1407 w 2350"/>
              <a:gd name="T5" fmla="*/ 989 h 5265"/>
              <a:gd name="T6" fmla="*/ 2349 w 2350"/>
              <a:gd name="T7" fmla="*/ 0 h 5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0" h="5265">
                <a:moveTo>
                  <a:pt x="0" y="5264"/>
                </a:moveTo>
                <a:lnTo>
                  <a:pt x="0" y="5264"/>
                </a:lnTo>
                <a:cubicBezTo>
                  <a:pt x="0" y="3662"/>
                  <a:pt x="512" y="2178"/>
                  <a:pt x="1407" y="989"/>
                </a:cubicBezTo>
                <a:cubicBezTo>
                  <a:pt x="1955" y="259"/>
                  <a:pt x="2349" y="0"/>
                  <a:pt x="2349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27" name="Freeform 77"/>
          <p:cNvSpPr>
            <a:spLocks noChangeArrowheads="1"/>
          </p:cNvSpPr>
          <p:nvPr/>
        </p:nvSpPr>
        <p:spPr bwMode="auto">
          <a:xfrm>
            <a:off x="4640259" y="2367624"/>
            <a:ext cx="747786" cy="1456453"/>
          </a:xfrm>
          <a:custGeom>
            <a:avLst/>
            <a:gdLst>
              <a:gd name="T0" fmla="*/ 3615 w 3616"/>
              <a:gd name="T1" fmla="*/ 7042 h 7043"/>
              <a:gd name="T2" fmla="*/ 3615 w 3616"/>
              <a:gd name="T3" fmla="*/ 7042 h 7043"/>
              <a:gd name="T4" fmla="*/ 2544 w 3616"/>
              <a:gd name="T5" fmla="*/ 2862 h 7043"/>
              <a:gd name="T6" fmla="*/ 0 w 3616"/>
              <a:gd name="T7" fmla="*/ 0 h 7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6" h="7043">
                <a:moveTo>
                  <a:pt x="3615" y="7042"/>
                </a:moveTo>
                <a:lnTo>
                  <a:pt x="3615" y="7042"/>
                </a:lnTo>
                <a:cubicBezTo>
                  <a:pt x="3615" y="5529"/>
                  <a:pt x="3227" y="4104"/>
                  <a:pt x="2544" y="2862"/>
                </a:cubicBezTo>
                <a:cubicBezTo>
                  <a:pt x="1920" y="1731"/>
                  <a:pt x="1042" y="748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7" name="Freeform 87"/>
          <p:cNvSpPr>
            <a:spLocks noChangeArrowheads="1"/>
          </p:cNvSpPr>
          <p:nvPr/>
        </p:nvSpPr>
        <p:spPr bwMode="auto">
          <a:xfrm>
            <a:off x="2842837" y="5083539"/>
            <a:ext cx="1409849" cy="205199"/>
          </a:xfrm>
          <a:custGeom>
            <a:avLst/>
            <a:gdLst>
              <a:gd name="T0" fmla="*/ 0 w 6819"/>
              <a:gd name="T1" fmla="*/ 0 h 990"/>
              <a:gd name="T2" fmla="*/ 0 w 6819"/>
              <a:gd name="T3" fmla="*/ 0 h 990"/>
              <a:gd name="T4" fmla="*/ 3645 w 6819"/>
              <a:gd name="T5" fmla="*/ 989 h 990"/>
              <a:gd name="T6" fmla="*/ 6818 w 6819"/>
              <a:gd name="T7" fmla="*/ 253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19" h="990">
                <a:moveTo>
                  <a:pt x="0" y="0"/>
                </a:moveTo>
                <a:lnTo>
                  <a:pt x="0" y="0"/>
                </a:lnTo>
                <a:cubicBezTo>
                  <a:pt x="1072" y="624"/>
                  <a:pt x="2314" y="989"/>
                  <a:pt x="3645" y="989"/>
                </a:cubicBezTo>
                <a:cubicBezTo>
                  <a:pt x="4786" y="989"/>
                  <a:pt x="5858" y="724"/>
                  <a:pt x="6818" y="253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2" name="Line 20"/>
          <p:cNvSpPr>
            <a:spLocks noChangeShapeType="1"/>
          </p:cNvSpPr>
          <p:nvPr/>
        </p:nvSpPr>
        <p:spPr bwMode="auto">
          <a:xfrm>
            <a:off x="4855475" y="4604743"/>
            <a:ext cx="227071" cy="233471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0" name="Freeform 8"/>
          <p:cNvSpPr>
            <a:spLocks noChangeArrowheads="1"/>
          </p:cNvSpPr>
          <p:nvPr/>
        </p:nvSpPr>
        <p:spPr bwMode="auto">
          <a:xfrm>
            <a:off x="3597007" y="3182945"/>
            <a:ext cx="642002" cy="642043"/>
          </a:xfrm>
          <a:custGeom>
            <a:avLst/>
            <a:gdLst>
              <a:gd name="T0" fmla="*/ 3102 w 3103"/>
              <a:gd name="T1" fmla="*/ 3103 h 3104"/>
              <a:gd name="T2" fmla="*/ 3102 w 3103"/>
              <a:gd name="T3" fmla="*/ 3103 h 3104"/>
              <a:gd name="T4" fmla="*/ 0 w 3103"/>
              <a:gd name="T5" fmla="*/ 0 h 3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3" h="3104">
                <a:moveTo>
                  <a:pt x="3102" y="3103"/>
                </a:moveTo>
                <a:lnTo>
                  <a:pt x="3102" y="3103"/>
                </a:lnTo>
                <a:cubicBezTo>
                  <a:pt x="3102" y="1390"/>
                  <a:pt x="1712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5" name="Line 23"/>
          <p:cNvSpPr>
            <a:spLocks noChangeShapeType="1"/>
          </p:cNvSpPr>
          <p:nvPr/>
        </p:nvSpPr>
        <p:spPr bwMode="auto">
          <a:xfrm>
            <a:off x="4239008" y="3824076"/>
            <a:ext cx="258990" cy="913"/>
          </a:xfrm>
          <a:prstGeom prst="line">
            <a:avLst/>
          </a:prstGeom>
          <a:noFill/>
          <a:ln w="2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6" name="Line 73"/>
          <p:cNvSpPr>
            <a:spLocks noChangeShapeType="1"/>
          </p:cNvSpPr>
          <p:nvPr/>
        </p:nvSpPr>
        <p:spPr bwMode="auto">
          <a:xfrm>
            <a:off x="2593880" y="2710534"/>
            <a:ext cx="329208" cy="413133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9" name="Freeform 17"/>
          <p:cNvSpPr>
            <a:spLocks noChangeArrowheads="1"/>
          </p:cNvSpPr>
          <p:nvPr/>
        </p:nvSpPr>
        <p:spPr bwMode="auto">
          <a:xfrm>
            <a:off x="4912015" y="4666758"/>
            <a:ext cx="342887" cy="343822"/>
          </a:xfrm>
          <a:custGeom>
            <a:avLst/>
            <a:gdLst>
              <a:gd name="T0" fmla="*/ 1655 w 1656"/>
              <a:gd name="T1" fmla="*/ 830 h 1661"/>
              <a:gd name="T2" fmla="*/ 1655 w 1656"/>
              <a:gd name="T3" fmla="*/ 830 h 1661"/>
              <a:gd name="T4" fmla="*/ 825 w 1656"/>
              <a:gd name="T5" fmla="*/ 0 h 1661"/>
              <a:gd name="T6" fmla="*/ 0 w 1656"/>
              <a:gd name="T7" fmla="*/ 830 h 1661"/>
              <a:gd name="T8" fmla="*/ 825 w 1656"/>
              <a:gd name="T9" fmla="*/ 1660 h 1661"/>
              <a:gd name="T10" fmla="*/ 1655 w 1656"/>
              <a:gd name="T11" fmla="*/ 830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61">
                <a:moveTo>
                  <a:pt x="1655" y="830"/>
                </a:moveTo>
                <a:lnTo>
                  <a:pt x="1655" y="830"/>
                </a:lnTo>
                <a:cubicBezTo>
                  <a:pt x="1655" y="371"/>
                  <a:pt x="1284" y="0"/>
                  <a:pt x="825" y="0"/>
                </a:cubicBezTo>
                <a:cubicBezTo>
                  <a:pt x="371" y="0"/>
                  <a:pt x="0" y="371"/>
                  <a:pt x="0" y="830"/>
                </a:cubicBezTo>
                <a:cubicBezTo>
                  <a:pt x="0" y="1289"/>
                  <a:pt x="371" y="1660"/>
                  <a:pt x="825" y="1660"/>
                </a:cubicBezTo>
                <a:cubicBezTo>
                  <a:pt x="1284" y="1660"/>
                  <a:pt x="1655" y="1289"/>
                  <a:pt x="1655" y="8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9" name="Line 138"/>
          <p:cNvSpPr>
            <a:spLocks noChangeShapeType="1"/>
          </p:cNvSpPr>
          <p:nvPr/>
        </p:nvSpPr>
        <p:spPr bwMode="auto">
          <a:xfrm>
            <a:off x="2582936" y="3824076"/>
            <a:ext cx="372981" cy="913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7" name="Line 74"/>
          <p:cNvSpPr>
            <a:spLocks noChangeShapeType="1"/>
          </p:cNvSpPr>
          <p:nvPr/>
        </p:nvSpPr>
        <p:spPr bwMode="auto">
          <a:xfrm flipH="1">
            <a:off x="1775875" y="3814956"/>
            <a:ext cx="332856" cy="913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29" name="Line 79"/>
          <p:cNvSpPr>
            <a:spLocks noChangeShapeType="1"/>
          </p:cNvSpPr>
          <p:nvPr/>
        </p:nvSpPr>
        <p:spPr bwMode="auto">
          <a:xfrm flipH="1">
            <a:off x="2610295" y="5079891"/>
            <a:ext cx="231631" cy="239854"/>
          </a:xfrm>
          <a:prstGeom prst="line">
            <a:avLst/>
          </a:prstGeom>
          <a:noFill/>
          <a:ln w="43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3" name="Line 21"/>
          <p:cNvSpPr>
            <a:spLocks noChangeShapeType="1"/>
          </p:cNvSpPr>
          <p:nvPr/>
        </p:nvSpPr>
        <p:spPr bwMode="auto">
          <a:xfrm>
            <a:off x="3607037" y="4765253"/>
            <a:ext cx="913" cy="849978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2" name="Freeform 10"/>
          <p:cNvSpPr>
            <a:spLocks noChangeArrowheads="1"/>
          </p:cNvSpPr>
          <p:nvPr/>
        </p:nvSpPr>
        <p:spPr bwMode="auto">
          <a:xfrm>
            <a:off x="3605214" y="3824076"/>
            <a:ext cx="892784" cy="941177"/>
          </a:xfrm>
          <a:custGeom>
            <a:avLst/>
            <a:gdLst>
              <a:gd name="T0" fmla="*/ 0 w 4316"/>
              <a:gd name="T1" fmla="*/ 4551 h 4552"/>
              <a:gd name="T2" fmla="*/ 0 w 4316"/>
              <a:gd name="T3" fmla="*/ 4551 h 4552"/>
              <a:gd name="T4" fmla="*/ 3079 w 4316"/>
              <a:gd name="T5" fmla="*/ 3120 h 4552"/>
              <a:gd name="T6" fmla="*/ 4315 w 4316"/>
              <a:gd name="T7" fmla="*/ 0 h 4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16" h="4552">
                <a:moveTo>
                  <a:pt x="0" y="4551"/>
                </a:moveTo>
                <a:lnTo>
                  <a:pt x="0" y="4551"/>
                </a:lnTo>
                <a:cubicBezTo>
                  <a:pt x="1230" y="4504"/>
                  <a:pt x="2284" y="3962"/>
                  <a:pt x="3079" y="3120"/>
                </a:cubicBezTo>
                <a:cubicBezTo>
                  <a:pt x="3844" y="2307"/>
                  <a:pt x="4315" y="1206"/>
                  <a:pt x="4315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49" name="Line 7"/>
          <p:cNvSpPr>
            <a:spLocks noChangeShapeType="1"/>
          </p:cNvSpPr>
          <p:nvPr/>
        </p:nvSpPr>
        <p:spPr bwMode="auto">
          <a:xfrm flipH="1">
            <a:off x="4627492" y="3109986"/>
            <a:ext cx="289083" cy="188783"/>
          </a:xfrm>
          <a:prstGeom prst="line">
            <a:avLst/>
          </a:prstGeom>
          <a:noFill/>
          <a:ln w="64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5" name="Freeform 13"/>
          <p:cNvSpPr>
            <a:spLocks noChangeArrowheads="1"/>
          </p:cNvSpPr>
          <p:nvPr/>
        </p:nvSpPr>
        <p:spPr bwMode="auto">
          <a:xfrm>
            <a:off x="4183380" y="3769357"/>
            <a:ext cx="111256" cy="109439"/>
          </a:xfrm>
          <a:custGeom>
            <a:avLst/>
            <a:gdLst>
              <a:gd name="T0" fmla="*/ 536 w 537"/>
              <a:gd name="T1" fmla="*/ 265 h 530"/>
              <a:gd name="T2" fmla="*/ 536 w 537"/>
              <a:gd name="T3" fmla="*/ 265 h 530"/>
              <a:gd name="T4" fmla="*/ 265 w 537"/>
              <a:gd name="T5" fmla="*/ 0 h 530"/>
              <a:gd name="T6" fmla="*/ 0 w 537"/>
              <a:gd name="T7" fmla="*/ 265 h 530"/>
              <a:gd name="T8" fmla="*/ 265 w 537"/>
              <a:gd name="T9" fmla="*/ 529 h 530"/>
              <a:gd name="T10" fmla="*/ 536 w 537"/>
              <a:gd name="T11" fmla="*/ 265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530">
                <a:moveTo>
                  <a:pt x="536" y="265"/>
                </a:moveTo>
                <a:lnTo>
                  <a:pt x="536" y="265"/>
                </a:lnTo>
                <a:cubicBezTo>
                  <a:pt x="536" y="118"/>
                  <a:pt x="412" y="0"/>
                  <a:pt x="265" y="0"/>
                </a:cubicBezTo>
                <a:cubicBezTo>
                  <a:pt x="118" y="0"/>
                  <a:pt x="0" y="118"/>
                  <a:pt x="0" y="265"/>
                </a:cubicBezTo>
                <a:cubicBezTo>
                  <a:pt x="0" y="412"/>
                  <a:pt x="118" y="529"/>
                  <a:pt x="265" y="529"/>
                </a:cubicBezTo>
                <a:cubicBezTo>
                  <a:pt x="412" y="529"/>
                  <a:pt x="536" y="412"/>
                  <a:pt x="536" y="265"/>
                </a:cubicBezTo>
              </a:path>
            </a:pathLst>
          </a:custGeom>
          <a:solidFill>
            <a:srgbClr val="6A7FA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6" name="Freeform 14"/>
          <p:cNvSpPr>
            <a:spLocks noChangeArrowheads="1"/>
          </p:cNvSpPr>
          <p:nvPr/>
        </p:nvSpPr>
        <p:spPr bwMode="auto">
          <a:xfrm>
            <a:off x="4323818" y="3656270"/>
            <a:ext cx="349271" cy="351118"/>
          </a:xfrm>
          <a:custGeom>
            <a:avLst/>
            <a:gdLst>
              <a:gd name="T0" fmla="*/ 1690 w 1691"/>
              <a:gd name="T1" fmla="*/ 848 h 1696"/>
              <a:gd name="T2" fmla="*/ 1690 w 1691"/>
              <a:gd name="T3" fmla="*/ 848 h 1696"/>
              <a:gd name="T4" fmla="*/ 842 w 1691"/>
              <a:gd name="T5" fmla="*/ 0 h 1696"/>
              <a:gd name="T6" fmla="*/ 0 w 1691"/>
              <a:gd name="T7" fmla="*/ 848 h 1696"/>
              <a:gd name="T8" fmla="*/ 842 w 1691"/>
              <a:gd name="T9" fmla="*/ 1695 h 1696"/>
              <a:gd name="T10" fmla="*/ 1690 w 1691"/>
              <a:gd name="T11" fmla="*/ 848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696">
                <a:moveTo>
                  <a:pt x="1690" y="848"/>
                </a:moveTo>
                <a:lnTo>
                  <a:pt x="1690" y="848"/>
                </a:lnTo>
                <a:cubicBezTo>
                  <a:pt x="1690" y="377"/>
                  <a:pt x="1313" y="0"/>
                  <a:pt x="842" y="0"/>
                </a:cubicBezTo>
                <a:cubicBezTo>
                  <a:pt x="377" y="0"/>
                  <a:pt x="0" y="377"/>
                  <a:pt x="0" y="848"/>
                </a:cubicBezTo>
                <a:cubicBezTo>
                  <a:pt x="0" y="1312"/>
                  <a:pt x="377" y="1695"/>
                  <a:pt x="842" y="1695"/>
                </a:cubicBezTo>
                <a:cubicBezTo>
                  <a:pt x="1313" y="1695"/>
                  <a:pt x="1690" y="1312"/>
                  <a:pt x="1690" y="8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7" name="Freeform 15"/>
          <p:cNvSpPr>
            <a:spLocks noChangeArrowheads="1"/>
          </p:cNvSpPr>
          <p:nvPr/>
        </p:nvSpPr>
        <p:spPr bwMode="auto">
          <a:xfrm>
            <a:off x="4784344" y="4528136"/>
            <a:ext cx="144086" cy="144095"/>
          </a:xfrm>
          <a:custGeom>
            <a:avLst/>
            <a:gdLst>
              <a:gd name="T0" fmla="*/ 695 w 696"/>
              <a:gd name="T1" fmla="*/ 347 h 695"/>
              <a:gd name="T2" fmla="*/ 695 w 696"/>
              <a:gd name="T3" fmla="*/ 347 h 695"/>
              <a:gd name="T4" fmla="*/ 347 w 696"/>
              <a:gd name="T5" fmla="*/ 0 h 695"/>
              <a:gd name="T6" fmla="*/ 0 w 696"/>
              <a:gd name="T7" fmla="*/ 347 h 695"/>
              <a:gd name="T8" fmla="*/ 347 w 696"/>
              <a:gd name="T9" fmla="*/ 694 h 695"/>
              <a:gd name="T10" fmla="*/ 695 w 696"/>
              <a:gd name="T11" fmla="*/ 347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6" h="695">
                <a:moveTo>
                  <a:pt x="695" y="347"/>
                </a:moveTo>
                <a:lnTo>
                  <a:pt x="695" y="347"/>
                </a:lnTo>
                <a:cubicBezTo>
                  <a:pt x="695" y="153"/>
                  <a:pt x="542" y="0"/>
                  <a:pt x="347" y="0"/>
                </a:cubicBezTo>
                <a:cubicBezTo>
                  <a:pt x="159" y="0"/>
                  <a:pt x="0" y="153"/>
                  <a:pt x="0" y="347"/>
                </a:cubicBezTo>
                <a:cubicBezTo>
                  <a:pt x="0" y="535"/>
                  <a:pt x="159" y="694"/>
                  <a:pt x="347" y="694"/>
                </a:cubicBezTo>
                <a:cubicBezTo>
                  <a:pt x="542" y="694"/>
                  <a:pt x="695" y="535"/>
                  <a:pt x="695" y="3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58" name="Freeform 16"/>
          <p:cNvSpPr>
            <a:spLocks noChangeArrowheads="1"/>
          </p:cNvSpPr>
          <p:nvPr/>
        </p:nvSpPr>
        <p:spPr bwMode="auto">
          <a:xfrm>
            <a:off x="4571864" y="3242225"/>
            <a:ext cx="111256" cy="111263"/>
          </a:xfrm>
          <a:custGeom>
            <a:avLst/>
            <a:gdLst>
              <a:gd name="T0" fmla="*/ 536 w 537"/>
              <a:gd name="T1" fmla="*/ 271 h 537"/>
              <a:gd name="T2" fmla="*/ 536 w 537"/>
              <a:gd name="T3" fmla="*/ 271 h 537"/>
              <a:gd name="T4" fmla="*/ 271 w 537"/>
              <a:gd name="T5" fmla="*/ 0 h 537"/>
              <a:gd name="T6" fmla="*/ 0 w 537"/>
              <a:gd name="T7" fmla="*/ 271 h 537"/>
              <a:gd name="T8" fmla="*/ 271 w 537"/>
              <a:gd name="T9" fmla="*/ 536 h 537"/>
              <a:gd name="T10" fmla="*/ 536 w 537"/>
              <a:gd name="T11" fmla="*/ 27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537">
                <a:moveTo>
                  <a:pt x="536" y="271"/>
                </a:moveTo>
                <a:lnTo>
                  <a:pt x="536" y="271"/>
                </a:lnTo>
                <a:cubicBezTo>
                  <a:pt x="536" y="123"/>
                  <a:pt x="419" y="0"/>
                  <a:pt x="271" y="0"/>
                </a:cubicBezTo>
                <a:cubicBezTo>
                  <a:pt x="124" y="0"/>
                  <a:pt x="0" y="123"/>
                  <a:pt x="0" y="271"/>
                </a:cubicBezTo>
                <a:cubicBezTo>
                  <a:pt x="0" y="418"/>
                  <a:pt x="124" y="536"/>
                  <a:pt x="271" y="536"/>
                </a:cubicBezTo>
                <a:cubicBezTo>
                  <a:pt x="419" y="536"/>
                  <a:pt x="536" y="418"/>
                  <a:pt x="536" y="271"/>
                </a:cubicBezTo>
              </a:path>
            </a:pathLst>
          </a:custGeom>
          <a:solidFill>
            <a:srgbClr val="6A7FA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0" name="Freeform 18"/>
          <p:cNvSpPr>
            <a:spLocks noChangeArrowheads="1"/>
          </p:cNvSpPr>
          <p:nvPr/>
        </p:nvSpPr>
        <p:spPr bwMode="auto">
          <a:xfrm>
            <a:off x="4736923" y="2929412"/>
            <a:ext cx="349270" cy="351117"/>
          </a:xfrm>
          <a:custGeom>
            <a:avLst/>
            <a:gdLst>
              <a:gd name="T0" fmla="*/ 1690 w 1691"/>
              <a:gd name="T1" fmla="*/ 848 h 1696"/>
              <a:gd name="T2" fmla="*/ 1690 w 1691"/>
              <a:gd name="T3" fmla="*/ 848 h 1696"/>
              <a:gd name="T4" fmla="*/ 842 w 1691"/>
              <a:gd name="T5" fmla="*/ 0 h 1696"/>
              <a:gd name="T6" fmla="*/ 0 w 1691"/>
              <a:gd name="T7" fmla="*/ 848 h 1696"/>
              <a:gd name="T8" fmla="*/ 842 w 1691"/>
              <a:gd name="T9" fmla="*/ 1695 h 1696"/>
              <a:gd name="T10" fmla="*/ 1690 w 1691"/>
              <a:gd name="T11" fmla="*/ 848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696">
                <a:moveTo>
                  <a:pt x="1690" y="848"/>
                </a:moveTo>
                <a:lnTo>
                  <a:pt x="1690" y="848"/>
                </a:lnTo>
                <a:cubicBezTo>
                  <a:pt x="1690" y="377"/>
                  <a:pt x="1313" y="0"/>
                  <a:pt x="842" y="0"/>
                </a:cubicBezTo>
                <a:cubicBezTo>
                  <a:pt x="377" y="0"/>
                  <a:pt x="0" y="377"/>
                  <a:pt x="0" y="848"/>
                </a:cubicBezTo>
                <a:cubicBezTo>
                  <a:pt x="0" y="1313"/>
                  <a:pt x="377" y="1695"/>
                  <a:pt x="842" y="1695"/>
                </a:cubicBezTo>
                <a:cubicBezTo>
                  <a:pt x="1313" y="1695"/>
                  <a:pt x="1690" y="1313"/>
                  <a:pt x="1690" y="8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1" name="Freeform 19"/>
          <p:cNvSpPr>
            <a:spLocks noChangeArrowheads="1"/>
          </p:cNvSpPr>
          <p:nvPr/>
        </p:nvSpPr>
        <p:spPr bwMode="auto">
          <a:xfrm>
            <a:off x="4458784" y="4294665"/>
            <a:ext cx="259902" cy="260830"/>
          </a:xfrm>
          <a:custGeom>
            <a:avLst/>
            <a:gdLst>
              <a:gd name="T0" fmla="*/ 1254 w 1255"/>
              <a:gd name="T1" fmla="*/ 630 h 1261"/>
              <a:gd name="T2" fmla="*/ 1254 w 1255"/>
              <a:gd name="T3" fmla="*/ 630 h 1261"/>
              <a:gd name="T4" fmla="*/ 630 w 1255"/>
              <a:gd name="T5" fmla="*/ 0 h 1261"/>
              <a:gd name="T6" fmla="*/ 0 w 1255"/>
              <a:gd name="T7" fmla="*/ 630 h 1261"/>
              <a:gd name="T8" fmla="*/ 630 w 1255"/>
              <a:gd name="T9" fmla="*/ 1260 h 1261"/>
              <a:gd name="T10" fmla="*/ 1254 w 1255"/>
              <a:gd name="T11" fmla="*/ 63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61">
                <a:moveTo>
                  <a:pt x="1254" y="630"/>
                </a:moveTo>
                <a:lnTo>
                  <a:pt x="1254" y="630"/>
                </a:lnTo>
                <a:cubicBezTo>
                  <a:pt x="1254" y="283"/>
                  <a:pt x="977" y="0"/>
                  <a:pt x="630" y="0"/>
                </a:cubicBezTo>
                <a:cubicBezTo>
                  <a:pt x="283" y="0"/>
                  <a:pt x="0" y="283"/>
                  <a:pt x="0" y="630"/>
                </a:cubicBezTo>
                <a:cubicBezTo>
                  <a:pt x="0" y="977"/>
                  <a:pt x="283" y="1260"/>
                  <a:pt x="630" y="1260"/>
                </a:cubicBezTo>
                <a:cubicBezTo>
                  <a:pt x="977" y="1260"/>
                  <a:pt x="1254" y="977"/>
                  <a:pt x="1254" y="6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4" name="Freeform 22"/>
          <p:cNvSpPr>
            <a:spLocks noChangeArrowheads="1"/>
          </p:cNvSpPr>
          <p:nvPr/>
        </p:nvSpPr>
        <p:spPr bwMode="auto">
          <a:xfrm>
            <a:off x="3368111" y="5375378"/>
            <a:ext cx="478766" cy="479709"/>
          </a:xfrm>
          <a:custGeom>
            <a:avLst/>
            <a:gdLst>
              <a:gd name="T0" fmla="*/ 2313 w 2314"/>
              <a:gd name="T1" fmla="*/ 1160 h 2320"/>
              <a:gd name="T2" fmla="*/ 2313 w 2314"/>
              <a:gd name="T3" fmla="*/ 1160 h 2320"/>
              <a:gd name="T4" fmla="*/ 1154 w 2314"/>
              <a:gd name="T5" fmla="*/ 0 h 2320"/>
              <a:gd name="T6" fmla="*/ 0 w 2314"/>
              <a:gd name="T7" fmla="*/ 1160 h 2320"/>
              <a:gd name="T8" fmla="*/ 1154 w 2314"/>
              <a:gd name="T9" fmla="*/ 2319 h 2320"/>
              <a:gd name="T10" fmla="*/ 2313 w 2314"/>
              <a:gd name="T11" fmla="*/ 116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4" h="2320">
                <a:moveTo>
                  <a:pt x="2313" y="1160"/>
                </a:moveTo>
                <a:lnTo>
                  <a:pt x="2313" y="1160"/>
                </a:lnTo>
                <a:cubicBezTo>
                  <a:pt x="2313" y="518"/>
                  <a:pt x="1795" y="0"/>
                  <a:pt x="1154" y="0"/>
                </a:cubicBezTo>
                <a:cubicBezTo>
                  <a:pt x="518" y="0"/>
                  <a:pt x="0" y="518"/>
                  <a:pt x="0" y="1160"/>
                </a:cubicBezTo>
                <a:cubicBezTo>
                  <a:pt x="0" y="1801"/>
                  <a:pt x="518" y="2319"/>
                  <a:pt x="1154" y="2319"/>
                </a:cubicBezTo>
                <a:cubicBezTo>
                  <a:pt x="1795" y="2319"/>
                  <a:pt x="2313" y="1801"/>
                  <a:pt x="2313" y="1160"/>
                </a:cubicBezTo>
              </a:path>
            </a:pathLst>
          </a:custGeom>
          <a:solidFill>
            <a:srgbClr val="38A6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085271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6" name="Freeform 24"/>
          <p:cNvSpPr>
            <a:spLocks noChangeArrowheads="1"/>
          </p:cNvSpPr>
          <p:nvPr/>
        </p:nvSpPr>
        <p:spPr bwMode="auto">
          <a:xfrm>
            <a:off x="4559097" y="4329321"/>
            <a:ext cx="129495" cy="129503"/>
          </a:xfrm>
          <a:custGeom>
            <a:avLst/>
            <a:gdLst>
              <a:gd name="T0" fmla="*/ 512 w 625"/>
              <a:gd name="T1" fmla="*/ 112 h 625"/>
              <a:gd name="T2" fmla="*/ 512 w 625"/>
              <a:gd name="T3" fmla="*/ 112 h 625"/>
              <a:gd name="T4" fmla="*/ 112 w 625"/>
              <a:gd name="T5" fmla="*/ 112 h 625"/>
              <a:gd name="T6" fmla="*/ 112 w 625"/>
              <a:gd name="T7" fmla="*/ 512 h 625"/>
              <a:gd name="T8" fmla="*/ 512 w 625"/>
              <a:gd name="T9" fmla="*/ 512 h 625"/>
              <a:gd name="T10" fmla="*/ 512 w 625"/>
              <a:gd name="T11" fmla="*/ 112 h 625"/>
              <a:gd name="T12" fmla="*/ 159 w 625"/>
              <a:gd name="T13" fmla="*/ 465 h 625"/>
              <a:gd name="T14" fmla="*/ 159 w 625"/>
              <a:gd name="T15" fmla="*/ 465 h 625"/>
              <a:gd name="T16" fmla="*/ 159 w 625"/>
              <a:gd name="T17" fmla="*/ 159 h 625"/>
              <a:gd name="T18" fmla="*/ 459 w 625"/>
              <a:gd name="T19" fmla="*/ 159 h 625"/>
              <a:gd name="T20" fmla="*/ 459 w 625"/>
              <a:gd name="T21" fmla="*/ 465 h 625"/>
              <a:gd name="T22" fmla="*/ 159 w 625"/>
              <a:gd name="T23" fmla="*/ 465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" h="625">
                <a:moveTo>
                  <a:pt x="512" y="112"/>
                </a:moveTo>
                <a:lnTo>
                  <a:pt x="512" y="112"/>
                </a:lnTo>
                <a:cubicBezTo>
                  <a:pt x="400" y="0"/>
                  <a:pt x="223" y="0"/>
                  <a:pt x="112" y="112"/>
                </a:cubicBezTo>
                <a:cubicBezTo>
                  <a:pt x="0" y="224"/>
                  <a:pt x="0" y="400"/>
                  <a:pt x="112" y="512"/>
                </a:cubicBezTo>
                <a:cubicBezTo>
                  <a:pt x="223" y="624"/>
                  <a:pt x="400" y="624"/>
                  <a:pt x="512" y="512"/>
                </a:cubicBezTo>
                <a:cubicBezTo>
                  <a:pt x="624" y="400"/>
                  <a:pt x="624" y="224"/>
                  <a:pt x="512" y="112"/>
                </a:cubicBezTo>
                <a:close/>
                <a:moveTo>
                  <a:pt x="159" y="465"/>
                </a:moveTo>
                <a:lnTo>
                  <a:pt x="159" y="465"/>
                </a:lnTo>
                <a:cubicBezTo>
                  <a:pt x="76" y="377"/>
                  <a:pt x="76" y="247"/>
                  <a:pt x="159" y="159"/>
                </a:cubicBezTo>
                <a:cubicBezTo>
                  <a:pt x="241" y="76"/>
                  <a:pt x="376" y="76"/>
                  <a:pt x="459" y="159"/>
                </a:cubicBezTo>
                <a:cubicBezTo>
                  <a:pt x="541" y="247"/>
                  <a:pt x="541" y="377"/>
                  <a:pt x="459" y="465"/>
                </a:cubicBezTo>
                <a:cubicBezTo>
                  <a:pt x="376" y="547"/>
                  <a:pt x="241" y="547"/>
                  <a:pt x="159" y="4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7" name="Freeform 25"/>
          <p:cNvSpPr>
            <a:spLocks noChangeArrowheads="1"/>
          </p:cNvSpPr>
          <p:nvPr/>
        </p:nvSpPr>
        <p:spPr bwMode="auto">
          <a:xfrm>
            <a:off x="4504381" y="4434200"/>
            <a:ext cx="79339" cy="79344"/>
          </a:xfrm>
          <a:custGeom>
            <a:avLst/>
            <a:gdLst>
              <a:gd name="T0" fmla="*/ 135 w 383"/>
              <a:gd name="T1" fmla="*/ 354 h 384"/>
              <a:gd name="T2" fmla="*/ 135 w 383"/>
              <a:gd name="T3" fmla="*/ 354 h 384"/>
              <a:gd name="T4" fmla="*/ 29 w 383"/>
              <a:gd name="T5" fmla="*/ 354 h 384"/>
              <a:gd name="T6" fmla="*/ 29 w 383"/>
              <a:gd name="T7" fmla="*/ 354 h 384"/>
              <a:gd name="T8" fmla="*/ 29 w 383"/>
              <a:gd name="T9" fmla="*/ 242 h 384"/>
              <a:gd name="T10" fmla="*/ 241 w 383"/>
              <a:gd name="T11" fmla="*/ 30 h 384"/>
              <a:gd name="T12" fmla="*/ 347 w 383"/>
              <a:gd name="T13" fmla="*/ 30 h 384"/>
              <a:gd name="T14" fmla="*/ 347 w 383"/>
              <a:gd name="T15" fmla="*/ 30 h 384"/>
              <a:gd name="T16" fmla="*/ 347 w 383"/>
              <a:gd name="T17" fmla="*/ 142 h 384"/>
              <a:gd name="T18" fmla="*/ 135 w 383"/>
              <a:gd name="T19" fmla="*/ 35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3" h="384">
                <a:moveTo>
                  <a:pt x="135" y="354"/>
                </a:moveTo>
                <a:lnTo>
                  <a:pt x="135" y="354"/>
                </a:lnTo>
                <a:cubicBezTo>
                  <a:pt x="106" y="383"/>
                  <a:pt x="58" y="383"/>
                  <a:pt x="29" y="354"/>
                </a:cubicBezTo>
                <a:lnTo>
                  <a:pt x="29" y="354"/>
                </a:lnTo>
                <a:cubicBezTo>
                  <a:pt x="0" y="324"/>
                  <a:pt x="0" y="277"/>
                  <a:pt x="29" y="242"/>
                </a:cubicBezTo>
                <a:cubicBezTo>
                  <a:pt x="241" y="30"/>
                  <a:pt x="241" y="30"/>
                  <a:pt x="241" y="30"/>
                </a:cubicBezTo>
                <a:cubicBezTo>
                  <a:pt x="270" y="0"/>
                  <a:pt x="318" y="0"/>
                  <a:pt x="347" y="30"/>
                </a:cubicBezTo>
                <a:lnTo>
                  <a:pt x="347" y="30"/>
                </a:lnTo>
                <a:cubicBezTo>
                  <a:pt x="382" y="65"/>
                  <a:pt x="382" y="112"/>
                  <a:pt x="347" y="142"/>
                </a:cubicBezTo>
                <a:lnTo>
                  <a:pt x="135" y="3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8" name="Freeform 26"/>
          <p:cNvSpPr>
            <a:spLocks noChangeArrowheads="1"/>
          </p:cNvSpPr>
          <p:nvPr/>
        </p:nvSpPr>
        <p:spPr bwMode="auto">
          <a:xfrm>
            <a:off x="4549066" y="4423256"/>
            <a:ext cx="44685" cy="43776"/>
          </a:xfrm>
          <a:custGeom>
            <a:avLst/>
            <a:gdLst>
              <a:gd name="T0" fmla="*/ 52 w 218"/>
              <a:gd name="T1" fmla="*/ 206 h 213"/>
              <a:gd name="T2" fmla="*/ 52 w 218"/>
              <a:gd name="T3" fmla="*/ 206 h 213"/>
              <a:gd name="T4" fmla="*/ 11 w 218"/>
              <a:gd name="T5" fmla="*/ 206 h 213"/>
              <a:gd name="T6" fmla="*/ 11 w 218"/>
              <a:gd name="T7" fmla="*/ 206 h 213"/>
              <a:gd name="T8" fmla="*/ 11 w 218"/>
              <a:gd name="T9" fmla="*/ 165 h 213"/>
              <a:gd name="T10" fmla="*/ 164 w 218"/>
              <a:gd name="T11" fmla="*/ 12 h 213"/>
              <a:gd name="T12" fmla="*/ 206 w 218"/>
              <a:gd name="T13" fmla="*/ 12 h 213"/>
              <a:gd name="T14" fmla="*/ 206 w 218"/>
              <a:gd name="T15" fmla="*/ 12 h 213"/>
              <a:gd name="T16" fmla="*/ 206 w 218"/>
              <a:gd name="T17" fmla="*/ 47 h 213"/>
              <a:gd name="T18" fmla="*/ 52 w 218"/>
              <a:gd name="T19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13">
                <a:moveTo>
                  <a:pt x="52" y="206"/>
                </a:moveTo>
                <a:lnTo>
                  <a:pt x="52" y="206"/>
                </a:lnTo>
                <a:cubicBezTo>
                  <a:pt x="41" y="212"/>
                  <a:pt x="23" y="212"/>
                  <a:pt x="11" y="206"/>
                </a:cubicBezTo>
                <a:lnTo>
                  <a:pt x="11" y="206"/>
                </a:lnTo>
                <a:cubicBezTo>
                  <a:pt x="0" y="195"/>
                  <a:pt x="0" y="177"/>
                  <a:pt x="11" y="165"/>
                </a:cubicBezTo>
                <a:cubicBezTo>
                  <a:pt x="164" y="12"/>
                  <a:pt x="164" y="12"/>
                  <a:pt x="164" y="12"/>
                </a:cubicBezTo>
                <a:cubicBezTo>
                  <a:pt x="176" y="0"/>
                  <a:pt x="194" y="0"/>
                  <a:pt x="206" y="12"/>
                </a:cubicBezTo>
                <a:lnTo>
                  <a:pt x="206" y="12"/>
                </a:lnTo>
                <a:cubicBezTo>
                  <a:pt x="217" y="24"/>
                  <a:pt x="217" y="41"/>
                  <a:pt x="206" y="47"/>
                </a:cubicBezTo>
                <a:lnTo>
                  <a:pt x="52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69" name="Freeform 27"/>
          <p:cNvSpPr>
            <a:spLocks noChangeArrowheads="1"/>
          </p:cNvSpPr>
          <p:nvPr/>
        </p:nvSpPr>
        <p:spPr bwMode="auto">
          <a:xfrm>
            <a:off x="4591926" y="4350296"/>
            <a:ext cx="75691" cy="75696"/>
          </a:xfrm>
          <a:custGeom>
            <a:avLst/>
            <a:gdLst>
              <a:gd name="T0" fmla="*/ 265 w 366"/>
              <a:gd name="T1" fmla="*/ 100 h 366"/>
              <a:gd name="T2" fmla="*/ 265 w 366"/>
              <a:gd name="T3" fmla="*/ 100 h 366"/>
              <a:gd name="T4" fmla="*/ 270 w 366"/>
              <a:gd name="T5" fmla="*/ 365 h 366"/>
              <a:gd name="T6" fmla="*/ 288 w 366"/>
              <a:gd name="T7" fmla="*/ 353 h 366"/>
              <a:gd name="T8" fmla="*/ 288 w 366"/>
              <a:gd name="T9" fmla="*/ 77 h 366"/>
              <a:gd name="T10" fmla="*/ 11 w 366"/>
              <a:gd name="T11" fmla="*/ 77 h 366"/>
              <a:gd name="T12" fmla="*/ 0 w 366"/>
              <a:gd name="T13" fmla="*/ 88 h 366"/>
              <a:gd name="T14" fmla="*/ 265 w 366"/>
              <a:gd name="T15" fmla="*/ 10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6" h="366">
                <a:moveTo>
                  <a:pt x="265" y="100"/>
                </a:moveTo>
                <a:lnTo>
                  <a:pt x="265" y="100"/>
                </a:lnTo>
                <a:cubicBezTo>
                  <a:pt x="335" y="177"/>
                  <a:pt x="335" y="289"/>
                  <a:pt x="270" y="365"/>
                </a:cubicBezTo>
                <a:cubicBezTo>
                  <a:pt x="276" y="365"/>
                  <a:pt x="282" y="359"/>
                  <a:pt x="288" y="353"/>
                </a:cubicBezTo>
                <a:cubicBezTo>
                  <a:pt x="365" y="277"/>
                  <a:pt x="365" y="153"/>
                  <a:pt x="288" y="77"/>
                </a:cubicBezTo>
                <a:cubicBezTo>
                  <a:pt x="212" y="0"/>
                  <a:pt x="88" y="0"/>
                  <a:pt x="11" y="77"/>
                </a:cubicBezTo>
                <a:cubicBezTo>
                  <a:pt x="5" y="82"/>
                  <a:pt x="0" y="88"/>
                  <a:pt x="0" y="88"/>
                </a:cubicBezTo>
                <a:cubicBezTo>
                  <a:pt x="76" y="23"/>
                  <a:pt x="188" y="29"/>
                  <a:pt x="265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0" name="Freeform 28"/>
          <p:cNvSpPr>
            <a:spLocks noChangeArrowheads="1"/>
          </p:cNvSpPr>
          <p:nvPr/>
        </p:nvSpPr>
        <p:spPr bwMode="auto">
          <a:xfrm>
            <a:off x="3443802" y="3030643"/>
            <a:ext cx="305497" cy="304606"/>
          </a:xfrm>
          <a:custGeom>
            <a:avLst/>
            <a:gdLst>
              <a:gd name="T0" fmla="*/ 1477 w 1478"/>
              <a:gd name="T1" fmla="*/ 736 h 1473"/>
              <a:gd name="T2" fmla="*/ 1477 w 1478"/>
              <a:gd name="T3" fmla="*/ 736 h 1473"/>
              <a:gd name="T4" fmla="*/ 742 w 1478"/>
              <a:gd name="T5" fmla="*/ 0 h 1473"/>
              <a:gd name="T6" fmla="*/ 0 w 1478"/>
              <a:gd name="T7" fmla="*/ 736 h 1473"/>
              <a:gd name="T8" fmla="*/ 742 w 1478"/>
              <a:gd name="T9" fmla="*/ 1472 h 1473"/>
              <a:gd name="T10" fmla="*/ 1477 w 1478"/>
              <a:gd name="T11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3">
                <a:moveTo>
                  <a:pt x="1477" y="736"/>
                </a:moveTo>
                <a:lnTo>
                  <a:pt x="1477" y="736"/>
                </a:lnTo>
                <a:cubicBezTo>
                  <a:pt x="1477" y="330"/>
                  <a:pt x="1147" y="0"/>
                  <a:pt x="742" y="0"/>
                </a:cubicBezTo>
                <a:cubicBezTo>
                  <a:pt x="336" y="0"/>
                  <a:pt x="0" y="330"/>
                  <a:pt x="0" y="736"/>
                </a:cubicBezTo>
                <a:cubicBezTo>
                  <a:pt x="0" y="1143"/>
                  <a:pt x="336" y="1472"/>
                  <a:pt x="742" y="1472"/>
                </a:cubicBezTo>
                <a:cubicBezTo>
                  <a:pt x="1147" y="1472"/>
                  <a:pt x="1477" y="1143"/>
                  <a:pt x="1477" y="7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1" name="Freeform 29"/>
          <p:cNvSpPr>
            <a:spLocks noChangeArrowheads="1"/>
          </p:cNvSpPr>
          <p:nvPr/>
        </p:nvSpPr>
        <p:spPr bwMode="auto">
          <a:xfrm>
            <a:off x="3503077" y="3089010"/>
            <a:ext cx="186035" cy="186959"/>
          </a:xfrm>
          <a:custGeom>
            <a:avLst/>
            <a:gdLst>
              <a:gd name="T0" fmla="*/ 793 w 901"/>
              <a:gd name="T1" fmla="*/ 677 h 902"/>
              <a:gd name="T2" fmla="*/ 793 w 901"/>
              <a:gd name="T3" fmla="*/ 606 h 902"/>
              <a:gd name="T4" fmla="*/ 153 w 901"/>
              <a:gd name="T5" fmla="*/ 177 h 902"/>
              <a:gd name="T6" fmla="*/ 217 w 901"/>
              <a:gd name="T7" fmla="*/ 171 h 902"/>
              <a:gd name="T8" fmla="*/ 211 w 901"/>
              <a:gd name="T9" fmla="*/ 218 h 902"/>
              <a:gd name="T10" fmla="*/ 147 w 901"/>
              <a:gd name="T11" fmla="*/ 235 h 902"/>
              <a:gd name="T12" fmla="*/ 200 w 901"/>
              <a:gd name="T13" fmla="*/ 224 h 902"/>
              <a:gd name="T14" fmla="*/ 265 w 901"/>
              <a:gd name="T15" fmla="*/ 306 h 902"/>
              <a:gd name="T16" fmla="*/ 223 w 901"/>
              <a:gd name="T17" fmla="*/ 324 h 902"/>
              <a:gd name="T18" fmla="*/ 147 w 901"/>
              <a:gd name="T19" fmla="*/ 400 h 902"/>
              <a:gd name="T20" fmla="*/ 170 w 901"/>
              <a:gd name="T21" fmla="*/ 489 h 902"/>
              <a:gd name="T22" fmla="*/ 282 w 901"/>
              <a:gd name="T23" fmla="*/ 536 h 902"/>
              <a:gd name="T24" fmla="*/ 276 w 901"/>
              <a:gd name="T25" fmla="*/ 636 h 902"/>
              <a:gd name="T26" fmla="*/ 223 w 901"/>
              <a:gd name="T27" fmla="*/ 748 h 902"/>
              <a:gd name="T28" fmla="*/ 194 w 901"/>
              <a:gd name="T29" fmla="*/ 718 h 902"/>
              <a:gd name="T30" fmla="*/ 164 w 901"/>
              <a:gd name="T31" fmla="*/ 559 h 902"/>
              <a:gd name="T32" fmla="*/ 129 w 901"/>
              <a:gd name="T33" fmla="*/ 471 h 902"/>
              <a:gd name="T34" fmla="*/ 47 w 901"/>
              <a:gd name="T35" fmla="*/ 377 h 902"/>
              <a:gd name="T36" fmla="*/ 206 w 901"/>
              <a:gd name="T37" fmla="*/ 135 h 902"/>
              <a:gd name="T38" fmla="*/ 817 w 901"/>
              <a:gd name="T39" fmla="*/ 271 h 902"/>
              <a:gd name="T40" fmla="*/ 782 w 901"/>
              <a:gd name="T41" fmla="*/ 383 h 902"/>
              <a:gd name="T42" fmla="*/ 723 w 901"/>
              <a:gd name="T43" fmla="*/ 489 h 902"/>
              <a:gd name="T44" fmla="*/ 682 w 901"/>
              <a:gd name="T45" fmla="*/ 442 h 902"/>
              <a:gd name="T46" fmla="*/ 617 w 901"/>
              <a:gd name="T47" fmla="*/ 436 h 902"/>
              <a:gd name="T48" fmla="*/ 594 w 901"/>
              <a:gd name="T49" fmla="*/ 436 h 902"/>
              <a:gd name="T50" fmla="*/ 541 w 901"/>
              <a:gd name="T51" fmla="*/ 477 h 902"/>
              <a:gd name="T52" fmla="*/ 488 w 901"/>
              <a:gd name="T53" fmla="*/ 677 h 902"/>
              <a:gd name="T54" fmla="*/ 406 w 901"/>
              <a:gd name="T55" fmla="*/ 506 h 902"/>
              <a:gd name="T56" fmla="*/ 412 w 901"/>
              <a:gd name="T57" fmla="*/ 365 h 902"/>
              <a:gd name="T58" fmla="*/ 482 w 901"/>
              <a:gd name="T59" fmla="*/ 365 h 902"/>
              <a:gd name="T60" fmla="*/ 459 w 901"/>
              <a:gd name="T61" fmla="*/ 341 h 902"/>
              <a:gd name="T62" fmla="*/ 429 w 901"/>
              <a:gd name="T63" fmla="*/ 330 h 902"/>
              <a:gd name="T64" fmla="*/ 382 w 901"/>
              <a:gd name="T65" fmla="*/ 312 h 902"/>
              <a:gd name="T66" fmla="*/ 388 w 901"/>
              <a:gd name="T67" fmla="*/ 247 h 902"/>
              <a:gd name="T68" fmla="*/ 412 w 901"/>
              <a:gd name="T69" fmla="*/ 235 h 902"/>
              <a:gd name="T70" fmla="*/ 518 w 901"/>
              <a:gd name="T71" fmla="*/ 200 h 902"/>
              <a:gd name="T72" fmla="*/ 617 w 901"/>
              <a:gd name="T73" fmla="*/ 171 h 902"/>
              <a:gd name="T74" fmla="*/ 687 w 901"/>
              <a:gd name="T75" fmla="*/ 129 h 902"/>
              <a:gd name="T76" fmla="*/ 841 w 901"/>
              <a:gd name="T77" fmla="*/ 330 h 902"/>
              <a:gd name="T78" fmla="*/ 805 w 901"/>
              <a:gd name="T79" fmla="*/ 489 h 902"/>
              <a:gd name="T80" fmla="*/ 782 w 901"/>
              <a:gd name="T81" fmla="*/ 530 h 902"/>
              <a:gd name="T82" fmla="*/ 776 w 901"/>
              <a:gd name="T83" fmla="*/ 565 h 902"/>
              <a:gd name="T84" fmla="*/ 799 w 901"/>
              <a:gd name="T85" fmla="*/ 447 h 902"/>
              <a:gd name="T86" fmla="*/ 823 w 901"/>
              <a:gd name="T87" fmla="*/ 383 h 902"/>
              <a:gd name="T88" fmla="*/ 829 w 901"/>
              <a:gd name="T89" fmla="*/ 383 h 902"/>
              <a:gd name="T90" fmla="*/ 741 w 901"/>
              <a:gd name="T91" fmla="*/ 548 h 902"/>
              <a:gd name="T92" fmla="*/ 553 w 901"/>
              <a:gd name="T93" fmla="*/ 624 h 902"/>
              <a:gd name="T94" fmla="*/ 247 w 901"/>
              <a:gd name="T95" fmla="*/ 760 h 902"/>
              <a:gd name="T96" fmla="*/ 270 w 901"/>
              <a:gd name="T97" fmla="*/ 177 h 902"/>
              <a:gd name="T98" fmla="*/ 229 w 901"/>
              <a:gd name="T99" fmla="*/ 129 h 902"/>
              <a:gd name="T100" fmla="*/ 382 w 901"/>
              <a:gd name="T101" fmla="*/ 88 h 902"/>
              <a:gd name="T102" fmla="*/ 365 w 901"/>
              <a:gd name="T103" fmla="*/ 159 h 902"/>
              <a:gd name="T104" fmla="*/ 306 w 901"/>
              <a:gd name="T105" fmla="*/ 212 h 902"/>
              <a:gd name="T106" fmla="*/ 429 w 901"/>
              <a:gd name="T107" fmla="*/ 129 h 902"/>
              <a:gd name="T108" fmla="*/ 453 w 901"/>
              <a:gd name="T109" fmla="*/ 106 h 902"/>
              <a:gd name="T110" fmla="*/ 359 w 901"/>
              <a:gd name="T111" fmla="*/ 212 h 902"/>
              <a:gd name="T112" fmla="*/ 582 w 901"/>
              <a:gd name="T113" fmla="*/ 135 h 902"/>
              <a:gd name="T114" fmla="*/ 553 w 901"/>
              <a:gd name="T115" fmla="*/ 112 h 902"/>
              <a:gd name="T116" fmla="*/ 170 w 901"/>
              <a:gd name="T117" fmla="*/ 218 h 902"/>
              <a:gd name="T118" fmla="*/ 164 w 901"/>
              <a:gd name="T119" fmla="*/ 436 h 902"/>
              <a:gd name="T120" fmla="*/ 182 w 901"/>
              <a:gd name="T121" fmla="*/ 453 h 902"/>
              <a:gd name="T122" fmla="*/ 182 w 901"/>
              <a:gd name="T123" fmla="*/ 418 h 902"/>
              <a:gd name="T124" fmla="*/ 846 w 901"/>
              <a:gd name="T125" fmla="*/ 56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1" h="902">
                <a:moveTo>
                  <a:pt x="453" y="0"/>
                </a:moveTo>
                <a:lnTo>
                  <a:pt x="453" y="0"/>
                </a:lnTo>
                <a:cubicBezTo>
                  <a:pt x="200" y="0"/>
                  <a:pt x="0" y="206"/>
                  <a:pt x="0" y="453"/>
                </a:cubicBezTo>
                <a:cubicBezTo>
                  <a:pt x="0" y="701"/>
                  <a:pt x="200" y="901"/>
                  <a:pt x="453" y="901"/>
                </a:cubicBezTo>
                <a:cubicBezTo>
                  <a:pt x="699" y="901"/>
                  <a:pt x="900" y="701"/>
                  <a:pt x="900" y="453"/>
                </a:cubicBezTo>
                <a:cubicBezTo>
                  <a:pt x="900" y="206"/>
                  <a:pt x="699" y="0"/>
                  <a:pt x="453" y="0"/>
                </a:cubicBezTo>
                <a:close/>
                <a:moveTo>
                  <a:pt x="841" y="589"/>
                </a:moveTo>
                <a:lnTo>
                  <a:pt x="841" y="589"/>
                </a:lnTo>
                <a:lnTo>
                  <a:pt x="835" y="589"/>
                </a:lnTo>
                <a:cubicBezTo>
                  <a:pt x="835" y="589"/>
                  <a:pt x="835" y="589"/>
                  <a:pt x="835" y="595"/>
                </a:cubicBezTo>
                <a:cubicBezTo>
                  <a:pt x="829" y="624"/>
                  <a:pt x="811" y="648"/>
                  <a:pt x="793" y="677"/>
                </a:cubicBezTo>
                <a:cubicBezTo>
                  <a:pt x="793" y="677"/>
                  <a:pt x="793" y="677"/>
                  <a:pt x="788" y="683"/>
                </a:cubicBezTo>
                <a:cubicBezTo>
                  <a:pt x="776" y="677"/>
                  <a:pt x="776" y="683"/>
                  <a:pt x="770" y="689"/>
                </a:cubicBezTo>
                <a:cubicBezTo>
                  <a:pt x="764" y="689"/>
                  <a:pt x="764" y="683"/>
                  <a:pt x="764" y="683"/>
                </a:cubicBezTo>
                <a:cubicBezTo>
                  <a:pt x="758" y="677"/>
                  <a:pt x="764" y="671"/>
                  <a:pt x="764" y="665"/>
                </a:cubicBezTo>
                <a:cubicBezTo>
                  <a:pt x="764" y="665"/>
                  <a:pt x="764" y="659"/>
                  <a:pt x="758" y="659"/>
                </a:cubicBezTo>
                <a:cubicBezTo>
                  <a:pt x="764" y="648"/>
                  <a:pt x="758" y="642"/>
                  <a:pt x="758" y="636"/>
                </a:cubicBezTo>
                <a:cubicBezTo>
                  <a:pt x="758" y="630"/>
                  <a:pt x="764" y="630"/>
                  <a:pt x="770" y="630"/>
                </a:cubicBezTo>
                <a:cubicBezTo>
                  <a:pt x="776" y="630"/>
                  <a:pt x="770" y="618"/>
                  <a:pt x="776" y="612"/>
                </a:cubicBezTo>
                <a:cubicBezTo>
                  <a:pt x="776" y="612"/>
                  <a:pt x="776" y="612"/>
                  <a:pt x="782" y="612"/>
                </a:cubicBezTo>
                <a:lnTo>
                  <a:pt x="782" y="606"/>
                </a:lnTo>
                <a:cubicBezTo>
                  <a:pt x="788" y="606"/>
                  <a:pt x="793" y="601"/>
                  <a:pt x="793" y="606"/>
                </a:cubicBezTo>
                <a:cubicBezTo>
                  <a:pt x="799" y="606"/>
                  <a:pt x="799" y="595"/>
                  <a:pt x="799" y="589"/>
                </a:cubicBezTo>
                <a:cubicBezTo>
                  <a:pt x="805" y="589"/>
                  <a:pt x="811" y="589"/>
                  <a:pt x="811" y="589"/>
                </a:cubicBezTo>
                <a:cubicBezTo>
                  <a:pt x="817" y="583"/>
                  <a:pt x="811" y="577"/>
                  <a:pt x="817" y="577"/>
                </a:cubicBezTo>
                <a:cubicBezTo>
                  <a:pt x="823" y="583"/>
                  <a:pt x="835" y="577"/>
                  <a:pt x="841" y="583"/>
                </a:cubicBezTo>
                <a:cubicBezTo>
                  <a:pt x="841" y="583"/>
                  <a:pt x="841" y="583"/>
                  <a:pt x="841" y="589"/>
                </a:cubicBezTo>
                <a:close/>
                <a:moveTo>
                  <a:pt x="135" y="188"/>
                </a:moveTo>
                <a:lnTo>
                  <a:pt x="135" y="188"/>
                </a:lnTo>
                <a:cubicBezTo>
                  <a:pt x="135" y="188"/>
                  <a:pt x="135" y="188"/>
                  <a:pt x="141" y="194"/>
                </a:cubicBezTo>
                <a:cubicBezTo>
                  <a:pt x="147" y="188"/>
                  <a:pt x="141" y="182"/>
                  <a:pt x="153" y="182"/>
                </a:cubicBezTo>
                <a:cubicBezTo>
                  <a:pt x="153" y="188"/>
                  <a:pt x="153" y="194"/>
                  <a:pt x="153" y="194"/>
                </a:cubicBezTo>
                <a:cubicBezTo>
                  <a:pt x="159" y="188"/>
                  <a:pt x="159" y="177"/>
                  <a:pt x="153" y="177"/>
                </a:cubicBezTo>
                <a:cubicBezTo>
                  <a:pt x="153" y="171"/>
                  <a:pt x="153" y="171"/>
                  <a:pt x="153" y="165"/>
                </a:cubicBezTo>
                <a:cubicBezTo>
                  <a:pt x="159" y="165"/>
                  <a:pt x="159" y="171"/>
                  <a:pt x="164" y="171"/>
                </a:cubicBezTo>
                <a:cubicBezTo>
                  <a:pt x="170" y="177"/>
                  <a:pt x="170" y="182"/>
                  <a:pt x="176" y="182"/>
                </a:cubicBezTo>
                <a:cubicBezTo>
                  <a:pt x="176" y="194"/>
                  <a:pt x="170" y="188"/>
                  <a:pt x="176" y="194"/>
                </a:cubicBezTo>
                <a:cubicBezTo>
                  <a:pt x="176" y="188"/>
                  <a:pt x="182" y="188"/>
                  <a:pt x="182" y="182"/>
                </a:cubicBezTo>
                <a:lnTo>
                  <a:pt x="176" y="182"/>
                </a:lnTo>
                <a:cubicBezTo>
                  <a:pt x="164" y="171"/>
                  <a:pt x="176" y="159"/>
                  <a:pt x="182" y="153"/>
                </a:cubicBezTo>
                <a:cubicBezTo>
                  <a:pt x="188" y="153"/>
                  <a:pt x="188" y="153"/>
                  <a:pt x="188" y="159"/>
                </a:cubicBezTo>
                <a:cubicBezTo>
                  <a:pt x="188" y="153"/>
                  <a:pt x="200" y="153"/>
                  <a:pt x="200" y="165"/>
                </a:cubicBezTo>
                <a:cubicBezTo>
                  <a:pt x="206" y="165"/>
                  <a:pt x="206" y="159"/>
                  <a:pt x="211" y="159"/>
                </a:cubicBezTo>
                <a:cubicBezTo>
                  <a:pt x="211" y="165"/>
                  <a:pt x="217" y="165"/>
                  <a:pt x="217" y="171"/>
                </a:cubicBezTo>
                <a:cubicBezTo>
                  <a:pt x="223" y="171"/>
                  <a:pt x="229" y="171"/>
                  <a:pt x="229" y="171"/>
                </a:cubicBezTo>
                <a:cubicBezTo>
                  <a:pt x="229" y="177"/>
                  <a:pt x="235" y="177"/>
                  <a:pt x="235" y="182"/>
                </a:cubicBezTo>
                <a:cubicBezTo>
                  <a:pt x="235" y="182"/>
                  <a:pt x="235" y="182"/>
                  <a:pt x="229" y="188"/>
                </a:cubicBezTo>
                <a:cubicBezTo>
                  <a:pt x="235" y="188"/>
                  <a:pt x="241" y="188"/>
                  <a:pt x="247" y="194"/>
                </a:cubicBezTo>
                <a:cubicBezTo>
                  <a:pt x="247" y="194"/>
                  <a:pt x="247" y="200"/>
                  <a:pt x="247" y="194"/>
                </a:cubicBezTo>
                <a:cubicBezTo>
                  <a:pt x="247" y="200"/>
                  <a:pt x="247" y="200"/>
                  <a:pt x="247" y="206"/>
                </a:cubicBezTo>
                <a:cubicBezTo>
                  <a:pt x="241" y="206"/>
                  <a:pt x="241" y="206"/>
                  <a:pt x="241" y="212"/>
                </a:cubicBezTo>
                <a:cubicBezTo>
                  <a:pt x="241" y="212"/>
                  <a:pt x="235" y="206"/>
                  <a:pt x="229" y="206"/>
                </a:cubicBezTo>
                <a:cubicBezTo>
                  <a:pt x="229" y="212"/>
                  <a:pt x="235" y="212"/>
                  <a:pt x="235" y="218"/>
                </a:cubicBezTo>
                <a:cubicBezTo>
                  <a:pt x="235" y="224"/>
                  <a:pt x="229" y="224"/>
                  <a:pt x="235" y="235"/>
                </a:cubicBezTo>
                <a:cubicBezTo>
                  <a:pt x="223" y="230"/>
                  <a:pt x="217" y="224"/>
                  <a:pt x="211" y="218"/>
                </a:cubicBezTo>
                <a:cubicBezTo>
                  <a:pt x="206" y="218"/>
                  <a:pt x="200" y="218"/>
                  <a:pt x="200" y="212"/>
                </a:cubicBezTo>
                <a:cubicBezTo>
                  <a:pt x="200" y="200"/>
                  <a:pt x="211" y="206"/>
                  <a:pt x="217" y="194"/>
                </a:cubicBezTo>
                <a:cubicBezTo>
                  <a:pt x="217" y="188"/>
                  <a:pt x="206" y="194"/>
                  <a:pt x="211" y="182"/>
                </a:cubicBezTo>
                <a:cubicBezTo>
                  <a:pt x="206" y="188"/>
                  <a:pt x="200" y="177"/>
                  <a:pt x="200" y="182"/>
                </a:cubicBezTo>
                <a:cubicBezTo>
                  <a:pt x="194" y="182"/>
                  <a:pt x="194" y="182"/>
                  <a:pt x="188" y="182"/>
                </a:cubicBezTo>
                <a:lnTo>
                  <a:pt x="194" y="182"/>
                </a:lnTo>
                <a:cubicBezTo>
                  <a:pt x="194" y="188"/>
                  <a:pt x="194" y="194"/>
                  <a:pt x="194" y="200"/>
                </a:cubicBezTo>
                <a:cubicBezTo>
                  <a:pt x="188" y="206"/>
                  <a:pt x="182" y="206"/>
                  <a:pt x="170" y="206"/>
                </a:cubicBezTo>
                <a:cubicBezTo>
                  <a:pt x="170" y="212"/>
                  <a:pt x="170" y="212"/>
                  <a:pt x="170" y="212"/>
                </a:cubicBezTo>
                <a:cubicBezTo>
                  <a:pt x="164" y="212"/>
                  <a:pt x="164" y="224"/>
                  <a:pt x="159" y="230"/>
                </a:cubicBezTo>
                <a:cubicBezTo>
                  <a:pt x="159" y="230"/>
                  <a:pt x="153" y="235"/>
                  <a:pt x="147" y="235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47" y="247"/>
                  <a:pt x="153" y="247"/>
                  <a:pt x="153" y="253"/>
                </a:cubicBezTo>
                <a:cubicBezTo>
                  <a:pt x="159" y="259"/>
                  <a:pt x="164" y="259"/>
                  <a:pt x="164" y="265"/>
                </a:cubicBezTo>
                <a:cubicBezTo>
                  <a:pt x="170" y="265"/>
                  <a:pt x="170" y="265"/>
                  <a:pt x="170" y="265"/>
                </a:cubicBezTo>
                <a:cubicBezTo>
                  <a:pt x="176" y="265"/>
                  <a:pt x="176" y="265"/>
                  <a:pt x="176" y="265"/>
                </a:cubicBezTo>
                <a:cubicBezTo>
                  <a:pt x="176" y="271"/>
                  <a:pt x="182" y="282"/>
                  <a:pt x="182" y="282"/>
                </a:cubicBezTo>
                <a:cubicBezTo>
                  <a:pt x="182" y="277"/>
                  <a:pt x="182" y="271"/>
                  <a:pt x="188" y="265"/>
                </a:cubicBezTo>
                <a:lnTo>
                  <a:pt x="182" y="265"/>
                </a:lnTo>
                <a:cubicBezTo>
                  <a:pt x="188" y="259"/>
                  <a:pt x="188" y="265"/>
                  <a:pt x="194" y="265"/>
                </a:cubicBezTo>
                <a:cubicBezTo>
                  <a:pt x="188" y="253"/>
                  <a:pt x="194" y="241"/>
                  <a:pt x="194" y="224"/>
                </a:cubicBezTo>
                <a:cubicBezTo>
                  <a:pt x="200" y="224"/>
                  <a:pt x="200" y="224"/>
                  <a:pt x="200" y="224"/>
                </a:cubicBezTo>
                <a:cubicBezTo>
                  <a:pt x="206" y="224"/>
                  <a:pt x="206" y="230"/>
                  <a:pt x="206" y="224"/>
                </a:cubicBezTo>
                <a:cubicBezTo>
                  <a:pt x="211" y="224"/>
                  <a:pt x="211" y="235"/>
                  <a:pt x="217" y="230"/>
                </a:cubicBezTo>
                <a:cubicBezTo>
                  <a:pt x="217" y="235"/>
                  <a:pt x="217" y="241"/>
                  <a:pt x="217" y="247"/>
                </a:cubicBezTo>
                <a:cubicBezTo>
                  <a:pt x="217" y="247"/>
                  <a:pt x="223" y="247"/>
                  <a:pt x="229" y="247"/>
                </a:cubicBezTo>
                <a:lnTo>
                  <a:pt x="229" y="241"/>
                </a:lnTo>
                <a:cubicBezTo>
                  <a:pt x="241" y="241"/>
                  <a:pt x="235" y="253"/>
                  <a:pt x="241" y="253"/>
                </a:cubicBezTo>
                <a:cubicBezTo>
                  <a:pt x="241" y="259"/>
                  <a:pt x="241" y="259"/>
                  <a:pt x="241" y="265"/>
                </a:cubicBezTo>
                <a:cubicBezTo>
                  <a:pt x="241" y="271"/>
                  <a:pt x="247" y="271"/>
                  <a:pt x="247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89"/>
                  <a:pt x="253" y="289"/>
                  <a:pt x="253" y="300"/>
                </a:cubicBezTo>
                <a:cubicBezTo>
                  <a:pt x="259" y="300"/>
                  <a:pt x="259" y="306"/>
                  <a:pt x="265" y="306"/>
                </a:cubicBezTo>
                <a:cubicBezTo>
                  <a:pt x="259" y="312"/>
                  <a:pt x="259" y="318"/>
                  <a:pt x="265" y="318"/>
                </a:cubicBezTo>
                <a:cubicBezTo>
                  <a:pt x="259" y="324"/>
                  <a:pt x="253" y="312"/>
                  <a:pt x="253" y="318"/>
                </a:cubicBezTo>
                <a:lnTo>
                  <a:pt x="253" y="312"/>
                </a:lnTo>
                <a:cubicBezTo>
                  <a:pt x="247" y="312"/>
                  <a:pt x="247" y="318"/>
                  <a:pt x="241" y="312"/>
                </a:cubicBezTo>
                <a:cubicBezTo>
                  <a:pt x="241" y="306"/>
                  <a:pt x="247" y="300"/>
                  <a:pt x="253" y="289"/>
                </a:cubicBezTo>
                <a:cubicBezTo>
                  <a:pt x="247" y="289"/>
                  <a:pt x="241" y="300"/>
                  <a:pt x="235" y="294"/>
                </a:cubicBezTo>
                <a:cubicBezTo>
                  <a:pt x="229" y="300"/>
                  <a:pt x="235" y="300"/>
                  <a:pt x="235" y="306"/>
                </a:cubicBezTo>
                <a:cubicBezTo>
                  <a:pt x="229" y="306"/>
                  <a:pt x="229" y="306"/>
                  <a:pt x="229" y="312"/>
                </a:cubicBezTo>
                <a:cubicBezTo>
                  <a:pt x="223" y="318"/>
                  <a:pt x="235" y="318"/>
                  <a:pt x="235" y="318"/>
                </a:cubicBezTo>
                <a:cubicBezTo>
                  <a:pt x="235" y="324"/>
                  <a:pt x="229" y="324"/>
                  <a:pt x="223" y="330"/>
                </a:cubicBezTo>
                <a:cubicBezTo>
                  <a:pt x="223" y="324"/>
                  <a:pt x="223" y="324"/>
                  <a:pt x="223" y="324"/>
                </a:cubicBezTo>
                <a:cubicBezTo>
                  <a:pt x="217" y="324"/>
                  <a:pt x="211" y="330"/>
                  <a:pt x="206" y="330"/>
                </a:cubicBezTo>
                <a:cubicBezTo>
                  <a:pt x="206" y="336"/>
                  <a:pt x="206" y="336"/>
                  <a:pt x="206" y="341"/>
                </a:cubicBezTo>
                <a:cubicBezTo>
                  <a:pt x="200" y="341"/>
                  <a:pt x="200" y="347"/>
                  <a:pt x="194" y="347"/>
                </a:cubicBezTo>
                <a:cubicBezTo>
                  <a:pt x="194" y="359"/>
                  <a:pt x="188" y="359"/>
                  <a:pt x="188" y="365"/>
                </a:cubicBezTo>
                <a:cubicBezTo>
                  <a:pt x="188" y="365"/>
                  <a:pt x="188" y="365"/>
                  <a:pt x="182" y="365"/>
                </a:cubicBezTo>
                <a:cubicBezTo>
                  <a:pt x="182" y="371"/>
                  <a:pt x="182" y="371"/>
                  <a:pt x="182" y="377"/>
                </a:cubicBezTo>
                <a:cubicBezTo>
                  <a:pt x="176" y="377"/>
                  <a:pt x="170" y="383"/>
                  <a:pt x="164" y="394"/>
                </a:cubicBezTo>
                <a:cubicBezTo>
                  <a:pt x="164" y="400"/>
                  <a:pt x="170" y="400"/>
                  <a:pt x="170" y="406"/>
                </a:cubicBezTo>
                <a:cubicBezTo>
                  <a:pt x="170" y="412"/>
                  <a:pt x="170" y="412"/>
                  <a:pt x="170" y="418"/>
                </a:cubicBezTo>
                <a:cubicBezTo>
                  <a:pt x="164" y="418"/>
                  <a:pt x="159" y="412"/>
                  <a:pt x="159" y="406"/>
                </a:cubicBezTo>
                <a:cubicBezTo>
                  <a:pt x="159" y="400"/>
                  <a:pt x="153" y="400"/>
                  <a:pt x="147" y="400"/>
                </a:cubicBezTo>
                <a:cubicBezTo>
                  <a:pt x="141" y="400"/>
                  <a:pt x="141" y="400"/>
                  <a:pt x="141" y="406"/>
                </a:cubicBezTo>
                <a:cubicBezTo>
                  <a:pt x="135" y="406"/>
                  <a:pt x="135" y="400"/>
                  <a:pt x="123" y="400"/>
                </a:cubicBezTo>
                <a:cubicBezTo>
                  <a:pt x="123" y="400"/>
                  <a:pt x="117" y="406"/>
                  <a:pt x="111" y="406"/>
                </a:cubicBezTo>
                <a:cubicBezTo>
                  <a:pt x="117" y="418"/>
                  <a:pt x="106" y="447"/>
                  <a:pt x="123" y="447"/>
                </a:cubicBezTo>
                <a:cubicBezTo>
                  <a:pt x="129" y="447"/>
                  <a:pt x="129" y="436"/>
                  <a:pt x="129" y="436"/>
                </a:cubicBezTo>
                <a:cubicBezTo>
                  <a:pt x="135" y="436"/>
                  <a:pt x="135" y="436"/>
                  <a:pt x="147" y="436"/>
                </a:cubicBezTo>
                <a:cubicBezTo>
                  <a:pt x="147" y="447"/>
                  <a:pt x="141" y="447"/>
                  <a:pt x="141" y="453"/>
                </a:cubicBezTo>
                <a:cubicBezTo>
                  <a:pt x="147" y="459"/>
                  <a:pt x="153" y="459"/>
                  <a:pt x="159" y="459"/>
                </a:cubicBezTo>
                <a:cubicBezTo>
                  <a:pt x="159" y="471"/>
                  <a:pt x="153" y="477"/>
                  <a:pt x="159" y="489"/>
                </a:cubicBezTo>
                <a:lnTo>
                  <a:pt x="164" y="483"/>
                </a:lnTo>
                <a:cubicBezTo>
                  <a:pt x="170" y="483"/>
                  <a:pt x="170" y="483"/>
                  <a:pt x="170" y="489"/>
                </a:cubicBezTo>
                <a:cubicBezTo>
                  <a:pt x="176" y="483"/>
                  <a:pt x="182" y="483"/>
                  <a:pt x="182" y="477"/>
                </a:cubicBezTo>
                <a:cubicBezTo>
                  <a:pt x="188" y="477"/>
                  <a:pt x="188" y="471"/>
                  <a:pt x="188" y="471"/>
                </a:cubicBezTo>
                <a:cubicBezTo>
                  <a:pt x="194" y="471"/>
                  <a:pt x="194" y="477"/>
                  <a:pt x="194" y="477"/>
                </a:cubicBezTo>
                <a:cubicBezTo>
                  <a:pt x="200" y="477"/>
                  <a:pt x="200" y="471"/>
                  <a:pt x="200" y="471"/>
                </a:cubicBezTo>
                <a:cubicBezTo>
                  <a:pt x="200" y="477"/>
                  <a:pt x="211" y="477"/>
                  <a:pt x="211" y="483"/>
                </a:cubicBezTo>
                <a:cubicBezTo>
                  <a:pt x="211" y="483"/>
                  <a:pt x="211" y="483"/>
                  <a:pt x="217" y="483"/>
                </a:cubicBezTo>
                <a:cubicBezTo>
                  <a:pt x="223" y="483"/>
                  <a:pt x="229" y="489"/>
                  <a:pt x="235" y="489"/>
                </a:cubicBezTo>
                <a:cubicBezTo>
                  <a:pt x="235" y="500"/>
                  <a:pt x="241" y="500"/>
                  <a:pt x="241" y="506"/>
                </a:cubicBezTo>
                <a:cubicBezTo>
                  <a:pt x="253" y="500"/>
                  <a:pt x="265" y="518"/>
                  <a:pt x="259" y="524"/>
                </a:cubicBezTo>
                <a:cubicBezTo>
                  <a:pt x="259" y="530"/>
                  <a:pt x="265" y="530"/>
                  <a:pt x="270" y="530"/>
                </a:cubicBezTo>
                <a:cubicBezTo>
                  <a:pt x="270" y="536"/>
                  <a:pt x="276" y="536"/>
                  <a:pt x="282" y="536"/>
                </a:cubicBezTo>
                <a:lnTo>
                  <a:pt x="288" y="536"/>
                </a:lnTo>
                <a:cubicBezTo>
                  <a:pt x="294" y="542"/>
                  <a:pt x="300" y="542"/>
                  <a:pt x="300" y="548"/>
                </a:cubicBezTo>
                <a:cubicBezTo>
                  <a:pt x="306" y="548"/>
                  <a:pt x="306" y="542"/>
                  <a:pt x="312" y="548"/>
                </a:cubicBezTo>
                <a:cubicBezTo>
                  <a:pt x="312" y="548"/>
                  <a:pt x="312" y="553"/>
                  <a:pt x="312" y="559"/>
                </a:cubicBezTo>
                <a:cubicBezTo>
                  <a:pt x="312" y="565"/>
                  <a:pt x="312" y="565"/>
                  <a:pt x="312" y="571"/>
                </a:cubicBezTo>
                <a:cubicBezTo>
                  <a:pt x="306" y="571"/>
                  <a:pt x="312" y="577"/>
                  <a:pt x="306" y="577"/>
                </a:cubicBezTo>
                <a:cubicBezTo>
                  <a:pt x="306" y="583"/>
                  <a:pt x="300" y="583"/>
                  <a:pt x="300" y="589"/>
                </a:cubicBezTo>
                <a:cubicBezTo>
                  <a:pt x="300" y="589"/>
                  <a:pt x="300" y="595"/>
                  <a:pt x="294" y="595"/>
                </a:cubicBezTo>
                <a:lnTo>
                  <a:pt x="294" y="601"/>
                </a:lnTo>
                <a:cubicBezTo>
                  <a:pt x="300" y="612"/>
                  <a:pt x="294" y="618"/>
                  <a:pt x="288" y="630"/>
                </a:cubicBezTo>
                <a:cubicBezTo>
                  <a:pt x="282" y="636"/>
                  <a:pt x="288" y="636"/>
                  <a:pt x="276" y="636"/>
                </a:cubicBezTo>
                <a:cubicBezTo>
                  <a:pt x="276" y="636"/>
                  <a:pt x="276" y="642"/>
                  <a:pt x="270" y="648"/>
                </a:cubicBezTo>
                <a:cubicBezTo>
                  <a:pt x="270" y="648"/>
                  <a:pt x="270" y="653"/>
                  <a:pt x="270" y="659"/>
                </a:cubicBezTo>
                <a:cubicBezTo>
                  <a:pt x="270" y="659"/>
                  <a:pt x="265" y="665"/>
                  <a:pt x="265" y="671"/>
                </a:cubicBezTo>
                <a:cubicBezTo>
                  <a:pt x="259" y="671"/>
                  <a:pt x="259" y="677"/>
                  <a:pt x="259" y="683"/>
                </a:cubicBezTo>
                <a:lnTo>
                  <a:pt x="253" y="683"/>
                </a:lnTo>
                <a:lnTo>
                  <a:pt x="247" y="683"/>
                </a:lnTo>
                <a:cubicBezTo>
                  <a:pt x="247" y="689"/>
                  <a:pt x="247" y="689"/>
                  <a:pt x="247" y="701"/>
                </a:cubicBezTo>
                <a:cubicBezTo>
                  <a:pt x="241" y="701"/>
                  <a:pt x="241" y="706"/>
                  <a:pt x="229" y="706"/>
                </a:cubicBezTo>
                <a:cubicBezTo>
                  <a:pt x="229" y="712"/>
                  <a:pt x="229" y="718"/>
                  <a:pt x="223" y="718"/>
                </a:cubicBezTo>
                <a:cubicBezTo>
                  <a:pt x="229" y="718"/>
                  <a:pt x="223" y="736"/>
                  <a:pt x="223" y="736"/>
                </a:cubicBezTo>
                <a:cubicBezTo>
                  <a:pt x="217" y="742"/>
                  <a:pt x="223" y="742"/>
                  <a:pt x="223" y="748"/>
                </a:cubicBezTo>
                <a:cubicBezTo>
                  <a:pt x="223" y="754"/>
                  <a:pt x="223" y="754"/>
                  <a:pt x="217" y="754"/>
                </a:cubicBezTo>
                <a:cubicBezTo>
                  <a:pt x="217" y="760"/>
                  <a:pt x="217" y="760"/>
                  <a:pt x="217" y="771"/>
                </a:cubicBezTo>
                <a:cubicBezTo>
                  <a:pt x="211" y="777"/>
                  <a:pt x="223" y="771"/>
                  <a:pt x="217" y="777"/>
                </a:cubicBezTo>
                <a:cubicBezTo>
                  <a:pt x="223" y="783"/>
                  <a:pt x="223" y="783"/>
                  <a:pt x="229" y="783"/>
                </a:cubicBezTo>
                <a:cubicBezTo>
                  <a:pt x="229" y="789"/>
                  <a:pt x="217" y="783"/>
                  <a:pt x="211" y="789"/>
                </a:cubicBezTo>
                <a:cubicBezTo>
                  <a:pt x="211" y="783"/>
                  <a:pt x="206" y="783"/>
                  <a:pt x="206" y="783"/>
                </a:cubicBezTo>
                <a:lnTo>
                  <a:pt x="206" y="783"/>
                </a:lnTo>
                <a:cubicBezTo>
                  <a:pt x="206" y="777"/>
                  <a:pt x="206" y="777"/>
                  <a:pt x="206" y="777"/>
                </a:cubicBezTo>
                <a:cubicBezTo>
                  <a:pt x="200" y="771"/>
                  <a:pt x="200" y="765"/>
                  <a:pt x="194" y="760"/>
                </a:cubicBezTo>
                <a:cubicBezTo>
                  <a:pt x="200" y="748"/>
                  <a:pt x="194" y="742"/>
                  <a:pt x="194" y="736"/>
                </a:cubicBezTo>
                <a:cubicBezTo>
                  <a:pt x="194" y="730"/>
                  <a:pt x="188" y="724"/>
                  <a:pt x="194" y="718"/>
                </a:cubicBezTo>
                <a:cubicBezTo>
                  <a:pt x="194" y="718"/>
                  <a:pt x="188" y="718"/>
                  <a:pt x="188" y="712"/>
                </a:cubicBezTo>
                <a:cubicBezTo>
                  <a:pt x="194" y="712"/>
                  <a:pt x="200" y="712"/>
                  <a:pt x="200" y="701"/>
                </a:cubicBezTo>
                <a:cubicBezTo>
                  <a:pt x="194" y="701"/>
                  <a:pt x="194" y="706"/>
                  <a:pt x="188" y="701"/>
                </a:cubicBezTo>
                <a:cubicBezTo>
                  <a:pt x="194" y="689"/>
                  <a:pt x="188" y="671"/>
                  <a:pt x="200" y="665"/>
                </a:cubicBezTo>
                <a:cubicBezTo>
                  <a:pt x="200" y="659"/>
                  <a:pt x="194" y="648"/>
                  <a:pt x="200" y="642"/>
                </a:cubicBezTo>
                <a:lnTo>
                  <a:pt x="194" y="636"/>
                </a:lnTo>
                <a:cubicBezTo>
                  <a:pt x="194" y="636"/>
                  <a:pt x="194" y="630"/>
                  <a:pt x="200" y="630"/>
                </a:cubicBezTo>
                <a:cubicBezTo>
                  <a:pt x="200" y="618"/>
                  <a:pt x="194" y="612"/>
                  <a:pt x="188" y="606"/>
                </a:cubicBezTo>
                <a:cubicBezTo>
                  <a:pt x="182" y="606"/>
                  <a:pt x="182" y="595"/>
                  <a:pt x="176" y="589"/>
                </a:cubicBezTo>
                <a:cubicBezTo>
                  <a:pt x="176" y="589"/>
                  <a:pt x="176" y="589"/>
                  <a:pt x="176" y="583"/>
                </a:cubicBezTo>
                <a:cubicBezTo>
                  <a:pt x="170" y="577"/>
                  <a:pt x="164" y="577"/>
                  <a:pt x="164" y="559"/>
                </a:cubicBezTo>
                <a:lnTo>
                  <a:pt x="170" y="559"/>
                </a:lnTo>
                <a:cubicBezTo>
                  <a:pt x="170" y="553"/>
                  <a:pt x="164" y="553"/>
                  <a:pt x="164" y="553"/>
                </a:cubicBezTo>
                <a:cubicBezTo>
                  <a:pt x="164" y="548"/>
                  <a:pt x="159" y="542"/>
                  <a:pt x="164" y="530"/>
                </a:cubicBezTo>
                <a:cubicBezTo>
                  <a:pt x="164" y="524"/>
                  <a:pt x="170" y="524"/>
                  <a:pt x="164" y="512"/>
                </a:cubicBezTo>
                <a:cubicBezTo>
                  <a:pt x="164" y="506"/>
                  <a:pt x="170" y="512"/>
                  <a:pt x="170" y="506"/>
                </a:cubicBezTo>
                <a:cubicBezTo>
                  <a:pt x="170" y="500"/>
                  <a:pt x="164" y="500"/>
                  <a:pt x="164" y="494"/>
                </a:cubicBezTo>
                <a:cubicBezTo>
                  <a:pt x="164" y="494"/>
                  <a:pt x="164" y="494"/>
                  <a:pt x="164" y="500"/>
                </a:cubicBezTo>
                <a:cubicBezTo>
                  <a:pt x="153" y="494"/>
                  <a:pt x="153" y="489"/>
                  <a:pt x="147" y="489"/>
                </a:cubicBezTo>
                <a:lnTo>
                  <a:pt x="147" y="483"/>
                </a:lnTo>
                <a:cubicBezTo>
                  <a:pt x="141" y="483"/>
                  <a:pt x="141" y="477"/>
                  <a:pt x="141" y="477"/>
                </a:cubicBezTo>
                <a:cubicBezTo>
                  <a:pt x="135" y="477"/>
                  <a:pt x="135" y="471"/>
                  <a:pt x="129" y="471"/>
                </a:cubicBezTo>
                <a:cubicBezTo>
                  <a:pt x="123" y="471"/>
                  <a:pt x="123" y="465"/>
                  <a:pt x="123" y="459"/>
                </a:cubicBezTo>
                <a:cubicBezTo>
                  <a:pt x="106" y="465"/>
                  <a:pt x="100" y="459"/>
                  <a:pt x="88" y="453"/>
                </a:cubicBezTo>
                <a:cubicBezTo>
                  <a:pt x="88" y="447"/>
                  <a:pt x="82" y="442"/>
                  <a:pt x="82" y="430"/>
                </a:cubicBezTo>
                <a:cubicBezTo>
                  <a:pt x="82" y="424"/>
                  <a:pt x="76" y="418"/>
                  <a:pt x="76" y="418"/>
                </a:cubicBezTo>
                <a:cubicBezTo>
                  <a:pt x="76" y="412"/>
                  <a:pt x="76" y="412"/>
                  <a:pt x="70" y="412"/>
                </a:cubicBezTo>
                <a:cubicBezTo>
                  <a:pt x="70" y="424"/>
                  <a:pt x="76" y="418"/>
                  <a:pt x="76" y="424"/>
                </a:cubicBezTo>
                <a:cubicBezTo>
                  <a:pt x="70" y="430"/>
                  <a:pt x="70" y="424"/>
                  <a:pt x="64" y="424"/>
                </a:cubicBezTo>
                <a:cubicBezTo>
                  <a:pt x="64" y="418"/>
                  <a:pt x="58" y="412"/>
                  <a:pt x="58" y="406"/>
                </a:cubicBezTo>
                <a:cubicBezTo>
                  <a:pt x="58" y="406"/>
                  <a:pt x="53" y="406"/>
                  <a:pt x="58" y="406"/>
                </a:cubicBezTo>
                <a:cubicBezTo>
                  <a:pt x="53" y="400"/>
                  <a:pt x="53" y="389"/>
                  <a:pt x="47" y="383"/>
                </a:cubicBezTo>
                <a:lnTo>
                  <a:pt x="47" y="377"/>
                </a:lnTo>
                <a:cubicBezTo>
                  <a:pt x="58" y="306"/>
                  <a:pt x="88" y="241"/>
                  <a:pt x="135" y="188"/>
                </a:cubicBezTo>
                <a:close/>
                <a:moveTo>
                  <a:pt x="182" y="135"/>
                </a:moveTo>
                <a:lnTo>
                  <a:pt x="182" y="135"/>
                </a:lnTo>
                <a:cubicBezTo>
                  <a:pt x="206" y="118"/>
                  <a:pt x="235" y="100"/>
                  <a:pt x="259" y="88"/>
                </a:cubicBezTo>
                <a:lnTo>
                  <a:pt x="265" y="88"/>
                </a:lnTo>
                <a:cubicBezTo>
                  <a:pt x="259" y="100"/>
                  <a:pt x="253" y="94"/>
                  <a:pt x="247" y="100"/>
                </a:cubicBezTo>
                <a:cubicBezTo>
                  <a:pt x="247" y="100"/>
                  <a:pt x="247" y="100"/>
                  <a:pt x="247" y="106"/>
                </a:cubicBezTo>
                <a:cubicBezTo>
                  <a:pt x="241" y="106"/>
                  <a:pt x="241" y="106"/>
                  <a:pt x="235" y="112"/>
                </a:cubicBezTo>
                <a:cubicBezTo>
                  <a:pt x="229" y="112"/>
                  <a:pt x="229" y="118"/>
                  <a:pt x="223" y="118"/>
                </a:cubicBezTo>
                <a:cubicBezTo>
                  <a:pt x="223" y="129"/>
                  <a:pt x="211" y="129"/>
                  <a:pt x="211" y="135"/>
                </a:cubicBezTo>
                <a:lnTo>
                  <a:pt x="206" y="135"/>
                </a:lnTo>
                <a:cubicBezTo>
                  <a:pt x="206" y="141"/>
                  <a:pt x="211" y="135"/>
                  <a:pt x="211" y="141"/>
                </a:cubicBezTo>
                <a:cubicBezTo>
                  <a:pt x="211" y="147"/>
                  <a:pt x="206" y="147"/>
                  <a:pt x="206" y="147"/>
                </a:cubicBezTo>
                <a:cubicBezTo>
                  <a:pt x="200" y="159"/>
                  <a:pt x="188" y="147"/>
                  <a:pt x="176" y="147"/>
                </a:cubicBezTo>
                <a:lnTo>
                  <a:pt x="176" y="147"/>
                </a:lnTo>
                <a:cubicBezTo>
                  <a:pt x="176" y="147"/>
                  <a:pt x="176" y="141"/>
                  <a:pt x="182" y="141"/>
                </a:cubicBezTo>
                <a:cubicBezTo>
                  <a:pt x="182" y="141"/>
                  <a:pt x="188" y="147"/>
                  <a:pt x="194" y="141"/>
                </a:cubicBezTo>
                <a:cubicBezTo>
                  <a:pt x="194" y="141"/>
                  <a:pt x="188" y="135"/>
                  <a:pt x="182" y="135"/>
                </a:cubicBezTo>
                <a:close/>
                <a:moveTo>
                  <a:pt x="817" y="259"/>
                </a:moveTo>
                <a:lnTo>
                  <a:pt x="817" y="259"/>
                </a:lnTo>
                <a:cubicBezTo>
                  <a:pt x="811" y="265"/>
                  <a:pt x="811" y="265"/>
                  <a:pt x="811" y="271"/>
                </a:cubicBezTo>
                <a:cubicBezTo>
                  <a:pt x="811" y="277"/>
                  <a:pt x="817" y="271"/>
                  <a:pt x="817" y="271"/>
                </a:cubicBezTo>
                <a:cubicBezTo>
                  <a:pt x="823" y="277"/>
                  <a:pt x="823" y="282"/>
                  <a:pt x="829" y="282"/>
                </a:cubicBezTo>
                <a:cubicBezTo>
                  <a:pt x="829" y="294"/>
                  <a:pt x="829" y="300"/>
                  <a:pt x="829" y="312"/>
                </a:cubicBezTo>
                <a:cubicBezTo>
                  <a:pt x="823" y="318"/>
                  <a:pt x="817" y="324"/>
                  <a:pt x="817" y="330"/>
                </a:cubicBezTo>
                <a:cubicBezTo>
                  <a:pt x="811" y="336"/>
                  <a:pt x="811" y="336"/>
                  <a:pt x="805" y="336"/>
                </a:cubicBezTo>
                <a:cubicBezTo>
                  <a:pt x="799" y="353"/>
                  <a:pt x="811" y="371"/>
                  <a:pt x="799" y="377"/>
                </a:cubicBezTo>
                <a:cubicBezTo>
                  <a:pt x="799" y="371"/>
                  <a:pt x="793" y="371"/>
                  <a:pt x="793" y="365"/>
                </a:cubicBezTo>
                <a:cubicBezTo>
                  <a:pt x="793" y="359"/>
                  <a:pt x="788" y="353"/>
                  <a:pt x="788" y="353"/>
                </a:cubicBezTo>
                <a:cubicBezTo>
                  <a:pt x="776" y="353"/>
                  <a:pt x="788" y="359"/>
                  <a:pt x="782" y="359"/>
                </a:cubicBezTo>
                <a:cubicBezTo>
                  <a:pt x="782" y="365"/>
                  <a:pt x="782" y="365"/>
                  <a:pt x="782" y="365"/>
                </a:cubicBezTo>
                <a:cubicBezTo>
                  <a:pt x="782" y="371"/>
                  <a:pt x="776" y="365"/>
                  <a:pt x="776" y="371"/>
                </a:cubicBezTo>
                <a:cubicBezTo>
                  <a:pt x="776" y="377"/>
                  <a:pt x="782" y="377"/>
                  <a:pt x="782" y="383"/>
                </a:cubicBezTo>
                <a:cubicBezTo>
                  <a:pt x="782" y="383"/>
                  <a:pt x="782" y="389"/>
                  <a:pt x="788" y="389"/>
                </a:cubicBezTo>
                <a:cubicBezTo>
                  <a:pt x="782" y="394"/>
                  <a:pt x="788" y="406"/>
                  <a:pt x="782" y="412"/>
                </a:cubicBezTo>
                <a:lnTo>
                  <a:pt x="782" y="412"/>
                </a:lnTo>
                <a:cubicBezTo>
                  <a:pt x="776" y="424"/>
                  <a:pt x="770" y="430"/>
                  <a:pt x="764" y="436"/>
                </a:cubicBezTo>
                <a:cubicBezTo>
                  <a:pt x="758" y="436"/>
                  <a:pt x="752" y="436"/>
                  <a:pt x="752" y="442"/>
                </a:cubicBezTo>
                <a:lnTo>
                  <a:pt x="758" y="447"/>
                </a:lnTo>
                <a:cubicBezTo>
                  <a:pt x="758" y="447"/>
                  <a:pt x="758" y="453"/>
                  <a:pt x="752" y="453"/>
                </a:cubicBezTo>
                <a:cubicBezTo>
                  <a:pt x="752" y="477"/>
                  <a:pt x="752" y="489"/>
                  <a:pt x="735" y="489"/>
                </a:cubicBezTo>
                <a:cubicBezTo>
                  <a:pt x="735" y="489"/>
                  <a:pt x="735" y="489"/>
                  <a:pt x="735" y="483"/>
                </a:cubicBezTo>
                <a:cubicBezTo>
                  <a:pt x="729" y="483"/>
                  <a:pt x="729" y="477"/>
                  <a:pt x="723" y="471"/>
                </a:cubicBezTo>
                <a:cubicBezTo>
                  <a:pt x="717" y="471"/>
                  <a:pt x="723" y="483"/>
                  <a:pt x="723" y="489"/>
                </a:cubicBezTo>
                <a:cubicBezTo>
                  <a:pt x="723" y="494"/>
                  <a:pt x="729" y="494"/>
                  <a:pt x="729" y="500"/>
                </a:cubicBezTo>
                <a:cubicBezTo>
                  <a:pt x="729" y="506"/>
                  <a:pt x="741" y="512"/>
                  <a:pt x="741" y="524"/>
                </a:cubicBezTo>
                <a:cubicBezTo>
                  <a:pt x="729" y="518"/>
                  <a:pt x="723" y="506"/>
                  <a:pt x="717" y="500"/>
                </a:cubicBezTo>
                <a:cubicBezTo>
                  <a:pt x="717" y="494"/>
                  <a:pt x="717" y="494"/>
                  <a:pt x="717" y="489"/>
                </a:cubicBezTo>
                <a:cubicBezTo>
                  <a:pt x="711" y="483"/>
                  <a:pt x="717" y="483"/>
                  <a:pt x="717" y="483"/>
                </a:cubicBezTo>
                <a:cubicBezTo>
                  <a:pt x="717" y="477"/>
                  <a:pt x="717" y="471"/>
                  <a:pt x="711" y="471"/>
                </a:cubicBezTo>
                <a:cubicBezTo>
                  <a:pt x="711" y="465"/>
                  <a:pt x="711" y="465"/>
                  <a:pt x="711" y="459"/>
                </a:cubicBezTo>
                <a:cubicBezTo>
                  <a:pt x="711" y="459"/>
                  <a:pt x="699" y="465"/>
                  <a:pt x="699" y="459"/>
                </a:cubicBezTo>
                <a:cubicBezTo>
                  <a:pt x="699" y="453"/>
                  <a:pt x="699" y="453"/>
                  <a:pt x="699" y="447"/>
                </a:cubicBezTo>
                <a:cubicBezTo>
                  <a:pt x="693" y="447"/>
                  <a:pt x="693" y="442"/>
                  <a:pt x="693" y="436"/>
                </a:cubicBezTo>
                <a:cubicBezTo>
                  <a:pt x="687" y="436"/>
                  <a:pt x="682" y="436"/>
                  <a:pt x="682" y="442"/>
                </a:cubicBezTo>
                <a:cubicBezTo>
                  <a:pt x="676" y="447"/>
                  <a:pt x="670" y="447"/>
                  <a:pt x="670" y="453"/>
                </a:cubicBezTo>
                <a:cubicBezTo>
                  <a:pt x="670" y="453"/>
                  <a:pt x="670" y="459"/>
                  <a:pt x="664" y="459"/>
                </a:cubicBezTo>
                <a:cubicBezTo>
                  <a:pt x="664" y="459"/>
                  <a:pt x="664" y="459"/>
                  <a:pt x="664" y="465"/>
                </a:cubicBezTo>
                <a:cubicBezTo>
                  <a:pt x="664" y="465"/>
                  <a:pt x="664" y="465"/>
                  <a:pt x="658" y="465"/>
                </a:cubicBezTo>
                <a:cubicBezTo>
                  <a:pt x="658" y="477"/>
                  <a:pt x="658" y="483"/>
                  <a:pt x="652" y="494"/>
                </a:cubicBezTo>
                <a:lnTo>
                  <a:pt x="646" y="494"/>
                </a:lnTo>
                <a:cubicBezTo>
                  <a:pt x="646" y="489"/>
                  <a:pt x="646" y="489"/>
                  <a:pt x="646" y="483"/>
                </a:cubicBezTo>
                <a:cubicBezTo>
                  <a:pt x="646" y="477"/>
                  <a:pt x="640" y="477"/>
                  <a:pt x="640" y="471"/>
                </a:cubicBezTo>
                <a:cubicBezTo>
                  <a:pt x="634" y="465"/>
                  <a:pt x="634" y="453"/>
                  <a:pt x="629" y="453"/>
                </a:cubicBezTo>
                <a:cubicBezTo>
                  <a:pt x="629" y="447"/>
                  <a:pt x="629" y="447"/>
                  <a:pt x="629" y="442"/>
                </a:cubicBezTo>
                <a:cubicBezTo>
                  <a:pt x="629" y="436"/>
                  <a:pt x="623" y="436"/>
                  <a:pt x="617" y="436"/>
                </a:cubicBezTo>
                <a:cubicBezTo>
                  <a:pt x="623" y="430"/>
                  <a:pt x="623" y="430"/>
                  <a:pt x="623" y="430"/>
                </a:cubicBezTo>
                <a:cubicBezTo>
                  <a:pt x="617" y="430"/>
                  <a:pt x="617" y="424"/>
                  <a:pt x="606" y="424"/>
                </a:cubicBezTo>
                <a:cubicBezTo>
                  <a:pt x="600" y="424"/>
                  <a:pt x="600" y="424"/>
                  <a:pt x="600" y="418"/>
                </a:cubicBezTo>
                <a:cubicBezTo>
                  <a:pt x="594" y="418"/>
                  <a:pt x="594" y="424"/>
                  <a:pt x="588" y="424"/>
                </a:cubicBezTo>
                <a:cubicBezTo>
                  <a:pt x="588" y="418"/>
                  <a:pt x="582" y="418"/>
                  <a:pt x="582" y="418"/>
                </a:cubicBezTo>
                <a:cubicBezTo>
                  <a:pt x="571" y="418"/>
                  <a:pt x="571" y="400"/>
                  <a:pt x="565" y="394"/>
                </a:cubicBezTo>
                <a:cubicBezTo>
                  <a:pt x="565" y="394"/>
                  <a:pt x="565" y="400"/>
                  <a:pt x="559" y="400"/>
                </a:cubicBezTo>
                <a:cubicBezTo>
                  <a:pt x="565" y="400"/>
                  <a:pt x="565" y="406"/>
                  <a:pt x="565" y="406"/>
                </a:cubicBezTo>
                <a:cubicBezTo>
                  <a:pt x="565" y="412"/>
                  <a:pt x="571" y="418"/>
                  <a:pt x="571" y="424"/>
                </a:cubicBezTo>
                <a:cubicBezTo>
                  <a:pt x="577" y="418"/>
                  <a:pt x="577" y="418"/>
                  <a:pt x="582" y="418"/>
                </a:cubicBezTo>
                <a:cubicBezTo>
                  <a:pt x="582" y="430"/>
                  <a:pt x="588" y="430"/>
                  <a:pt x="594" y="436"/>
                </a:cubicBezTo>
                <a:cubicBezTo>
                  <a:pt x="594" y="442"/>
                  <a:pt x="588" y="442"/>
                  <a:pt x="588" y="447"/>
                </a:cubicBezTo>
                <a:cubicBezTo>
                  <a:pt x="582" y="447"/>
                  <a:pt x="582" y="453"/>
                  <a:pt x="577" y="453"/>
                </a:cubicBezTo>
                <a:cubicBezTo>
                  <a:pt x="571" y="453"/>
                  <a:pt x="571" y="459"/>
                  <a:pt x="571" y="459"/>
                </a:cubicBezTo>
                <a:cubicBezTo>
                  <a:pt x="559" y="465"/>
                  <a:pt x="553" y="471"/>
                  <a:pt x="541" y="477"/>
                </a:cubicBezTo>
                <a:cubicBezTo>
                  <a:pt x="535" y="471"/>
                  <a:pt x="535" y="459"/>
                  <a:pt x="535" y="453"/>
                </a:cubicBezTo>
                <a:cubicBezTo>
                  <a:pt x="530" y="447"/>
                  <a:pt x="524" y="436"/>
                  <a:pt x="518" y="430"/>
                </a:cubicBezTo>
                <a:cubicBezTo>
                  <a:pt x="518" y="424"/>
                  <a:pt x="518" y="418"/>
                  <a:pt x="512" y="418"/>
                </a:cubicBezTo>
                <a:cubicBezTo>
                  <a:pt x="512" y="418"/>
                  <a:pt x="512" y="424"/>
                  <a:pt x="512" y="430"/>
                </a:cubicBezTo>
                <a:cubicBezTo>
                  <a:pt x="518" y="430"/>
                  <a:pt x="518" y="436"/>
                  <a:pt x="524" y="436"/>
                </a:cubicBezTo>
                <a:cubicBezTo>
                  <a:pt x="518" y="447"/>
                  <a:pt x="530" y="447"/>
                  <a:pt x="530" y="459"/>
                </a:cubicBezTo>
                <a:cubicBezTo>
                  <a:pt x="530" y="465"/>
                  <a:pt x="541" y="471"/>
                  <a:pt x="541" y="477"/>
                </a:cubicBezTo>
                <a:cubicBezTo>
                  <a:pt x="541" y="477"/>
                  <a:pt x="547" y="477"/>
                  <a:pt x="553" y="477"/>
                </a:cubicBezTo>
                <a:cubicBezTo>
                  <a:pt x="559" y="483"/>
                  <a:pt x="559" y="471"/>
                  <a:pt x="565" y="477"/>
                </a:cubicBezTo>
                <a:cubicBezTo>
                  <a:pt x="565" y="477"/>
                  <a:pt x="565" y="489"/>
                  <a:pt x="565" y="494"/>
                </a:cubicBezTo>
                <a:cubicBezTo>
                  <a:pt x="559" y="500"/>
                  <a:pt x="553" y="518"/>
                  <a:pt x="547" y="524"/>
                </a:cubicBezTo>
                <a:cubicBezTo>
                  <a:pt x="541" y="530"/>
                  <a:pt x="541" y="530"/>
                  <a:pt x="535" y="536"/>
                </a:cubicBezTo>
                <a:cubicBezTo>
                  <a:pt x="535" y="542"/>
                  <a:pt x="530" y="548"/>
                  <a:pt x="530" y="553"/>
                </a:cubicBezTo>
                <a:cubicBezTo>
                  <a:pt x="530" y="571"/>
                  <a:pt x="530" y="589"/>
                  <a:pt x="530" y="601"/>
                </a:cubicBezTo>
                <a:cubicBezTo>
                  <a:pt x="518" y="606"/>
                  <a:pt x="512" y="618"/>
                  <a:pt x="512" y="636"/>
                </a:cubicBezTo>
                <a:cubicBezTo>
                  <a:pt x="506" y="636"/>
                  <a:pt x="506" y="642"/>
                  <a:pt x="506" y="642"/>
                </a:cubicBezTo>
                <a:cubicBezTo>
                  <a:pt x="506" y="648"/>
                  <a:pt x="500" y="648"/>
                  <a:pt x="500" y="653"/>
                </a:cubicBezTo>
                <a:cubicBezTo>
                  <a:pt x="494" y="659"/>
                  <a:pt x="494" y="665"/>
                  <a:pt x="488" y="677"/>
                </a:cubicBezTo>
                <a:cubicBezTo>
                  <a:pt x="477" y="677"/>
                  <a:pt x="471" y="689"/>
                  <a:pt x="459" y="689"/>
                </a:cubicBezTo>
                <a:cubicBezTo>
                  <a:pt x="453" y="677"/>
                  <a:pt x="453" y="665"/>
                  <a:pt x="447" y="653"/>
                </a:cubicBezTo>
                <a:cubicBezTo>
                  <a:pt x="447" y="648"/>
                  <a:pt x="447" y="648"/>
                  <a:pt x="447" y="642"/>
                </a:cubicBezTo>
                <a:cubicBezTo>
                  <a:pt x="441" y="630"/>
                  <a:pt x="441" y="624"/>
                  <a:pt x="435" y="612"/>
                </a:cubicBezTo>
                <a:cubicBezTo>
                  <a:pt x="435" y="606"/>
                  <a:pt x="435" y="595"/>
                  <a:pt x="441" y="589"/>
                </a:cubicBezTo>
                <a:cubicBezTo>
                  <a:pt x="435" y="577"/>
                  <a:pt x="435" y="571"/>
                  <a:pt x="435" y="565"/>
                </a:cubicBezTo>
                <a:cubicBezTo>
                  <a:pt x="435" y="553"/>
                  <a:pt x="429" y="548"/>
                  <a:pt x="423" y="542"/>
                </a:cubicBezTo>
                <a:cubicBezTo>
                  <a:pt x="423" y="530"/>
                  <a:pt x="429" y="524"/>
                  <a:pt x="429" y="512"/>
                </a:cubicBezTo>
                <a:cubicBezTo>
                  <a:pt x="423" y="506"/>
                  <a:pt x="423" y="512"/>
                  <a:pt x="418" y="512"/>
                </a:cubicBezTo>
                <a:cubicBezTo>
                  <a:pt x="418" y="512"/>
                  <a:pt x="412" y="506"/>
                  <a:pt x="406" y="512"/>
                </a:cubicBezTo>
                <a:cubicBezTo>
                  <a:pt x="406" y="506"/>
                  <a:pt x="406" y="506"/>
                  <a:pt x="406" y="506"/>
                </a:cubicBezTo>
                <a:cubicBezTo>
                  <a:pt x="400" y="500"/>
                  <a:pt x="400" y="506"/>
                  <a:pt x="394" y="512"/>
                </a:cubicBezTo>
                <a:cubicBezTo>
                  <a:pt x="388" y="512"/>
                  <a:pt x="382" y="512"/>
                  <a:pt x="376" y="512"/>
                </a:cubicBezTo>
                <a:cubicBezTo>
                  <a:pt x="365" y="512"/>
                  <a:pt x="365" y="506"/>
                  <a:pt x="359" y="500"/>
                </a:cubicBezTo>
                <a:cubicBezTo>
                  <a:pt x="353" y="489"/>
                  <a:pt x="353" y="483"/>
                  <a:pt x="347" y="477"/>
                </a:cubicBezTo>
                <a:cubicBezTo>
                  <a:pt x="347" y="465"/>
                  <a:pt x="347" y="447"/>
                  <a:pt x="347" y="436"/>
                </a:cubicBezTo>
                <a:cubicBezTo>
                  <a:pt x="347" y="430"/>
                  <a:pt x="353" y="424"/>
                  <a:pt x="353" y="418"/>
                </a:cubicBezTo>
                <a:cubicBezTo>
                  <a:pt x="353" y="412"/>
                  <a:pt x="365" y="406"/>
                  <a:pt x="365" y="400"/>
                </a:cubicBezTo>
                <a:cubicBezTo>
                  <a:pt x="371" y="394"/>
                  <a:pt x="365" y="389"/>
                  <a:pt x="371" y="377"/>
                </a:cubicBezTo>
                <a:cubicBezTo>
                  <a:pt x="376" y="377"/>
                  <a:pt x="376" y="377"/>
                  <a:pt x="382" y="371"/>
                </a:cubicBezTo>
                <a:lnTo>
                  <a:pt x="388" y="371"/>
                </a:lnTo>
                <a:cubicBezTo>
                  <a:pt x="394" y="365"/>
                  <a:pt x="406" y="365"/>
                  <a:pt x="412" y="365"/>
                </a:cubicBezTo>
                <a:cubicBezTo>
                  <a:pt x="418" y="365"/>
                  <a:pt x="429" y="365"/>
                  <a:pt x="435" y="365"/>
                </a:cubicBezTo>
                <a:lnTo>
                  <a:pt x="435" y="371"/>
                </a:lnTo>
                <a:cubicBezTo>
                  <a:pt x="435" y="371"/>
                  <a:pt x="435" y="371"/>
                  <a:pt x="435" y="377"/>
                </a:cubicBezTo>
                <a:cubicBezTo>
                  <a:pt x="441" y="389"/>
                  <a:pt x="453" y="389"/>
                  <a:pt x="459" y="394"/>
                </a:cubicBezTo>
                <a:cubicBezTo>
                  <a:pt x="465" y="394"/>
                  <a:pt x="465" y="389"/>
                  <a:pt x="471" y="383"/>
                </a:cubicBezTo>
                <a:cubicBezTo>
                  <a:pt x="482" y="383"/>
                  <a:pt x="494" y="389"/>
                  <a:pt x="506" y="389"/>
                </a:cubicBezTo>
                <a:cubicBezTo>
                  <a:pt x="512" y="389"/>
                  <a:pt x="506" y="377"/>
                  <a:pt x="512" y="377"/>
                </a:cubicBezTo>
                <a:cubicBezTo>
                  <a:pt x="512" y="371"/>
                  <a:pt x="512" y="371"/>
                  <a:pt x="512" y="365"/>
                </a:cubicBezTo>
                <a:cubicBezTo>
                  <a:pt x="506" y="365"/>
                  <a:pt x="512" y="377"/>
                  <a:pt x="506" y="377"/>
                </a:cubicBezTo>
                <a:cubicBezTo>
                  <a:pt x="500" y="377"/>
                  <a:pt x="506" y="371"/>
                  <a:pt x="500" y="365"/>
                </a:cubicBezTo>
                <a:cubicBezTo>
                  <a:pt x="500" y="371"/>
                  <a:pt x="488" y="371"/>
                  <a:pt x="482" y="365"/>
                </a:cubicBezTo>
                <a:cubicBezTo>
                  <a:pt x="482" y="365"/>
                  <a:pt x="482" y="359"/>
                  <a:pt x="477" y="359"/>
                </a:cubicBezTo>
                <a:cubicBezTo>
                  <a:pt x="482" y="353"/>
                  <a:pt x="477" y="353"/>
                  <a:pt x="482" y="347"/>
                </a:cubicBezTo>
                <a:cubicBezTo>
                  <a:pt x="477" y="347"/>
                  <a:pt x="477" y="347"/>
                  <a:pt x="477" y="347"/>
                </a:cubicBezTo>
                <a:cubicBezTo>
                  <a:pt x="471" y="353"/>
                  <a:pt x="477" y="359"/>
                  <a:pt x="477" y="365"/>
                </a:cubicBezTo>
                <a:cubicBezTo>
                  <a:pt x="477" y="365"/>
                  <a:pt x="482" y="365"/>
                  <a:pt x="482" y="371"/>
                </a:cubicBezTo>
                <a:cubicBezTo>
                  <a:pt x="477" y="371"/>
                  <a:pt x="477" y="371"/>
                  <a:pt x="471" y="371"/>
                </a:cubicBezTo>
                <a:cubicBezTo>
                  <a:pt x="477" y="371"/>
                  <a:pt x="477" y="371"/>
                  <a:pt x="477" y="365"/>
                </a:cubicBezTo>
                <a:cubicBezTo>
                  <a:pt x="471" y="365"/>
                  <a:pt x="465" y="365"/>
                  <a:pt x="465" y="365"/>
                </a:cubicBezTo>
                <a:cubicBezTo>
                  <a:pt x="465" y="365"/>
                  <a:pt x="465" y="359"/>
                  <a:pt x="465" y="353"/>
                </a:cubicBezTo>
                <a:cubicBezTo>
                  <a:pt x="465" y="353"/>
                  <a:pt x="465" y="353"/>
                  <a:pt x="465" y="347"/>
                </a:cubicBezTo>
                <a:cubicBezTo>
                  <a:pt x="459" y="347"/>
                  <a:pt x="459" y="341"/>
                  <a:pt x="459" y="341"/>
                </a:cubicBezTo>
                <a:cubicBezTo>
                  <a:pt x="453" y="336"/>
                  <a:pt x="447" y="330"/>
                  <a:pt x="441" y="324"/>
                </a:cubicBezTo>
                <a:cubicBezTo>
                  <a:pt x="441" y="336"/>
                  <a:pt x="459" y="341"/>
                  <a:pt x="459" y="347"/>
                </a:cubicBezTo>
                <a:cubicBezTo>
                  <a:pt x="459" y="353"/>
                  <a:pt x="453" y="341"/>
                  <a:pt x="453" y="347"/>
                </a:cubicBezTo>
                <a:cubicBezTo>
                  <a:pt x="453" y="347"/>
                  <a:pt x="459" y="347"/>
                  <a:pt x="453" y="353"/>
                </a:cubicBezTo>
                <a:cubicBezTo>
                  <a:pt x="453" y="353"/>
                  <a:pt x="447" y="359"/>
                  <a:pt x="447" y="365"/>
                </a:cubicBezTo>
                <a:cubicBezTo>
                  <a:pt x="447" y="359"/>
                  <a:pt x="441" y="359"/>
                  <a:pt x="441" y="353"/>
                </a:cubicBezTo>
                <a:cubicBezTo>
                  <a:pt x="447" y="353"/>
                  <a:pt x="447" y="353"/>
                  <a:pt x="447" y="353"/>
                </a:cubicBezTo>
                <a:cubicBezTo>
                  <a:pt x="447" y="347"/>
                  <a:pt x="441" y="341"/>
                  <a:pt x="435" y="341"/>
                </a:cubicBezTo>
                <a:cubicBezTo>
                  <a:pt x="435" y="341"/>
                  <a:pt x="435" y="336"/>
                  <a:pt x="429" y="336"/>
                </a:cubicBezTo>
                <a:cubicBezTo>
                  <a:pt x="429" y="347"/>
                  <a:pt x="435" y="353"/>
                  <a:pt x="429" y="353"/>
                </a:cubicBezTo>
                <a:cubicBezTo>
                  <a:pt x="423" y="347"/>
                  <a:pt x="423" y="336"/>
                  <a:pt x="429" y="330"/>
                </a:cubicBezTo>
                <a:cubicBezTo>
                  <a:pt x="423" y="330"/>
                  <a:pt x="418" y="336"/>
                  <a:pt x="412" y="330"/>
                </a:cubicBezTo>
                <a:cubicBezTo>
                  <a:pt x="406" y="330"/>
                  <a:pt x="406" y="341"/>
                  <a:pt x="400" y="347"/>
                </a:cubicBezTo>
                <a:cubicBezTo>
                  <a:pt x="400" y="353"/>
                  <a:pt x="400" y="359"/>
                  <a:pt x="394" y="365"/>
                </a:cubicBezTo>
                <a:cubicBezTo>
                  <a:pt x="388" y="365"/>
                  <a:pt x="388" y="365"/>
                  <a:pt x="382" y="365"/>
                </a:cubicBezTo>
                <a:cubicBezTo>
                  <a:pt x="382" y="365"/>
                  <a:pt x="376" y="365"/>
                  <a:pt x="371" y="365"/>
                </a:cubicBezTo>
                <a:cubicBezTo>
                  <a:pt x="371" y="359"/>
                  <a:pt x="371" y="353"/>
                  <a:pt x="371" y="347"/>
                </a:cubicBezTo>
                <a:cubicBezTo>
                  <a:pt x="376" y="347"/>
                  <a:pt x="371" y="336"/>
                  <a:pt x="371" y="330"/>
                </a:cubicBezTo>
                <a:cubicBezTo>
                  <a:pt x="382" y="336"/>
                  <a:pt x="388" y="330"/>
                  <a:pt x="394" y="330"/>
                </a:cubicBezTo>
                <a:cubicBezTo>
                  <a:pt x="394" y="330"/>
                  <a:pt x="394" y="330"/>
                  <a:pt x="394" y="324"/>
                </a:cubicBezTo>
                <a:cubicBezTo>
                  <a:pt x="400" y="318"/>
                  <a:pt x="388" y="318"/>
                  <a:pt x="388" y="312"/>
                </a:cubicBezTo>
                <a:lnTo>
                  <a:pt x="382" y="312"/>
                </a:lnTo>
                <a:cubicBezTo>
                  <a:pt x="382" y="306"/>
                  <a:pt x="382" y="306"/>
                  <a:pt x="388" y="306"/>
                </a:cubicBezTo>
                <a:cubicBezTo>
                  <a:pt x="394" y="300"/>
                  <a:pt x="394" y="294"/>
                  <a:pt x="400" y="300"/>
                </a:cubicBezTo>
                <a:lnTo>
                  <a:pt x="400" y="294"/>
                </a:lnTo>
                <a:cubicBezTo>
                  <a:pt x="394" y="294"/>
                  <a:pt x="388" y="294"/>
                  <a:pt x="376" y="294"/>
                </a:cubicBezTo>
                <a:cubicBezTo>
                  <a:pt x="376" y="289"/>
                  <a:pt x="382" y="294"/>
                  <a:pt x="388" y="289"/>
                </a:cubicBezTo>
                <a:cubicBezTo>
                  <a:pt x="382" y="289"/>
                  <a:pt x="382" y="282"/>
                  <a:pt x="382" y="277"/>
                </a:cubicBezTo>
                <a:cubicBezTo>
                  <a:pt x="382" y="277"/>
                  <a:pt x="388" y="277"/>
                  <a:pt x="388" y="271"/>
                </a:cubicBezTo>
                <a:cubicBezTo>
                  <a:pt x="388" y="271"/>
                  <a:pt x="388" y="271"/>
                  <a:pt x="382" y="265"/>
                </a:cubicBezTo>
                <a:cubicBezTo>
                  <a:pt x="382" y="259"/>
                  <a:pt x="382" y="253"/>
                  <a:pt x="382" y="247"/>
                </a:cubicBezTo>
                <a:cubicBezTo>
                  <a:pt x="388" y="247"/>
                  <a:pt x="388" y="241"/>
                  <a:pt x="394" y="241"/>
                </a:cubicBezTo>
                <a:cubicBezTo>
                  <a:pt x="394" y="247"/>
                  <a:pt x="394" y="247"/>
                  <a:pt x="388" y="247"/>
                </a:cubicBezTo>
                <a:cubicBezTo>
                  <a:pt x="394" y="253"/>
                  <a:pt x="394" y="253"/>
                  <a:pt x="394" y="253"/>
                </a:cubicBezTo>
                <a:cubicBezTo>
                  <a:pt x="394" y="265"/>
                  <a:pt x="400" y="265"/>
                  <a:pt x="400" y="271"/>
                </a:cubicBezTo>
                <a:cubicBezTo>
                  <a:pt x="400" y="277"/>
                  <a:pt x="406" y="277"/>
                  <a:pt x="406" y="277"/>
                </a:cubicBezTo>
                <a:cubicBezTo>
                  <a:pt x="400" y="282"/>
                  <a:pt x="400" y="289"/>
                  <a:pt x="400" y="294"/>
                </a:cubicBezTo>
                <a:cubicBezTo>
                  <a:pt x="406" y="294"/>
                  <a:pt x="400" y="282"/>
                  <a:pt x="412" y="289"/>
                </a:cubicBezTo>
                <a:cubicBezTo>
                  <a:pt x="412" y="282"/>
                  <a:pt x="412" y="282"/>
                  <a:pt x="412" y="277"/>
                </a:cubicBezTo>
                <a:cubicBezTo>
                  <a:pt x="418" y="277"/>
                  <a:pt x="418" y="277"/>
                  <a:pt x="423" y="271"/>
                </a:cubicBezTo>
                <a:lnTo>
                  <a:pt x="423" y="271"/>
                </a:lnTo>
                <a:cubicBezTo>
                  <a:pt x="423" y="265"/>
                  <a:pt x="423" y="265"/>
                  <a:pt x="429" y="259"/>
                </a:cubicBezTo>
                <a:cubicBezTo>
                  <a:pt x="423" y="253"/>
                  <a:pt x="418" y="259"/>
                  <a:pt x="418" y="253"/>
                </a:cubicBezTo>
                <a:cubicBezTo>
                  <a:pt x="418" y="247"/>
                  <a:pt x="418" y="241"/>
                  <a:pt x="412" y="235"/>
                </a:cubicBezTo>
                <a:cubicBezTo>
                  <a:pt x="418" y="230"/>
                  <a:pt x="418" y="218"/>
                  <a:pt x="429" y="218"/>
                </a:cubicBezTo>
                <a:lnTo>
                  <a:pt x="429" y="212"/>
                </a:lnTo>
                <a:lnTo>
                  <a:pt x="429" y="212"/>
                </a:lnTo>
                <a:cubicBezTo>
                  <a:pt x="435" y="206"/>
                  <a:pt x="435" y="200"/>
                  <a:pt x="441" y="194"/>
                </a:cubicBezTo>
                <a:cubicBezTo>
                  <a:pt x="447" y="188"/>
                  <a:pt x="453" y="182"/>
                  <a:pt x="453" y="177"/>
                </a:cubicBezTo>
                <a:cubicBezTo>
                  <a:pt x="459" y="177"/>
                  <a:pt x="459" y="177"/>
                  <a:pt x="459" y="177"/>
                </a:cubicBezTo>
                <a:cubicBezTo>
                  <a:pt x="465" y="177"/>
                  <a:pt x="465" y="171"/>
                  <a:pt x="471" y="171"/>
                </a:cubicBezTo>
                <a:cubicBezTo>
                  <a:pt x="477" y="171"/>
                  <a:pt x="477" y="171"/>
                  <a:pt x="482" y="171"/>
                </a:cubicBezTo>
                <a:cubicBezTo>
                  <a:pt x="488" y="171"/>
                  <a:pt x="488" y="177"/>
                  <a:pt x="488" y="177"/>
                </a:cubicBezTo>
                <a:cubicBezTo>
                  <a:pt x="494" y="177"/>
                  <a:pt x="500" y="182"/>
                  <a:pt x="500" y="182"/>
                </a:cubicBezTo>
                <a:cubicBezTo>
                  <a:pt x="512" y="188"/>
                  <a:pt x="524" y="188"/>
                  <a:pt x="518" y="200"/>
                </a:cubicBezTo>
                <a:cubicBezTo>
                  <a:pt x="524" y="200"/>
                  <a:pt x="524" y="194"/>
                  <a:pt x="524" y="182"/>
                </a:cubicBezTo>
                <a:cubicBezTo>
                  <a:pt x="530" y="188"/>
                  <a:pt x="530" y="188"/>
                  <a:pt x="535" y="188"/>
                </a:cubicBezTo>
                <a:lnTo>
                  <a:pt x="535" y="194"/>
                </a:lnTo>
                <a:cubicBezTo>
                  <a:pt x="541" y="194"/>
                  <a:pt x="547" y="188"/>
                  <a:pt x="553" y="182"/>
                </a:cubicBezTo>
                <a:cubicBezTo>
                  <a:pt x="559" y="188"/>
                  <a:pt x="565" y="182"/>
                  <a:pt x="571" y="182"/>
                </a:cubicBezTo>
                <a:cubicBezTo>
                  <a:pt x="571" y="177"/>
                  <a:pt x="565" y="182"/>
                  <a:pt x="565" y="177"/>
                </a:cubicBezTo>
                <a:cubicBezTo>
                  <a:pt x="577" y="177"/>
                  <a:pt x="577" y="177"/>
                  <a:pt x="582" y="177"/>
                </a:cubicBezTo>
                <a:cubicBezTo>
                  <a:pt x="588" y="171"/>
                  <a:pt x="594" y="165"/>
                  <a:pt x="600" y="159"/>
                </a:cubicBezTo>
                <a:cubicBezTo>
                  <a:pt x="606" y="159"/>
                  <a:pt x="606" y="165"/>
                  <a:pt x="606" y="165"/>
                </a:cubicBezTo>
                <a:cubicBezTo>
                  <a:pt x="612" y="171"/>
                  <a:pt x="606" y="159"/>
                  <a:pt x="612" y="165"/>
                </a:cubicBezTo>
                <a:cubicBezTo>
                  <a:pt x="612" y="165"/>
                  <a:pt x="612" y="171"/>
                  <a:pt x="617" y="171"/>
                </a:cubicBezTo>
                <a:lnTo>
                  <a:pt x="617" y="165"/>
                </a:lnTo>
                <a:cubicBezTo>
                  <a:pt x="623" y="159"/>
                  <a:pt x="629" y="165"/>
                  <a:pt x="629" y="171"/>
                </a:cubicBezTo>
                <a:cubicBezTo>
                  <a:pt x="634" y="159"/>
                  <a:pt x="623" y="165"/>
                  <a:pt x="623" y="159"/>
                </a:cubicBezTo>
                <a:cubicBezTo>
                  <a:pt x="623" y="153"/>
                  <a:pt x="629" y="159"/>
                  <a:pt x="634" y="159"/>
                </a:cubicBezTo>
                <a:cubicBezTo>
                  <a:pt x="634" y="153"/>
                  <a:pt x="634" y="153"/>
                  <a:pt x="634" y="147"/>
                </a:cubicBezTo>
                <a:cubicBezTo>
                  <a:pt x="640" y="147"/>
                  <a:pt x="640" y="147"/>
                  <a:pt x="646" y="141"/>
                </a:cubicBezTo>
                <a:cubicBezTo>
                  <a:pt x="652" y="141"/>
                  <a:pt x="658" y="141"/>
                  <a:pt x="658" y="135"/>
                </a:cubicBezTo>
                <a:cubicBezTo>
                  <a:pt x="664" y="135"/>
                  <a:pt x="664" y="141"/>
                  <a:pt x="664" y="141"/>
                </a:cubicBezTo>
                <a:cubicBezTo>
                  <a:pt x="670" y="141"/>
                  <a:pt x="670" y="135"/>
                  <a:pt x="676" y="135"/>
                </a:cubicBezTo>
                <a:cubicBezTo>
                  <a:pt x="676" y="129"/>
                  <a:pt x="676" y="129"/>
                  <a:pt x="682" y="124"/>
                </a:cubicBezTo>
                <a:cubicBezTo>
                  <a:pt x="687" y="124"/>
                  <a:pt x="687" y="129"/>
                  <a:pt x="687" y="129"/>
                </a:cubicBezTo>
                <a:cubicBezTo>
                  <a:pt x="693" y="129"/>
                  <a:pt x="699" y="135"/>
                  <a:pt x="705" y="129"/>
                </a:cubicBezTo>
                <a:cubicBezTo>
                  <a:pt x="705" y="135"/>
                  <a:pt x="711" y="135"/>
                  <a:pt x="711" y="141"/>
                </a:cubicBezTo>
                <a:cubicBezTo>
                  <a:pt x="711" y="147"/>
                  <a:pt x="711" y="147"/>
                  <a:pt x="711" y="153"/>
                </a:cubicBezTo>
                <a:cubicBezTo>
                  <a:pt x="717" y="147"/>
                  <a:pt x="717" y="153"/>
                  <a:pt x="723" y="153"/>
                </a:cubicBezTo>
                <a:lnTo>
                  <a:pt x="729" y="153"/>
                </a:lnTo>
                <a:cubicBezTo>
                  <a:pt x="729" y="153"/>
                  <a:pt x="735" y="159"/>
                  <a:pt x="741" y="159"/>
                </a:cubicBezTo>
                <a:cubicBezTo>
                  <a:pt x="770" y="188"/>
                  <a:pt x="793" y="224"/>
                  <a:pt x="817" y="259"/>
                </a:cubicBezTo>
                <a:close/>
                <a:moveTo>
                  <a:pt x="846" y="336"/>
                </a:moveTo>
                <a:lnTo>
                  <a:pt x="846" y="336"/>
                </a:lnTo>
                <a:lnTo>
                  <a:pt x="846" y="336"/>
                </a:lnTo>
                <a:cubicBezTo>
                  <a:pt x="841" y="336"/>
                  <a:pt x="841" y="330"/>
                  <a:pt x="841" y="330"/>
                </a:cubicBezTo>
                <a:cubicBezTo>
                  <a:pt x="835" y="330"/>
                  <a:pt x="835" y="341"/>
                  <a:pt x="829" y="336"/>
                </a:cubicBezTo>
                <a:cubicBezTo>
                  <a:pt x="829" y="330"/>
                  <a:pt x="835" y="324"/>
                  <a:pt x="835" y="318"/>
                </a:cubicBezTo>
                <a:lnTo>
                  <a:pt x="841" y="318"/>
                </a:lnTo>
                <a:cubicBezTo>
                  <a:pt x="841" y="324"/>
                  <a:pt x="841" y="330"/>
                  <a:pt x="846" y="336"/>
                </a:cubicBezTo>
                <a:close/>
                <a:moveTo>
                  <a:pt x="793" y="477"/>
                </a:moveTo>
                <a:lnTo>
                  <a:pt x="793" y="477"/>
                </a:lnTo>
                <a:cubicBezTo>
                  <a:pt x="799" y="477"/>
                  <a:pt x="799" y="471"/>
                  <a:pt x="805" y="477"/>
                </a:cubicBezTo>
                <a:cubicBezTo>
                  <a:pt x="805" y="471"/>
                  <a:pt x="805" y="465"/>
                  <a:pt x="805" y="465"/>
                </a:cubicBezTo>
                <a:cubicBezTo>
                  <a:pt x="811" y="465"/>
                  <a:pt x="811" y="465"/>
                  <a:pt x="811" y="471"/>
                </a:cubicBezTo>
                <a:cubicBezTo>
                  <a:pt x="811" y="477"/>
                  <a:pt x="817" y="471"/>
                  <a:pt x="817" y="483"/>
                </a:cubicBezTo>
                <a:cubicBezTo>
                  <a:pt x="811" y="483"/>
                  <a:pt x="805" y="483"/>
                  <a:pt x="805" y="489"/>
                </a:cubicBezTo>
                <a:cubicBezTo>
                  <a:pt x="799" y="489"/>
                  <a:pt x="805" y="483"/>
                  <a:pt x="805" y="477"/>
                </a:cubicBezTo>
                <a:cubicBezTo>
                  <a:pt x="799" y="477"/>
                  <a:pt x="799" y="483"/>
                  <a:pt x="793" y="477"/>
                </a:cubicBezTo>
                <a:close/>
                <a:moveTo>
                  <a:pt x="799" y="548"/>
                </a:moveTo>
                <a:lnTo>
                  <a:pt x="799" y="548"/>
                </a:lnTo>
                <a:cubicBezTo>
                  <a:pt x="793" y="548"/>
                  <a:pt x="793" y="542"/>
                  <a:pt x="793" y="542"/>
                </a:cubicBezTo>
                <a:cubicBezTo>
                  <a:pt x="788" y="542"/>
                  <a:pt x="788" y="548"/>
                  <a:pt x="788" y="553"/>
                </a:cubicBezTo>
                <a:cubicBezTo>
                  <a:pt x="776" y="542"/>
                  <a:pt x="782" y="524"/>
                  <a:pt x="788" y="518"/>
                </a:cubicBezTo>
                <a:cubicBezTo>
                  <a:pt x="793" y="524"/>
                  <a:pt x="799" y="524"/>
                  <a:pt x="799" y="530"/>
                </a:cubicBezTo>
                <a:lnTo>
                  <a:pt x="793" y="530"/>
                </a:lnTo>
                <a:cubicBezTo>
                  <a:pt x="793" y="536"/>
                  <a:pt x="799" y="542"/>
                  <a:pt x="799" y="548"/>
                </a:cubicBezTo>
                <a:close/>
                <a:moveTo>
                  <a:pt x="782" y="530"/>
                </a:moveTo>
                <a:lnTo>
                  <a:pt x="782" y="530"/>
                </a:lnTo>
                <a:cubicBezTo>
                  <a:pt x="776" y="530"/>
                  <a:pt x="782" y="542"/>
                  <a:pt x="776" y="542"/>
                </a:cubicBezTo>
                <a:lnTo>
                  <a:pt x="776" y="542"/>
                </a:lnTo>
                <a:cubicBezTo>
                  <a:pt x="776" y="548"/>
                  <a:pt x="776" y="548"/>
                  <a:pt x="776" y="548"/>
                </a:cubicBezTo>
                <a:cubicBezTo>
                  <a:pt x="764" y="553"/>
                  <a:pt x="764" y="542"/>
                  <a:pt x="758" y="542"/>
                </a:cubicBezTo>
                <a:cubicBezTo>
                  <a:pt x="758" y="536"/>
                  <a:pt x="752" y="536"/>
                  <a:pt x="752" y="530"/>
                </a:cubicBezTo>
                <a:cubicBezTo>
                  <a:pt x="752" y="512"/>
                  <a:pt x="770" y="518"/>
                  <a:pt x="770" y="500"/>
                </a:cubicBezTo>
                <a:cubicBezTo>
                  <a:pt x="776" y="500"/>
                  <a:pt x="782" y="500"/>
                  <a:pt x="788" y="506"/>
                </a:cubicBezTo>
                <a:cubicBezTo>
                  <a:pt x="788" y="512"/>
                  <a:pt x="782" y="512"/>
                  <a:pt x="782" y="512"/>
                </a:cubicBezTo>
                <a:cubicBezTo>
                  <a:pt x="782" y="518"/>
                  <a:pt x="782" y="524"/>
                  <a:pt x="782" y="530"/>
                </a:cubicBezTo>
                <a:close/>
                <a:moveTo>
                  <a:pt x="776" y="565"/>
                </a:moveTo>
                <a:lnTo>
                  <a:pt x="776" y="565"/>
                </a:lnTo>
                <a:cubicBezTo>
                  <a:pt x="758" y="571"/>
                  <a:pt x="752" y="559"/>
                  <a:pt x="741" y="559"/>
                </a:cubicBezTo>
                <a:cubicBezTo>
                  <a:pt x="741" y="553"/>
                  <a:pt x="741" y="553"/>
                  <a:pt x="741" y="553"/>
                </a:cubicBezTo>
                <a:cubicBezTo>
                  <a:pt x="752" y="553"/>
                  <a:pt x="758" y="559"/>
                  <a:pt x="770" y="559"/>
                </a:cubicBezTo>
                <a:cubicBezTo>
                  <a:pt x="770" y="565"/>
                  <a:pt x="776" y="559"/>
                  <a:pt x="776" y="565"/>
                </a:cubicBezTo>
                <a:close/>
                <a:moveTo>
                  <a:pt x="782" y="436"/>
                </a:moveTo>
                <a:lnTo>
                  <a:pt x="782" y="436"/>
                </a:lnTo>
                <a:cubicBezTo>
                  <a:pt x="782" y="430"/>
                  <a:pt x="782" y="424"/>
                  <a:pt x="782" y="424"/>
                </a:cubicBezTo>
                <a:cubicBezTo>
                  <a:pt x="782" y="418"/>
                  <a:pt x="788" y="412"/>
                  <a:pt x="788" y="418"/>
                </a:cubicBezTo>
                <a:cubicBezTo>
                  <a:pt x="788" y="424"/>
                  <a:pt x="788" y="430"/>
                  <a:pt x="782" y="436"/>
                </a:cubicBezTo>
                <a:close/>
                <a:moveTo>
                  <a:pt x="799" y="447"/>
                </a:moveTo>
                <a:lnTo>
                  <a:pt x="799" y="447"/>
                </a:lnTo>
                <a:cubicBezTo>
                  <a:pt x="799" y="453"/>
                  <a:pt x="793" y="453"/>
                  <a:pt x="793" y="459"/>
                </a:cubicBezTo>
                <a:cubicBezTo>
                  <a:pt x="788" y="459"/>
                  <a:pt x="788" y="453"/>
                  <a:pt x="788" y="453"/>
                </a:cubicBezTo>
                <a:cubicBezTo>
                  <a:pt x="782" y="442"/>
                  <a:pt x="793" y="442"/>
                  <a:pt x="799" y="447"/>
                </a:cubicBezTo>
                <a:close/>
                <a:moveTo>
                  <a:pt x="829" y="524"/>
                </a:moveTo>
                <a:lnTo>
                  <a:pt x="829" y="524"/>
                </a:lnTo>
                <a:cubicBezTo>
                  <a:pt x="829" y="530"/>
                  <a:pt x="823" y="530"/>
                  <a:pt x="817" y="530"/>
                </a:cubicBezTo>
                <a:cubicBezTo>
                  <a:pt x="817" y="518"/>
                  <a:pt x="829" y="518"/>
                  <a:pt x="829" y="524"/>
                </a:cubicBezTo>
                <a:close/>
                <a:moveTo>
                  <a:pt x="829" y="383"/>
                </a:moveTo>
                <a:lnTo>
                  <a:pt x="829" y="383"/>
                </a:lnTo>
                <a:cubicBezTo>
                  <a:pt x="823" y="383"/>
                  <a:pt x="823" y="377"/>
                  <a:pt x="823" y="383"/>
                </a:cubicBezTo>
                <a:cubicBezTo>
                  <a:pt x="817" y="383"/>
                  <a:pt x="817" y="383"/>
                  <a:pt x="811" y="389"/>
                </a:cubicBezTo>
                <a:cubicBezTo>
                  <a:pt x="811" y="389"/>
                  <a:pt x="805" y="389"/>
                  <a:pt x="805" y="383"/>
                </a:cubicBezTo>
                <a:cubicBezTo>
                  <a:pt x="811" y="383"/>
                  <a:pt x="811" y="383"/>
                  <a:pt x="817" y="383"/>
                </a:cubicBezTo>
                <a:cubicBezTo>
                  <a:pt x="817" y="377"/>
                  <a:pt x="811" y="383"/>
                  <a:pt x="811" y="377"/>
                </a:cubicBezTo>
                <a:cubicBezTo>
                  <a:pt x="811" y="371"/>
                  <a:pt x="817" y="371"/>
                  <a:pt x="823" y="371"/>
                </a:cubicBezTo>
                <a:cubicBezTo>
                  <a:pt x="829" y="365"/>
                  <a:pt x="829" y="359"/>
                  <a:pt x="835" y="359"/>
                </a:cubicBezTo>
                <a:lnTo>
                  <a:pt x="835" y="353"/>
                </a:lnTo>
                <a:cubicBezTo>
                  <a:pt x="835" y="347"/>
                  <a:pt x="835" y="341"/>
                  <a:pt x="835" y="336"/>
                </a:cubicBezTo>
                <a:lnTo>
                  <a:pt x="841" y="336"/>
                </a:lnTo>
                <a:cubicBezTo>
                  <a:pt x="841" y="347"/>
                  <a:pt x="846" y="359"/>
                  <a:pt x="846" y="371"/>
                </a:cubicBezTo>
                <a:cubicBezTo>
                  <a:pt x="841" y="377"/>
                  <a:pt x="829" y="377"/>
                  <a:pt x="829" y="383"/>
                </a:cubicBezTo>
                <a:close/>
                <a:moveTo>
                  <a:pt x="829" y="300"/>
                </a:moveTo>
                <a:lnTo>
                  <a:pt x="829" y="300"/>
                </a:lnTo>
                <a:cubicBezTo>
                  <a:pt x="835" y="300"/>
                  <a:pt x="835" y="306"/>
                  <a:pt x="841" y="312"/>
                </a:cubicBezTo>
                <a:cubicBezTo>
                  <a:pt x="835" y="312"/>
                  <a:pt x="835" y="306"/>
                  <a:pt x="829" y="300"/>
                </a:cubicBezTo>
                <a:close/>
                <a:moveTo>
                  <a:pt x="705" y="506"/>
                </a:moveTo>
                <a:lnTo>
                  <a:pt x="705" y="506"/>
                </a:lnTo>
                <a:cubicBezTo>
                  <a:pt x="711" y="500"/>
                  <a:pt x="711" y="506"/>
                  <a:pt x="711" y="500"/>
                </a:cubicBezTo>
                <a:cubicBezTo>
                  <a:pt x="717" y="500"/>
                  <a:pt x="717" y="506"/>
                  <a:pt x="717" y="506"/>
                </a:cubicBezTo>
                <a:cubicBezTo>
                  <a:pt x="717" y="512"/>
                  <a:pt x="723" y="512"/>
                  <a:pt x="723" y="518"/>
                </a:cubicBezTo>
                <a:cubicBezTo>
                  <a:pt x="729" y="518"/>
                  <a:pt x="729" y="524"/>
                  <a:pt x="735" y="530"/>
                </a:cubicBezTo>
                <a:cubicBezTo>
                  <a:pt x="735" y="536"/>
                  <a:pt x="741" y="542"/>
                  <a:pt x="741" y="548"/>
                </a:cubicBezTo>
                <a:cubicBezTo>
                  <a:pt x="729" y="553"/>
                  <a:pt x="729" y="542"/>
                  <a:pt x="723" y="542"/>
                </a:cubicBezTo>
                <a:cubicBezTo>
                  <a:pt x="723" y="518"/>
                  <a:pt x="705" y="524"/>
                  <a:pt x="705" y="506"/>
                </a:cubicBezTo>
                <a:close/>
                <a:moveTo>
                  <a:pt x="658" y="483"/>
                </a:moveTo>
                <a:lnTo>
                  <a:pt x="658" y="483"/>
                </a:lnTo>
                <a:cubicBezTo>
                  <a:pt x="664" y="489"/>
                  <a:pt x="664" y="489"/>
                  <a:pt x="664" y="494"/>
                </a:cubicBezTo>
                <a:cubicBezTo>
                  <a:pt x="664" y="494"/>
                  <a:pt x="664" y="500"/>
                  <a:pt x="658" y="500"/>
                </a:cubicBezTo>
                <a:cubicBezTo>
                  <a:pt x="652" y="494"/>
                  <a:pt x="664" y="494"/>
                  <a:pt x="658" y="483"/>
                </a:cubicBezTo>
                <a:close/>
                <a:moveTo>
                  <a:pt x="559" y="612"/>
                </a:moveTo>
                <a:lnTo>
                  <a:pt x="559" y="612"/>
                </a:lnTo>
                <a:cubicBezTo>
                  <a:pt x="559" y="618"/>
                  <a:pt x="559" y="618"/>
                  <a:pt x="553" y="618"/>
                </a:cubicBezTo>
                <a:lnTo>
                  <a:pt x="553" y="624"/>
                </a:lnTo>
                <a:cubicBezTo>
                  <a:pt x="553" y="636"/>
                  <a:pt x="553" y="636"/>
                  <a:pt x="553" y="642"/>
                </a:cubicBezTo>
                <a:cubicBezTo>
                  <a:pt x="547" y="642"/>
                  <a:pt x="541" y="648"/>
                  <a:pt x="541" y="648"/>
                </a:cubicBezTo>
                <a:cubicBezTo>
                  <a:pt x="535" y="642"/>
                  <a:pt x="535" y="636"/>
                  <a:pt x="535" y="624"/>
                </a:cubicBezTo>
                <a:cubicBezTo>
                  <a:pt x="535" y="624"/>
                  <a:pt x="535" y="618"/>
                  <a:pt x="541" y="618"/>
                </a:cubicBezTo>
                <a:cubicBezTo>
                  <a:pt x="541" y="612"/>
                  <a:pt x="535" y="612"/>
                  <a:pt x="535" y="606"/>
                </a:cubicBezTo>
                <a:cubicBezTo>
                  <a:pt x="541" y="601"/>
                  <a:pt x="547" y="595"/>
                  <a:pt x="553" y="595"/>
                </a:cubicBezTo>
                <a:cubicBezTo>
                  <a:pt x="553" y="589"/>
                  <a:pt x="553" y="583"/>
                  <a:pt x="553" y="577"/>
                </a:cubicBezTo>
                <a:cubicBezTo>
                  <a:pt x="559" y="577"/>
                  <a:pt x="559" y="589"/>
                  <a:pt x="559" y="589"/>
                </a:cubicBezTo>
                <a:cubicBezTo>
                  <a:pt x="559" y="601"/>
                  <a:pt x="559" y="606"/>
                  <a:pt x="559" y="612"/>
                </a:cubicBezTo>
                <a:close/>
                <a:moveTo>
                  <a:pt x="247" y="760"/>
                </a:moveTo>
                <a:lnTo>
                  <a:pt x="247" y="760"/>
                </a:lnTo>
                <a:cubicBezTo>
                  <a:pt x="247" y="754"/>
                  <a:pt x="253" y="754"/>
                  <a:pt x="253" y="760"/>
                </a:cubicBezTo>
                <a:cubicBezTo>
                  <a:pt x="253" y="760"/>
                  <a:pt x="253" y="760"/>
                  <a:pt x="247" y="760"/>
                </a:cubicBezTo>
                <a:close/>
                <a:moveTo>
                  <a:pt x="300" y="235"/>
                </a:moveTo>
                <a:lnTo>
                  <a:pt x="300" y="235"/>
                </a:lnTo>
                <a:cubicBezTo>
                  <a:pt x="300" y="235"/>
                  <a:pt x="294" y="241"/>
                  <a:pt x="294" y="247"/>
                </a:cubicBezTo>
                <a:cubicBezTo>
                  <a:pt x="288" y="247"/>
                  <a:pt x="294" y="235"/>
                  <a:pt x="288" y="235"/>
                </a:cubicBezTo>
                <a:cubicBezTo>
                  <a:pt x="282" y="235"/>
                  <a:pt x="282" y="235"/>
                  <a:pt x="276" y="235"/>
                </a:cubicBezTo>
                <a:cubicBezTo>
                  <a:pt x="270" y="230"/>
                  <a:pt x="276" y="212"/>
                  <a:pt x="270" y="200"/>
                </a:cubicBezTo>
                <a:cubicBezTo>
                  <a:pt x="265" y="194"/>
                  <a:pt x="276" y="194"/>
                  <a:pt x="270" y="194"/>
                </a:cubicBezTo>
                <a:cubicBezTo>
                  <a:pt x="276" y="188"/>
                  <a:pt x="276" y="188"/>
                  <a:pt x="282" y="182"/>
                </a:cubicBezTo>
                <a:cubicBezTo>
                  <a:pt x="282" y="177"/>
                  <a:pt x="270" y="182"/>
                  <a:pt x="270" y="177"/>
                </a:cubicBezTo>
                <a:cubicBezTo>
                  <a:pt x="270" y="177"/>
                  <a:pt x="276" y="177"/>
                  <a:pt x="276" y="171"/>
                </a:cubicBezTo>
                <a:cubicBezTo>
                  <a:pt x="276" y="165"/>
                  <a:pt x="270" y="177"/>
                  <a:pt x="270" y="171"/>
                </a:cubicBezTo>
                <a:cubicBezTo>
                  <a:pt x="265" y="165"/>
                  <a:pt x="270" y="165"/>
                  <a:pt x="270" y="159"/>
                </a:cubicBezTo>
                <a:cubicBezTo>
                  <a:pt x="265" y="153"/>
                  <a:pt x="265" y="153"/>
                  <a:pt x="265" y="147"/>
                </a:cubicBezTo>
                <a:cubicBezTo>
                  <a:pt x="259" y="147"/>
                  <a:pt x="253" y="141"/>
                  <a:pt x="247" y="141"/>
                </a:cubicBezTo>
                <a:cubicBezTo>
                  <a:pt x="247" y="141"/>
                  <a:pt x="247" y="147"/>
                  <a:pt x="241" y="141"/>
                </a:cubicBezTo>
                <a:cubicBezTo>
                  <a:pt x="241" y="141"/>
                  <a:pt x="235" y="141"/>
                  <a:pt x="229" y="135"/>
                </a:cubicBezTo>
                <a:cubicBezTo>
                  <a:pt x="235" y="129"/>
                  <a:pt x="241" y="135"/>
                  <a:pt x="247" y="129"/>
                </a:cubicBezTo>
                <a:cubicBezTo>
                  <a:pt x="247" y="124"/>
                  <a:pt x="241" y="129"/>
                  <a:pt x="241" y="129"/>
                </a:cubicBezTo>
                <a:cubicBezTo>
                  <a:pt x="241" y="124"/>
                  <a:pt x="235" y="124"/>
                  <a:pt x="235" y="129"/>
                </a:cubicBezTo>
                <a:cubicBezTo>
                  <a:pt x="229" y="129"/>
                  <a:pt x="229" y="124"/>
                  <a:pt x="229" y="129"/>
                </a:cubicBezTo>
                <a:cubicBezTo>
                  <a:pt x="229" y="124"/>
                  <a:pt x="235" y="118"/>
                  <a:pt x="235" y="124"/>
                </a:cubicBezTo>
                <a:cubicBezTo>
                  <a:pt x="241" y="118"/>
                  <a:pt x="247" y="118"/>
                  <a:pt x="253" y="112"/>
                </a:cubicBezTo>
                <a:cubicBezTo>
                  <a:pt x="253" y="112"/>
                  <a:pt x="247" y="112"/>
                  <a:pt x="247" y="106"/>
                </a:cubicBezTo>
                <a:cubicBezTo>
                  <a:pt x="259" y="106"/>
                  <a:pt x="265" y="94"/>
                  <a:pt x="282" y="94"/>
                </a:cubicBezTo>
                <a:cubicBezTo>
                  <a:pt x="288" y="94"/>
                  <a:pt x="294" y="94"/>
                  <a:pt x="306" y="94"/>
                </a:cubicBezTo>
                <a:cubicBezTo>
                  <a:pt x="306" y="94"/>
                  <a:pt x="306" y="88"/>
                  <a:pt x="306" y="82"/>
                </a:cubicBezTo>
                <a:cubicBezTo>
                  <a:pt x="306" y="77"/>
                  <a:pt x="312" y="82"/>
                  <a:pt x="318" y="82"/>
                </a:cubicBezTo>
                <a:cubicBezTo>
                  <a:pt x="323" y="77"/>
                  <a:pt x="341" y="82"/>
                  <a:pt x="347" y="77"/>
                </a:cubicBezTo>
                <a:cubicBezTo>
                  <a:pt x="347" y="77"/>
                  <a:pt x="353" y="77"/>
                  <a:pt x="353" y="82"/>
                </a:cubicBezTo>
                <a:cubicBezTo>
                  <a:pt x="353" y="77"/>
                  <a:pt x="359" y="77"/>
                  <a:pt x="365" y="82"/>
                </a:cubicBezTo>
                <a:cubicBezTo>
                  <a:pt x="371" y="82"/>
                  <a:pt x="376" y="82"/>
                  <a:pt x="382" y="88"/>
                </a:cubicBezTo>
                <a:cubicBezTo>
                  <a:pt x="376" y="94"/>
                  <a:pt x="365" y="88"/>
                  <a:pt x="365" y="94"/>
                </a:cubicBezTo>
                <a:cubicBezTo>
                  <a:pt x="371" y="100"/>
                  <a:pt x="376" y="94"/>
                  <a:pt x="382" y="94"/>
                </a:cubicBezTo>
                <a:cubicBezTo>
                  <a:pt x="388" y="94"/>
                  <a:pt x="388" y="100"/>
                  <a:pt x="388" y="100"/>
                </a:cubicBezTo>
                <a:cubicBezTo>
                  <a:pt x="388" y="100"/>
                  <a:pt x="394" y="100"/>
                  <a:pt x="394" y="106"/>
                </a:cubicBezTo>
                <a:cubicBezTo>
                  <a:pt x="394" y="112"/>
                  <a:pt x="388" y="106"/>
                  <a:pt x="382" y="106"/>
                </a:cubicBezTo>
                <a:cubicBezTo>
                  <a:pt x="382" y="106"/>
                  <a:pt x="382" y="112"/>
                  <a:pt x="376" y="112"/>
                </a:cubicBezTo>
                <a:cubicBezTo>
                  <a:pt x="376" y="118"/>
                  <a:pt x="376" y="118"/>
                  <a:pt x="376" y="124"/>
                </a:cubicBezTo>
                <a:cubicBezTo>
                  <a:pt x="371" y="118"/>
                  <a:pt x="376" y="124"/>
                  <a:pt x="371" y="124"/>
                </a:cubicBezTo>
                <a:cubicBezTo>
                  <a:pt x="371" y="129"/>
                  <a:pt x="382" y="129"/>
                  <a:pt x="382" y="135"/>
                </a:cubicBezTo>
                <a:cubicBezTo>
                  <a:pt x="376" y="135"/>
                  <a:pt x="371" y="135"/>
                  <a:pt x="371" y="135"/>
                </a:cubicBezTo>
                <a:cubicBezTo>
                  <a:pt x="371" y="141"/>
                  <a:pt x="376" y="159"/>
                  <a:pt x="365" y="159"/>
                </a:cubicBezTo>
                <a:cubicBezTo>
                  <a:pt x="365" y="165"/>
                  <a:pt x="365" y="165"/>
                  <a:pt x="365" y="171"/>
                </a:cubicBezTo>
                <a:cubicBezTo>
                  <a:pt x="365" y="171"/>
                  <a:pt x="365" y="171"/>
                  <a:pt x="359" y="165"/>
                </a:cubicBezTo>
                <a:cubicBezTo>
                  <a:pt x="359" y="171"/>
                  <a:pt x="365" y="171"/>
                  <a:pt x="365" y="177"/>
                </a:cubicBezTo>
                <a:cubicBezTo>
                  <a:pt x="353" y="177"/>
                  <a:pt x="353" y="171"/>
                  <a:pt x="347" y="171"/>
                </a:cubicBezTo>
                <a:cubicBezTo>
                  <a:pt x="341" y="171"/>
                  <a:pt x="347" y="177"/>
                  <a:pt x="341" y="177"/>
                </a:cubicBezTo>
                <a:cubicBezTo>
                  <a:pt x="347" y="177"/>
                  <a:pt x="353" y="182"/>
                  <a:pt x="353" y="177"/>
                </a:cubicBezTo>
                <a:cubicBezTo>
                  <a:pt x="359" y="182"/>
                  <a:pt x="347" y="182"/>
                  <a:pt x="347" y="188"/>
                </a:cubicBezTo>
                <a:cubicBezTo>
                  <a:pt x="341" y="194"/>
                  <a:pt x="335" y="200"/>
                  <a:pt x="329" y="200"/>
                </a:cubicBezTo>
                <a:lnTo>
                  <a:pt x="323" y="206"/>
                </a:lnTo>
                <a:cubicBezTo>
                  <a:pt x="318" y="200"/>
                  <a:pt x="318" y="212"/>
                  <a:pt x="312" y="206"/>
                </a:cubicBezTo>
                <a:cubicBezTo>
                  <a:pt x="306" y="206"/>
                  <a:pt x="312" y="212"/>
                  <a:pt x="306" y="212"/>
                </a:cubicBezTo>
                <a:cubicBezTo>
                  <a:pt x="306" y="224"/>
                  <a:pt x="300" y="224"/>
                  <a:pt x="300" y="235"/>
                </a:cubicBezTo>
                <a:close/>
                <a:moveTo>
                  <a:pt x="453" y="112"/>
                </a:moveTo>
                <a:lnTo>
                  <a:pt x="453" y="112"/>
                </a:lnTo>
                <a:cubicBezTo>
                  <a:pt x="453" y="112"/>
                  <a:pt x="459" y="118"/>
                  <a:pt x="459" y="112"/>
                </a:cubicBezTo>
                <a:cubicBezTo>
                  <a:pt x="465" y="124"/>
                  <a:pt x="471" y="124"/>
                  <a:pt x="471" y="135"/>
                </a:cubicBezTo>
                <a:cubicBezTo>
                  <a:pt x="459" y="135"/>
                  <a:pt x="459" y="129"/>
                  <a:pt x="453" y="124"/>
                </a:cubicBezTo>
                <a:cubicBezTo>
                  <a:pt x="453" y="129"/>
                  <a:pt x="453" y="135"/>
                  <a:pt x="453" y="141"/>
                </a:cubicBezTo>
                <a:cubicBezTo>
                  <a:pt x="447" y="141"/>
                  <a:pt x="441" y="141"/>
                  <a:pt x="441" y="141"/>
                </a:cubicBezTo>
                <a:cubicBezTo>
                  <a:pt x="435" y="141"/>
                  <a:pt x="435" y="135"/>
                  <a:pt x="435" y="135"/>
                </a:cubicBezTo>
                <a:cubicBezTo>
                  <a:pt x="435" y="129"/>
                  <a:pt x="441" y="129"/>
                  <a:pt x="441" y="124"/>
                </a:cubicBezTo>
                <a:cubicBezTo>
                  <a:pt x="435" y="118"/>
                  <a:pt x="435" y="129"/>
                  <a:pt x="429" y="129"/>
                </a:cubicBezTo>
                <a:cubicBezTo>
                  <a:pt x="423" y="124"/>
                  <a:pt x="429" y="124"/>
                  <a:pt x="429" y="118"/>
                </a:cubicBezTo>
                <a:cubicBezTo>
                  <a:pt x="429" y="118"/>
                  <a:pt x="423" y="118"/>
                  <a:pt x="423" y="112"/>
                </a:cubicBezTo>
                <a:cubicBezTo>
                  <a:pt x="423" y="94"/>
                  <a:pt x="435" y="106"/>
                  <a:pt x="435" y="112"/>
                </a:cubicBezTo>
                <a:cubicBezTo>
                  <a:pt x="441" y="112"/>
                  <a:pt x="435" y="106"/>
                  <a:pt x="441" y="100"/>
                </a:cubicBezTo>
                <a:cubicBezTo>
                  <a:pt x="447" y="100"/>
                  <a:pt x="447" y="106"/>
                  <a:pt x="447" y="112"/>
                </a:cubicBezTo>
                <a:cubicBezTo>
                  <a:pt x="447" y="112"/>
                  <a:pt x="447" y="112"/>
                  <a:pt x="453" y="112"/>
                </a:cubicBezTo>
                <a:close/>
                <a:moveTo>
                  <a:pt x="453" y="100"/>
                </a:moveTo>
                <a:lnTo>
                  <a:pt x="453" y="100"/>
                </a:lnTo>
                <a:cubicBezTo>
                  <a:pt x="465" y="100"/>
                  <a:pt x="477" y="100"/>
                  <a:pt x="488" y="100"/>
                </a:cubicBezTo>
                <a:cubicBezTo>
                  <a:pt x="488" y="106"/>
                  <a:pt x="482" y="106"/>
                  <a:pt x="482" y="112"/>
                </a:cubicBezTo>
                <a:cubicBezTo>
                  <a:pt x="471" y="112"/>
                  <a:pt x="459" y="106"/>
                  <a:pt x="453" y="106"/>
                </a:cubicBezTo>
                <a:lnTo>
                  <a:pt x="453" y="100"/>
                </a:lnTo>
                <a:close/>
                <a:moveTo>
                  <a:pt x="382" y="282"/>
                </a:moveTo>
                <a:lnTo>
                  <a:pt x="382" y="282"/>
                </a:lnTo>
                <a:cubicBezTo>
                  <a:pt x="376" y="282"/>
                  <a:pt x="371" y="282"/>
                  <a:pt x="371" y="282"/>
                </a:cubicBezTo>
                <a:cubicBezTo>
                  <a:pt x="365" y="282"/>
                  <a:pt x="371" y="277"/>
                  <a:pt x="365" y="271"/>
                </a:cubicBezTo>
                <a:cubicBezTo>
                  <a:pt x="371" y="271"/>
                  <a:pt x="371" y="277"/>
                  <a:pt x="371" y="265"/>
                </a:cubicBezTo>
                <a:cubicBezTo>
                  <a:pt x="376" y="265"/>
                  <a:pt x="376" y="265"/>
                  <a:pt x="382" y="265"/>
                </a:cubicBezTo>
                <a:cubicBezTo>
                  <a:pt x="382" y="277"/>
                  <a:pt x="376" y="277"/>
                  <a:pt x="382" y="282"/>
                </a:cubicBezTo>
                <a:close/>
                <a:moveTo>
                  <a:pt x="371" y="218"/>
                </a:moveTo>
                <a:lnTo>
                  <a:pt x="371" y="218"/>
                </a:lnTo>
                <a:cubicBezTo>
                  <a:pt x="365" y="218"/>
                  <a:pt x="365" y="212"/>
                  <a:pt x="359" y="212"/>
                </a:cubicBezTo>
                <a:cubicBezTo>
                  <a:pt x="359" y="206"/>
                  <a:pt x="365" y="206"/>
                  <a:pt x="365" y="206"/>
                </a:cubicBezTo>
                <a:cubicBezTo>
                  <a:pt x="359" y="206"/>
                  <a:pt x="359" y="206"/>
                  <a:pt x="359" y="206"/>
                </a:cubicBezTo>
                <a:cubicBezTo>
                  <a:pt x="359" y="200"/>
                  <a:pt x="365" y="200"/>
                  <a:pt x="365" y="194"/>
                </a:cubicBezTo>
                <a:cubicBezTo>
                  <a:pt x="365" y="194"/>
                  <a:pt x="365" y="200"/>
                  <a:pt x="371" y="200"/>
                </a:cubicBezTo>
                <a:cubicBezTo>
                  <a:pt x="376" y="200"/>
                  <a:pt x="376" y="200"/>
                  <a:pt x="382" y="200"/>
                </a:cubicBezTo>
                <a:cubicBezTo>
                  <a:pt x="382" y="206"/>
                  <a:pt x="388" y="206"/>
                  <a:pt x="388" y="218"/>
                </a:cubicBezTo>
                <a:lnTo>
                  <a:pt x="382" y="218"/>
                </a:lnTo>
                <a:cubicBezTo>
                  <a:pt x="376" y="218"/>
                  <a:pt x="371" y="218"/>
                  <a:pt x="371" y="218"/>
                </a:cubicBezTo>
                <a:close/>
                <a:moveTo>
                  <a:pt x="553" y="147"/>
                </a:moveTo>
                <a:lnTo>
                  <a:pt x="553" y="147"/>
                </a:lnTo>
                <a:cubicBezTo>
                  <a:pt x="565" y="141"/>
                  <a:pt x="571" y="135"/>
                  <a:pt x="582" y="135"/>
                </a:cubicBezTo>
                <a:cubicBezTo>
                  <a:pt x="582" y="135"/>
                  <a:pt x="582" y="135"/>
                  <a:pt x="582" y="129"/>
                </a:cubicBezTo>
                <a:lnTo>
                  <a:pt x="588" y="129"/>
                </a:lnTo>
                <a:cubicBezTo>
                  <a:pt x="588" y="141"/>
                  <a:pt x="582" y="147"/>
                  <a:pt x="577" y="141"/>
                </a:cubicBezTo>
                <a:cubicBezTo>
                  <a:pt x="571" y="147"/>
                  <a:pt x="565" y="153"/>
                  <a:pt x="553" y="159"/>
                </a:cubicBezTo>
                <a:cubicBezTo>
                  <a:pt x="553" y="165"/>
                  <a:pt x="559" y="171"/>
                  <a:pt x="559" y="177"/>
                </a:cubicBezTo>
                <a:cubicBezTo>
                  <a:pt x="559" y="177"/>
                  <a:pt x="559" y="177"/>
                  <a:pt x="559" y="182"/>
                </a:cubicBezTo>
                <a:cubicBezTo>
                  <a:pt x="553" y="177"/>
                  <a:pt x="547" y="177"/>
                  <a:pt x="541" y="171"/>
                </a:cubicBezTo>
                <a:cubicBezTo>
                  <a:pt x="541" y="165"/>
                  <a:pt x="547" y="165"/>
                  <a:pt x="547" y="159"/>
                </a:cubicBezTo>
                <a:cubicBezTo>
                  <a:pt x="547" y="153"/>
                  <a:pt x="553" y="153"/>
                  <a:pt x="553" y="147"/>
                </a:cubicBezTo>
                <a:close/>
                <a:moveTo>
                  <a:pt x="553" y="112"/>
                </a:moveTo>
                <a:lnTo>
                  <a:pt x="553" y="112"/>
                </a:lnTo>
                <a:cubicBezTo>
                  <a:pt x="553" y="100"/>
                  <a:pt x="565" y="100"/>
                  <a:pt x="565" y="106"/>
                </a:cubicBezTo>
                <a:cubicBezTo>
                  <a:pt x="559" y="106"/>
                  <a:pt x="559" y="112"/>
                  <a:pt x="553" y="112"/>
                </a:cubicBezTo>
                <a:close/>
                <a:moveTo>
                  <a:pt x="646" y="106"/>
                </a:moveTo>
                <a:lnTo>
                  <a:pt x="646" y="106"/>
                </a:lnTo>
                <a:cubicBezTo>
                  <a:pt x="652" y="106"/>
                  <a:pt x="664" y="106"/>
                  <a:pt x="670" y="112"/>
                </a:cubicBezTo>
                <a:cubicBezTo>
                  <a:pt x="664" y="124"/>
                  <a:pt x="652" y="118"/>
                  <a:pt x="640" y="118"/>
                </a:cubicBezTo>
                <a:cubicBezTo>
                  <a:pt x="646" y="112"/>
                  <a:pt x="640" y="106"/>
                  <a:pt x="646" y="106"/>
                </a:cubicBezTo>
                <a:close/>
                <a:moveTo>
                  <a:pt x="194" y="218"/>
                </a:moveTo>
                <a:lnTo>
                  <a:pt x="194" y="218"/>
                </a:lnTo>
                <a:cubicBezTo>
                  <a:pt x="188" y="230"/>
                  <a:pt x="182" y="212"/>
                  <a:pt x="182" y="224"/>
                </a:cubicBezTo>
                <a:cubicBezTo>
                  <a:pt x="176" y="224"/>
                  <a:pt x="170" y="224"/>
                  <a:pt x="170" y="218"/>
                </a:cubicBezTo>
                <a:cubicBezTo>
                  <a:pt x="176" y="224"/>
                  <a:pt x="176" y="212"/>
                  <a:pt x="176" y="212"/>
                </a:cubicBezTo>
                <a:cubicBezTo>
                  <a:pt x="182" y="212"/>
                  <a:pt x="182" y="212"/>
                  <a:pt x="188" y="212"/>
                </a:cubicBezTo>
                <a:cubicBezTo>
                  <a:pt x="188" y="218"/>
                  <a:pt x="188" y="218"/>
                  <a:pt x="194" y="218"/>
                </a:cubicBezTo>
                <a:close/>
                <a:moveTo>
                  <a:pt x="217" y="447"/>
                </a:moveTo>
                <a:lnTo>
                  <a:pt x="217" y="447"/>
                </a:lnTo>
                <a:cubicBezTo>
                  <a:pt x="217" y="453"/>
                  <a:pt x="211" y="453"/>
                  <a:pt x="206" y="453"/>
                </a:cubicBezTo>
                <a:lnTo>
                  <a:pt x="206" y="447"/>
                </a:lnTo>
                <a:cubicBezTo>
                  <a:pt x="211" y="447"/>
                  <a:pt x="211" y="447"/>
                  <a:pt x="217" y="447"/>
                </a:cubicBezTo>
                <a:close/>
                <a:moveTo>
                  <a:pt x="176" y="442"/>
                </a:moveTo>
                <a:lnTo>
                  <a:pt x="176" y="442"/>
                </a:lnTo>
                <a:cubicBezTo>
                  <a:pt x="170" y="442"/>
                  <a:pt x="170" y="436"/>
                  <a:pt x="164" y="436"/>
                </a:cubicBezTo>
                <a:cubicBezTo>
                  <a:pt x="159" y="430"/>
                  <a:pt x="159" y="436"/>
                  <a:pt x="153" y="436"/>
                </a:cubicBezTo>
                <a:cubicBezTo>
                  <a:pt x="153" y="430"/>
                  <a:pt x="153" y="430"/>
                  <a:pt x="153" y="430"/>
                </a:cubicBezTo>
                <a:cubicBezTo>
                  <a:pt x="164" y="430"/>
                  <a:pt x="170" y="430"/>
                  <a:pt x="176" y="430"/>
                </a:cubicBezTo>
                <a:cubicBezTo>
                  <a:pt x="176" y="436"/>
                  <a:pt x="182" y="436"/>
                  <a:pt x="182" y="436"/>
                </a:cubicBezTo>
                <a:cubicBezTo>
                  <a:pt x="182" y="436"/>
                  <a:pt x="188" y="436"/>
                  <a:pt x="188" y="442"/>
                </a:cubicBezTo>
                <a:cubicBezTo>
                  <a:pt x="194" y="442"/>
                  <a:pt x="200" y="442"/>
                  <a:pt x="206" y="453"/>
                </a:cubicBezTo>
                <a:cubicBezTo>
                  <a:pt x="200" y="453"/>
                  <a:pt x="194" y="447"/>
                  <a:pt x="194" y="453"/>
                </a:cubicBezTo>
                <a:cubicBezTo>
                  <a:pt x="194" y="453"/>
                  <a:pt x="188" y="447"/>
                  <a:pt x="188" y="453"/>
                </a:cubicBezTo>
                <a:cubicBezTo>
                  <a:pt x="182" y="447"/>
                  <a:pt x="182" y="442"/>
                  <a:pt x="188" y="442"/>
                </a:cubicBezTo>
                <a:cubicBezTo>
                  <a:pt x="188" y="442"/>
                  <a:pt x="182" y="442"/>
                  <a:pt x="176" y="442"/>
                </a:cubicBezTo>
                <a:close/>
                <a:moveTo>
                  <a:pt x="182" y="453"/>
                </a:moveTo>
                <a:lnTo>
                  <a:pt x="182" y="453"/>
                </a:lnTo>
                <a:cubicBezTo>
                  <a:pt x="176" y="453"/>
                  <a:pt x="176" y="453"/>
                  <a:pt x="170" y="453"/>
                </a:cubicBezTo>
                <a:lnTo>
                  <a:pt x="170" y="447"/>
                </a:lnTo>
                <a:cubicBezTo>
                  <a:pt x="176" y="447"/>
                  <a:pt x="182" y="447"/>
                  <a:pt x="182" y="453"/>
                </a:cubicBezTo>
                <a:close/>
                <a:moveTo>
                  <a:pt x="170" y="424"/>
                </a:moveTo>
                <a:lnTo>
                  <a:pt x="170" y="424"/>
                </a:lnTo>
                <a:lnTo>
                  <a:pt x="170" y="418"/>
                </a:lnTo>
                <a:cubicBezTo>
                  <a:pt x="176" y="418"/>
                  <a:pt x="176" y="418"/>
                  <a:pt x="176" y="424"/>
                </a:cubicBezTo>
                <a:lnTo>
                  <a:pt x="170" y="424"/>
                </a:lnTo>
                <a:close/>
                <a:moveTo>
                  <a:pt x="182" y="418"/>
                </a:moveTo>
                <a:lnTo>
                  <a:pt x="182" y="418"/>
                </a:lnTo>
                <a:cubicBezTo>
                  <a:pt x="182" y="418"/>
                  <a:pt x="182" y="418"/>
                  <a:pt x="188" y="418"/>
                </a:cubicBezTo>
                <a:lnTo>
                  <a:pt x="188" y="424"/>
                </a:lnTo>
                <a:cubicBezTo>
                  <a:pt x="182" y="430"/>
                  <a:pt x="182" y="424"/>
                  <a:pt x="182" y="418"/>
                </a:cubicBezTo>
                <a:close/>
                <a:moveTo>
                  <a:pt x="188" y="436"/>
                </a:moveTo>
                <a:lnTo>
                  <a:pt x="188" y="436"/>
                </a:lnTo>
                <a:cubicBezTo>
                  <a:pt x="188" y="430"/>
                  <a:pt x="188" y="430"/>
                  <a:pt x="188" y="424"/>
                </a:cubicBezTo>
                <a:cubicBezTo>
                  <a:pt x="194" y="424"/>
                  <a:pt x="194" y="430"/>
                  <a:pt x="194" y="430"/>
                </a:cubicBezTo>
                <a:cubicBezTo>
                  <a:pt x="194" y="430"/>
                  <a:pt x="200" y="430"/>
                  <a:pt x="200" y="436"/>
                </a:cubicBezTo>
                <a:cubicBezTo>
                  <a:pt x="200" y="436"/>
                  <a:pt x="188" y="436"/>
                  <a:pt x="194" y="430"/>
                </a:cubicBezTo>
                <a:lnTo>
                  <a:pt x="188" y="436"/>
                </a:lnTo>
                <a:close/>
                <a:moveTo>
                  <a:pt x="846" y="565"/>
                </a:moveTo>
                <a:lnTo>
                  <a:pt x="846" y="565"/>
                </a:lnTo>
                <a:cubicBezTo>
                  <a:pt x="846" y="559"/>
                  <a:pt x="846" y="559"/>
                  <a:pt x="846" y="553"/>
                </a:cubicBezTo>
                <a:cubicBezTo>
                  <a:pt x="841" y="548"/>
                  <a:pt x="835" y="542"/>
                  <a:pt x="829" y="536"/>
                </a:cubicBezTo>
                <a:cubicBezTo>
                  <a:pt x="823" y="536"/>
                  <a:pt x="823" y="542"/>
                  <a:pt x="823" y="536"/>
                </a:cubicBezTo>
                <a:cubicBezTo>
                  <a:pt x="817" y="530"/>
                  <a:pt x="823" y="536"/>
                  <a:pt x="823" y="530"/>
                </a:cubicBezTo>
                <a:cubicBezTo>
                  <a:pt x="829" y="530"/>
                  <a:pt x="829" y="536"/>
                  <a:pt x="829" y="536"/>
                </a:cubicBezTo>
                <a:cubicBezTo>
                  <a:pt x="835" y="536"/>
                  <a:pt x="835" y="530"/>
                  <a:pt x="835" y="530"/>
                </a:cubicBezTo>
                <a:cubicBezTo>
                  <a:pt x="841" y="530"/>
                  <a:pt x="841" y="530"/>
                  <a:pt x="846" y="530"/>
                </a:cubicBezTo>
                <a:cubicBezTo>
                  <a:pt x="852" y="530"/>
                  <a:pt x="852" y="530"/>
                  <a:pt x="852" y="536"/>
                </a:cubicBezTo>
                <a:cubicBezTo>
                  <a:pt x="852" y="542"/>
                  <a:pt x="846" y="553"/>
                  <a:pt x="846" y="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2" name="Freeform 30"/>
          <p:cNvSpPr>
            <a:spLocks noChangeArrowheads="1"/>
          </p:cNvSpPr>
          <p:nvPr/>
        </p:nvSpPr>
        <p:spPr bwMode="auto">
          <a:xfrm>
            <a:off x="3545026" y="3118194"/>
            <a:ext cx="913" cy="1824"/>
          </a:xfrm>
          <a:custGeom>
            <a:avLst/>
            <a:gdLst>
              <a:gd name="T0" fmla="*/ 0 w 1"/>
              <a:gd name="T1" fmla="*/ 0 h 7"/>
              <a:gd name="T2" fmla="*/ 0 w 1"/>
              <a:gd name="T3" fmla="*/ 0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6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3" name="Freeform 31"/>
          <p:cNvSpPr>
            <a:spLocks noChangeArrowheads="1"/>
          </p:cNvSpPr>
          <p:nvPr/>
        </p:nvSpPr>
        <p:spPr bwMode="auto">
          <a:xfrm>
            <a:off x="3662666" y="3161058"/>
            <a:ext cx="1824" cy="2736"/>
          </a:xfrm>
          <a:custGeom>
            <a:avLst/>
            <a:gdLst>
              <a:gd name="T0" fmla="*/ 6 w 7"/>
              <a:gd name="T1" fmla="*/ 6 h 13"/>
              <a:gd name="T2" fmla="*/ 6 w 7"/>
              <a:gd name="T3" fmla="*/ 6 h 13"/>
              <a:gd name="T4" fmla="*/ 6 w 7"/>
              <a:gd name="T5" fmla="*/ 0 h 13"/>
              <a:gd name="T6" fmla="*/ 0 w 7"/>
              <a:gd name="T7" fmla="*/ 6 h 13"/>
              <a:gd name="T8" fmla="*/ 6 w 7"/>
              <a:gd name="T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3">
                <a:moveTo>
                  <a:pt x="6" y="6"/>
                </a:moveTo>
                <a:lnTo>
                  <a:pt x="6" y="6"/>
                </a:lnTo>
                <a:cubicBezTo>
                  <a:pt x="6" y="6"/>
                  <a:pt x="6" y="6"/>
                  <a:pt x="6" y="0"/>
                </a:cubicBezTo>
                <a:cubicBezTo>
                  <a:pt x="0" y="0"/>
                  <a:pt x="0" y="6"/>
                  <a:pt x="0" y="6"/>
                </a:cubicBezTo>
                <a:cubicBezTo>
                  <a:pt x="0" y="6"/>
                  <a:pt x="6" y="12"/>
                  <a:pt x="6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4" name="Freeform 32"/>
          <p:cNvSpPr>
            <a:spLocks noChangeArrowheads="1"/>
          </p:cNvSpPr>
          <p:nvPr/>
        </p:nvSpPr>
        <p:spPr bwMode="auto">
          <a:xfrm>
            <a:off x="3648075" y="3121841"/>
            <a:ext cx="912" cy="9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5" name="Freeform 33"/>
          <p:cNvSpPr>
            <a:spLocks noChangeArrowheads="1"/>
          </p:cNvSpPr>
          <p:nvPr/>
        </p:nvSpPr>
        <p:spPr bwMode="auto">
          <a:xfrm>
            <a:off x="3648075" y="3120930"/>
            <a:ext cx="1824" cy="1824"/>
          </a:xfrm>
          <a:custGeom>
            <a:avLst/>
            <a:gdLst>
              <a:gd name="T0" fmla="*/ 6 w 7"/>
              <a:gd name="T1" fmla="*/ 6 h 7"/>
              <a:gd name="T2" fmla="*/ 6 w 7"/>
              <a:gd name="T3" fmla="*/ 6 h 7"/>
              <a:gd name="T4" fmla="*/ 6 w 7"/>
              <a:gd name="T5" fmla="*/ 0 h 7"/>
              <a:gd name="T6" fmla="*/ 6 w 7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7">
                <a:moveTo>
                  <a:pt x="6" y="6"/>
                </a:moveTo>
                <a:lnTo>
                  <a:pt x="6" y="6"/>
                </a:lnTo>
                <a:lnTo>
                  <a:pt x="6" y="0"/>
                </a:lnTo>
                <a:cubicBezTo>
                  <a:pt x="6" y="0"/>
                  <a:pt x="0" y="0"/>
                  <a:pt x="6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6" name="Freeform 34"/>
          <p:cNvSpPr>
            <a:spLocks noChangeArrowheads="1"/>
          </p:cNvSpPr>
          <p:nvPr/>
        </p:nvSpPr>
        <p:spPr bwMode="auto">
          <a:xfrm>
            <a:off x="3628924" y="3126402"/>
            <a:ext cx="2737" cy="1824"/>
          </a:xfrm>
          <a:custGeom>
            <a:avLst/>
            <a:gdLst>
              <a:gd name="T0" fmla="*/ 0 w 12"/>
              <a:gd name="T1" fmla="*/ 0 h 7"/>
              <a:gd name="T2" fmla="*/ 0 w 12"/>
              <a:gd name="T3" fmla="*/ 0 h 7"/>
              <a:gd name="T4" fmla="*/ 6 w 12"/>
              <a:gd name="T5" fmla="*/ 6 h 7"/>
              <a:gd name="T6" fmla="*/ 0 w 12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7">
                <a:moveTo>
                  <a:pt x="0" y="0"/>
                </a:moveTo>
                <a:lnTo>
                  <a:pt x="0" y="0"/>
                </a:lnTo>
                <a:cubicBezTo>
                  <a:pt x="0" y="6"/>
                  <a:pt x="6" y="6"/>
                  <a:pt x="6" y="6"/>
                </a:cubicBezTo>
                <a:cubicBezTo>
                  <a:pt x="11" y="0"/>
                  <a:pt x="6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7" name="Freeform 35"/>
          <p:cNvSpPr>
            <a:spLocks noChangeArrowheads="1"/>
          </p:cNvSpPr>
          <p:nvPr/>
        </p:nvSpPr>
        <p:spPr bwMode="auto">
          <a:xfrm>
            <a:off x="3517668" y="3173826"/>
            <a:ext cx="913" cy="9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8" name="Freeform 36"/>
          <p:cNvSpPr>
            <a:spLocks noChangeArrowheads="1"/>
          </p:cNvSpPr>
          <p:nvPr/>
        </p:nvSpPr>
        <p:spPr bwMode="auto">
          <a:xfrm>
            <a:off x="3592447" y="3158321"/>
            <a:ext cx="913" cy="9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79" name="Freeform 37"/>
          <p:cNvSpPr>
            <a:spLocks noChangeArrowheads="1"/>
          </p:cNvSpPr>
          <p:nvPr/>
        </p:nvSpPr>
        <p:spPr bwMode="auto">
          <a:xfrm>
            <a:off x="3592447" y="3131874"/>
            <a:ext cx="9120" cy="14592"/>
          </a:xfrm>
          <a:custGeom>
            <a:avLst/>
            <a:gdLst>
              <a:gd name="T0" fmla="*/ 42 w 43"/>
              <a:gd name="T1" fmla="*/ 0 h 72"/>
              <a:gd name="T2" fmla="*/ 42 w 43"/>
              <a:gd name="T3" fmla="*/ 0 h 72"/>
              <a:gd name="T4" fmla="*/ 24 w 43"/>
              <a:gd name="T5" fmla="*/ 29 h 72"/>
              <a:gd name="T6" fmla="*/ 24 w 43"/>
              <a:gd name="T7" fmla="*/ 41 h 72"/>
              <a:gd name="T8" fmla="*/ 18 w 43"/>
              <a:gd name="T9" fmla="*/ 59 h 72"/>
              <a:gd name="T10" fmla="*/ 0 w 43"/>
              <a:gd name="T11" fmla="*/ 47 h 72"/>
              <a:gd name="T12" fmla="*/ 6 w 43"/>
              <a:gd name="T13" fmla="*/ 59 h 72"/>
              <a:gd name="T14" fmla="*/ 6 w 43"/>
              <a:gd name="T15" fmla="*/ 65 h 72"/>
              <a:gd name="T16" fmla="*/ 12 w 43"/>
              <a:gd name="T17" fmla="*/ 65 h 72"/>
              <a:gd name="T18" fmla="*/ 18 w 43"/>
              <a:gd name="T19" fmla="*/ 65 h 72"/>
              <a:gd name="T20" fmla="*/ 30 w 43"/>
              <a:gd name="T21" fmla="*/ 65 h 72"/>
              <a:gd name="T22" fmla="*/ 36 w 43"/>
              <a:gd name="T23" fmla="*/ 41 h 72"/>
              <a:gd name="T24" fmla="*/ 42 w 43"/>
              <a:gd name="T25" fmla="*/ 47 h 72"/>
              <a:gd name="T26" fmla="*/ 42 w 43"/>
              <a:gd name="T27" fmla="*/ 29 h 72"/>
              <a:gd name="T28" fmla="*/ 30 w 43"/>
              <a:gd name="T29" fmla="*/ 24 h 72"/>
              <a:gd name="T30" fmla="*/ 42 w 43"/>
              <a:gd name="T3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" h="72">
                <a:moveTo>
                  <a:pt x="42" y="0"/>
                </a:moveTo>
                <a:lnTo>
                  <a:pt x="42" y="0"/>
                </a:lnTo>
                <a:cubicBezTo>
                  <a:pt x="36" y="12"/>
                  <a:pt x="24" y="18"/>
                  <a:pt x="24" y="29"/>
                </a:cubicBezTo>
                <a:cubicBezTo>
                  <a:pt x="24" y="35"/>
                  <a:pt x="24" y="35"/>
                  <a:pt x="24" y="41"/>
                </a:cubicBezTo>
                <a:cubicBezTo>
                  <a:pt x="24" y="47"/>
                  <a:pt x="24" y="53"/>
                  <a:pt x="18" y="59"/>
                </a:cubicBezTo>
                <a:cubicBezTo>
                  <a:pt x="6" y="71"/>
                  <a:pt x="6" y="47"/>
                  <a:pt x="0" y="47"/>
                </a:cubicBezTo>
                <a:cubicBezTo>
                  <a:pt x="0" y="53"/>
                  <a:pt x="6" y="59"/>
                  <a:pt x="6" y="59"/>
                </a:cubicBezTo>
                <a:lnTo>
                  <a:pt x="6" y="65"/>
                </a:lnTo>
                <a:lnTo>
                  <a:pt x="12" y="65"/>
                </a:lnTo>
                <a:lnTo>
                  <a:pt x="18" y="65"/>
                </a:lnTo>
                <a:cubicBezTo>
                  <a:pt x="24" y="65"/>
                  <a:pt x="24" y="65"/>
                  <a:pt x="30" y="65"/>
                </a:cubicBezTo>
                <a:cubicBezTo>
                  <a:pt x="36" y="59"/>
                  <a:pt x="36" y="47"/>
                  <a:pt x="36" y="41"/>
                </a:cubicBezTo>
                <a:cubicBezTo>
                  <a:pt x="42" y="41"/>
                  <a:pt x="36" y="47"/>
                  <a:pt x="42" y="47"/>
                </a:cubicBezTo>
                <a:cubicBezTo>
                  <a:pt x="42" y="41"/>
                  <a:pt x="42" y="35"/>
                  <a:pt x="42" y="29"/>
                </a:cubicBezTo>
                <a:cubicBezTo>
                  <a:pt x="36" y="29"/>
                  <a:pt x="36" y="29"/>
                  <a:pt x="30" y="24"/>
                </a:cubicBezTo>
                <a:cubicBezTo>
                  <a:pt x="30" y="12"/>
                  <a:pt x="42" y="12"/>
                  <a:pt x="4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0" name="Freeform 38"/>
          <p:cNvSpPr>
            <a:spLocks noChangeArrowheads="1"/>
          </p:cNvSpPr>
          <p:nvPr/>
        </p:nvSpPr>
        <p:spPr bwMode="auto">
          <a:xfrm>
            <a:off x="3553234" y="3146466"/>
            <a:ext cx="1824" cy="912"/>
          </a:xfrm>
          <a:custGeom>
            <a:avLst/>
            <a:gdLst>
              <a:gd name="T0" fmla="*/ 6 w 7"/>
              <a:gd name="T1" fmla="*/ 0 h 6"/>
              <a:gd name="T2" fmla="*/ 6 w 7"/>
              <a:gd name="T3" fmla="*/ 0 h 6"/>
              <a:gd name="T4" fmla="*/ 6 w 7"/>
              <a:gd name="T5" fmla="*/ 5 h 6"/>
              <a:gd name="T6" fmla="*/ 6 w 7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6" y="0"/>
                </a:moveTo>
                <a:lnTo>
                  <a:pt x="6" y="0"/>
                </a:lnTo>
                <a:cubicBezTo>
                  <a:pt x="6" y="0"/>
                  <a:pt x="0" y="0"/>
                  <a:pt x="6" y="5"/>
                </a:cubicBezTo>
                <a:lnTo>
                  <a:pt x="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1" name="Freeform 39"/>
          <p:cNvSpPr>
            <a:spLocks noChangeArrowheads="1"/>
          </p:cNvSpPr>
          <p:nvPr/>
        </p:nvSpPr>
        <p:spPr bwMode="auto">
          <a:xfrm>
            <a:off x="3656282" y="3179297"/>
            <a:ext cx="2737" cy="3648"/>
          </a:xfrm>
          <a:custGeom>
            <a:avLst/>
            <a:gdLst>
              <a:gd name="T0" fmla="*/ 0 w 12"/>
              <a:gd name="T1" fmla="*/ 6 h 18"/>
              <a:gd name="T2" fmla="*/ 0 w 12"/>
              <a:gd name="T3" fmla="*/ 6 h 18"/>
              <a:gd name="T4" fmla="*/ 5 w 12"/>
              <a:gd name="T5" fmla="*/ 17 h 18"/>
              <a:gd name="T6" fmla="*/ 11 w 12"/>
              <a:gd name="T7" fmla="*/ 17 h 18"/>
              <a:gd name="T8" fmla="*/ 11 w 12"/>
              <a:gd name="T9" fmla="*/ 6 h 18"/>
              <a:gd name="T10" fmla="*/ 0 w 12"/>
              <a:gd name="T1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8">
                <a:moveTo>
                  <a:pt x="0" y="6"/>
                </a:moveTo>
                <a:lnTo>
                  <a:pt x="0" y="6"/>
                </a:lnTo>
                <a:cubicBezTo>
                  <a:pt x="0" y="11"/>
                  <a:pt x="5" y="11"/>
                  <a:pt x="5" y="17"/>
                </a:cubicBezTo>
                <a:lnTo>
                  <a:pt x="11" y="17"/>
                </a:lnTo>
                <a:cubicBezTo>
                  <a:pt x="11" y="11"/>
                  <a:pt x="5" y="11"/>
                  <a:pt x="11" y="6"/>
                </a:cubicBezTo>
                <a:cubicBezTo>
                  <a:pt x="5" y="11"/>
                  <a:pt x="5" y="0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2" name="Freeform 40"/>
          <p:cNvSpPr>
            <a:spLocks noChangeArrowheads="1"/>
          </p:cNvSpPr>
          <p:nvPr/>
        </p:nvSpPr>
        <p:spPr bwMode="auto">
          <a:xfrm>
            <a:off x="3607037" y="3130050"/>
            <a:ext cx="3648" cy="3648"/>
          </a:xfrm>
          <a:custGeom>
            <a:avLst/>
            <a:gdLst>
              <a:gd name="T0" fmla="*/ 0 w 19"/>
              <a:gd name="T1" fmla="*/ 0 h 19"/>
              <a:gd name="T2" fmla="*/ 0 w 19"/>
              <a:gd name="T3" fmla="*/ 0 h 19"/>
              <a:gd name="T4" fmla="*/ 6 w 19"/>
              <a:gd name="T5" fmla="*/ 12 h 19"/>
              <a:gd name="T6" fmla="*/ 12 w 19"/>
              <a:gd name="T7" fmla="*/ 6 h 19"/>
              <a:gd name="T8" fmla="*/ 18 w 19"/>
              <a:gd name="T9" fmla="*/ 0 h 19"/>
              <a:gd name="T10" fmla="*/ 0 w 19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18"/>
                  <a:pt x="6" y="12"/>
                </a:cubicBezTo>
                <a:cubicBezTo>
                  <a:pt x="12" y="12"/>
                  <a:pt x="6" y="12"/>
                  <a:pt x="12" y="6"/>
                </a:cubicBezTo>
                <a:cubicBezTo>
                  <a:pt x="12" y="6"/>
                  <a:pt x="18" y="6"/>
                  <a:pt x="18" y="0"/>
                </a:cubicBezTo>
                <a:cubicBezTo>
                  <a:pt x="12" y="0"/>
                  <a:pt x="6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3" name="Freeform 41"/>
          <p:cNvSpPr>
            <a:spLocks noChangeArrowheads="1"/>
          </p:cNvSpPr>
          <p:nvPr/>
        </p:nvSpPr>
        <p:spPr bwMode="auto">
          <a:xfrm>
            <a:off x="3603390" y="3125489"/>
            <a:ext cx="1824" cy="913"/>
          </a:xfrm>
          <a:custGeom>
            <a:avLst/>
            <a:gdLst>
              <a:gd name="T0" fmla="*/ 6 w 7"/>
              <a:gd name="T1" fmla="*/ 5 h 6"/>
              <a:gd name="T2" fmla="*/ 6 w 7"/>
              <a:gd name="T3" fmla="*/ 5 h 6"/>
              <a:gd name="T4" fmla="*/ 6 w 7"/>
              <a:gd name="T5" fmla="*/ 0 h 6"/>
              <a:gd name="T6" fmla="*/ 6 w 7"/>
              <a:gd name="T7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6" y="5"/>
                </a:moveTo>
                <a:lnTo>
                  <a:pt x="6" y="5"/>
                </a:lnTo>
                <a:lnTo>
                  <a:pt x="6" y="0"/>
                </a:lnTo>
                <a:cubicBezTo>
                  <a:pt x="6" y="0"/>
                  <a:pt x="0" y="0"/>
                  <a:pt x="6" y="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4" name="Freeform 42"/>
          <p:cNvSpPr>
            <a:spLocks noChangeArrowheads="1"/>
          </p:cNvSpPr>
          <p:nvPr/>
        </p:nvSpPr>
        <p:spPr bwMode="auto">
          <a:xfrm>
            <a:off x="3608861" y="3173826"/>
            <a:ext cx="913" cy="9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5" name="Freeform 43"/>
          <p:cNvSpPr>
            <a:spLocks noChangeArrowheads="1"/>
          </p:cNvSpPr>
          <p:nvPr/>
        </p:nvSpPr>
        <p:spPr bwMode="auto">
          <a:xfrm>
            <a:off x="3608861" y="3132785"/>
            <a:ext cx="913" cy="9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6" name="Freeform 44"/>
          <p:cNvSpPr>
            <a:spLocks noChangeArrowheads="1"/>
          </p:cNvSpPr>
          <p:nvPr/>
        </p:nvSpPr>
        <p:spPr bwMode="auto">
          <a:xfrm>
            <a:off x="3628924" y="3126402"/>
            <a:ext cx="913" cy="91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7" name="Freeform 45"/>
          <p:cNvSpPr>
            <a:spLocks noChangeArrowheads="1"/>
          </p:cNvSpPr>
          <p:nvPr/>
        </p:nvSpPr>
        <p:spPr bwMode="auto">
          <a:xfrm>
            <a:off x="3602478" y="3137346"/>
            <a:ext cx="912" cy="1824"/>
          </a:xfrm>
          <a:custGeom>
            <a:avLst/>
            <a:gdLst>
              <a:gd name="T0" fmla="*/ 0 w 6"/>
              <a:gd name="T1" fmla="*/ 6 h 7"/>
              <a:gd name="T2" fmla="*/ 0 w 6"/>
              <a:gd name="T3" fmla="*/ 6 h 7"/>
              <a:gd name="T4" fmla="*/ 5 w 6"/>
              <a:gd name="T5" fmla="*/ 0 h 7"/>
              <a:gd name="T6" fmla="*/ 0 w 6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6"/>
                </a:moveTo>
                <a:lnTo>
                  <a:pt x="0" y="6"/>
                </a:lnTo>
                <a:cubicBezTo>
                  <a:pt x="0" y="6"/>
                  <a:pt x="5" y="6"/>
                  <a:pt x="5" y="0"/>
                </a:cubicBezTo>
                <a:cubicBezTo>
                  <a:pt x="5" y="6"/>
                  <a:pt x="0" y="0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8" name="Freeform 46"/>
          <p:cNvSpPr>
            <a:spLocks noChangeArrowheads="1"/>
          </p:cNvSpPr>
          <p:nvPr/>
        </p:nvSpPr>
        <p:spPr bwMode="auto">
          <a:xfrm>
            <a:off x="3648987" y="3120930"/>
            <a:ext cx="1824" cy="912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1">
                <a:moveTo>
                  <a:pt x="0" y="0"/>
                </a:moveTo>
                <a:cubicBezTo>
                  <a:pt x="0" y="0"/>
                  <a:pt x="6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89" name="Freeform 47"/>
          <p:cNvSpPr>
            <a:spLocks noChangeArrowheads="1"/>
          </p:cNvSpPr>
          <p:nvPr/>
        </p:nvSpPr>
        <p:spPr bwMode="auto">
          <a:xfrm>
            <a:off x="3574208" y="3107250"/>
            <a:ext cx="5472" cy="2737"/>
          </a:xfrm>
          <a:custGeom>
            <a:avLst/>
            <a:gdLst>
              <a:gd name="T0" fmla="*/ 18 w 25"/>
              <a:gd name="T1" fmla="*/ 12 h 13"/>
              <a:gd name="T2" fmla="*/ 18 w 25"/>
              <a:gd name="T3" fmla="*/ 12 h 13"/>
              <a:gd name="T4" fmla="*/ 24 w 25"/>
              <a:gd name="T5" fmla="*/ 0 h 13"/>
              <a:gd name="T6" fmla="*/ 0 w 25"/>
              <a:gd name="T7" fmla="*/ 6 h 13"/>
              <a:gd name="T8" fmla="*/ 18 w 25"/>
              <a:gd name="T9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3">
                <a:moveTo>
                  <a:pt x="18" y="12"/>
                </a:moveTo>
                <a:lnTo>
                  <a:pt x="18" y="12"/>
                </a:lnTo>
                <a:cubicBezTo>
                  <a:pt x="24" y="6"/>
                  <a:pt x="24" y="6"/>
                  <a:pt x="24" y="0"/>
                </a:cubicBezTo>
                <a:cubicBezTo>
                  <a:pt x="18" y="0"/>
                  <a:pt x="6" y="0"/>
                  <a:pt x="0" y="6"/>
                </a:cubicBezTo>
                <a:cubicBezTo>
                  <a:pt x="6" y="6"/>
                  <a:pt x="12" y="6"/>
                  <a:pt x="18" y="1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0" name="Freeform 48"/>
          <p:cNvSpPr>
            <a:spLocks noChangeArrowheads="1"/>
          </p:cNvSpPr>
          <p:nvPr/>
        </p:nvSpPr>
        <p:spPr bwMode="auto">
          <a:xfrm>
            <a:off x="3576032" y="3121842"/>
            <a:ext cx="1824" cy="1824"/>
          </a:xfrm>
          <a:custGeom>
            <a:avLst/>
            <a:gdLst>
              <a:gd name="T0" fmla="*/ 0 w 7"/>
              <a:gd name="T1" fmla="*/ 6 h 7"/>
              <a:gd name="T2" fmla="*/ 0 w 7"/>
              <a:gd name="T3" fmla="*/ 6 h 7"/>
              <a:gd name="T4" fmla="*/ 6 w 7"/>
              <a:gd name="T5" fmla="*/ 0 h 7"/>
              <a:gd name="T6" fmla="*/ 0 w 7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7">
                <a:moveTo>
                  <a:pt x="0" y="6"/>
                </a:moveTo>
                <a:lnTo>
                  <a:pt x="0" y="6"/>
                </a:lnTo>
                <a:cubicBezTo>
                  <a:pt x="6" y="6"/>
                  <a:pt x="6" y="0"/>
                  <a:pt x="6" y="0"/>
                </a:cubicBezTo>
                <a:cubicBezTo>
                  <a:pt x="0" y="0"/>
                  <a:pt x="0" y="6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1" name="Freeform 49"/>
          <p:cNvSpPr>
            <a:spLocks noChangeArrowheads="1"/>
          </p:cNvSpPr>
          <p:nvPr/>
        </p:nvSpPr>
        <p:spPr bwMode="auto">
          <a:xfrm>
            <a:off x="3516757" y="3172002"/>
            <a:ext cx="1824" cy="2736"/>
          </a:xfrm>
          <a:custGeom>
            <a:avLst/>
            <a:gdLst>
              <a:gd name="T0" fmla="*/ 6 w 7"/>
              <a:gd name="T1" fmla="*/ 6 h 13"/>
              <a:gd name="T2" fmla="*/ 6 w 7"/>
              <a:gd name="T3" fmla="*/ 6 h 13"/>
              <a:gd name="T4" fmla="*/ 0 w 7"/>
              <a:gd name="T5" fmla="*/ 0 h 13"/>
              <a:gd name="T6" fmla="*/ 6 w 7"/>
              <a:gd name="T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3">
                <a:moveTo>
                  <a:pt x="6" y="6"/>
                </a:moveTo>
                <a:lnTo>
                  <a:pt x="6" y="6"/>
                </a:lnTo>
                <a:cubicBezTo>
                  <a:pt x="0" y="6"/>
                  <a:pt x="0" y="0"/>
                  <a:pt x="0" y="0"/>
                </a:cubicBezTo>
                <a:cubicBezTo>
                  <a:pt x="0" y="6"/>
                  <a:pt x="6" y="12"/>
                  <a:pt x="6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2" name="Freeform 50"/>
          <p:cNvSpPr>
            <a:spLocks noChangeArrowheads="1"/>
          </p:cNvSpPr>
          <p:nvPr/>
        </p:nvSpPr>
        <p:spPr bwMode="auto">
          <a:xfrm>
            <a:off x="3516757" y="3170178"/>
            <a:ext cx="912" cy="1824"/>
          </a:xfrm>
          <a:custGeom>
            <a:avLst/>
            <a:gdLst>
              <a:gd name="T0" fmla="*/ 0 w 1"/>
              <a:gd name="T1" fmla="*/ 0 h 7"/>
              <a:gd name="T2" fmla="*/ 0 w 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">
                <a:moveTo>
                  <a:pt x="0" y="0"/>
                </a:moveTo>
                <a:cubicBezTo>
                  <a:pt x="0" y="0"/>
                  <a:pt x="0" y="6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3" name="Freeform 51"/>
          <p:cNvSpPr>
            <a:spLocks noChangeArrowheads="1"/>
          </p:cNvSpPr>
          <p:nvPr/>
        </p:nvSpPr>
        <p:spPr bwMode="auto">
          <a:xfrm>
            <a:off x="3348961" y="5357138"/>
            <a:ext cx="517066" cy="516188"/>
          </a:xfrm>
          <a:custGeom>
            <a:avLst/>
            <a:gdLst>
              <a:gd name="T0" fmla="*/ 2501 w 2502"/>
              <a:gd name="T1" fmla="*/ 1249 h 2498"/>
              <a:gd name="T2" fmla="*/ 2501 w 2502"/>
              <a:gd name="T3" fmla="*/ 1249 h 2498"/>
              <a:gd name="T4" fmla="*/ 1248 w 2502"/>
              <a:gd name="T5" fmla="*/ 0 h 2498"/>
              <a:gd name="T6" fmla="*/ 0 w 2502"/>
              <a:gd name="T7" fmla="*/ 1249 h 2498"/>
              <a:gd name="T8" fmla="*/ 1248 w 2502"/>
              <a:gd name="T9" fmla="*/ 2497 h 2498"/>
              <a:gd name="T10" fmla="*/ 2501 w 2502"/>
              <a:gd name="T11" fmla="*/ 1249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02" h="2498">
                <a:moveTo>
                  <a:pt x="2501" y="1249"/>
                </a:moveTo>
                <a:lnTo>
                  <a:pt x="2501" y="1249"/>
                </a:lnTo>
                <a:cubicBezTo>
                  <a:pt x="2501" y="560"/>
                  <a:pt x="1942" y="0"/>
                  <a:pt x="1248" y="0"/>
                </a:cubicBezTo>
                <a:cubicBezTo>
                  <a:pt x="559" y="0"/>
                  <a:pt x="0" y="560"/>
                  <a:pt x="0" y="1249"/>
                </a:cubicBezTo>
                <a:cubicBezTo>
                  <a:pt x="0" y="1937"/>
                  <a:pt x="559" y="2497"/>
                  <a:pt x="1248" y="2497"/>
                </a:cubicBezTo>
                <a:cubicBezTo>
                  <a:pt x="1942" y="2497"/>
                  <a:pt x="2501" y="1937"/>
                  <a:pt x="2501" y="12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4" name="Freeform 52"/>
          <p:cNvSpPr>
            <a:spLocks noChangeArrowheads="1"/>
          </p:cNvSpPr>
          <p:nvPr/>
        </p:nvSpPr>
        <p:spPr bwMode="auto">
          <a:xfrm>
            <a:off x="3470248" y="5611583"/>
            <a:ext cx="279052" cy="118559"/>
          </a:xfrm>
          <a:custGeom>
            <a:avLst/>
            <a:gdLst>
              <a:gd name="T0" fmla="*/ 1272 w 1349"/>
              <a:gd name="T1" fmla="*/ 65 h 572"/>
              <a:gd name="T2" fmla="*/ 1272 w 1349"/>
              <a:gd name="T3" fmla="*/ 65 h 572"/>
              <a:gd name="T4" fmla="*/ 666 w 1349"/>
              <a:gd name="T5" fmla="*/ 0 h 572"/>
              <a:gd name="T6" fmla="*/ 0 w 1349"/>
              <a:gd name="T7" fmla="*/ 88 h 572"/>
              <a:gd name="T8" fmla="*/ 0 w 1349"/>
              <a:gd name="T9" fmla="*/ 571 h 572"/>
              <a:gd name="T10" fmla="*/ 672 w 1349"/>
              <a:gd name="T11" fmla="*/ 483 h 572"/>
              <a:gd name="T12" fmla="*/ 672 w 1349"/>
              <a:gd name="T13" fmla="*/ 483 h 572"/>
              <a:gd name="T14" fmla="*/ 1236 w 1349"/>
              <a:gd name="T15" fmla="*/ 547 h 572"/>
              <a:gd name="T16" fmla="*/ 1348 w 1349"/>
              <a:gd name="T17" fmla="*/ 571 h 572"/>
              <a:gd name="T18" fmla="*/ 1348 w 1349"/>
              <a:gd name="T19" fmla="*/ 571 h 572"/>
              <a:gd name="T20" fmla="*/ 1348 w 1349"/>
              <a:gd name="T21" fmla="*/ 88 h 572"/>
              <a:gd name="T22" fmla="*/ 1348 w 1349"/>
              <a:gd name="T23" fmla="*/ 88 h 572"/>
              <a:gd name="T24" fmla="*/ 1272 w 1349"/>
              <a:gd name="T25" fmla="*/ 65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9" h="572">
                <a:moveTo>
                  <a:pt x="1272" y="65"/>
                </a:moveTo>
                <a:lnTo>
                  <a:pt x="1272" y="65"/>
                </a:lnTo>
                <a:cubicBezTo>
                  <a:pt x="1171" y="41"/>
                  <a:pt x="959" y="0"/>
                  <a:pt x="666" y="0"/>
                </a:cubicBezTo>
                <a:cubicBezTo>
                  <a:pt x="236" y="0"/>
                  <a:pt x="0" y="88"/>
                  <a:pt x="0" y="8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71"/>
                  <a:pt x="324" y="483"/>
                  <a:pt x="672" y="483"/>
                </a:cubicBezTo>
                <a:lnTo>
                  <a:pt x="672" y="483"/>
                </a:lnTo>
                <a:cubicBezTo>
                  <a:pt x="895" y="483"/>
                  <a:pt x="1112" y="524"/>
                  <a:pt x="1236" y="547"/>
                </a:cubicBezTo>
                <a:cubicBezTo>
                  <a:pt x="1307" y="559"/>
                  <a:pt x="1348" y="571"/>
                  <a:pt x="1348" y="571"/>
                </a:cubicBezTo>
                <a:lnTo>
                  <a:pt x="1348" y="571"/>
                </a:lnTo>
                <a:cubicBezTo>
                  <a:pt x="1348" y="88"/>
                  <a:pt x="1348" y="88"/>
                  <a:pt x="1348" y="88"/>
                </a:cubicBezTo>
                <a:lnTo>
                  <a:pt x="1348" y="88"/>
                </a:lnTo>
                <a:cubicBezTo>
                  <a:pt x="1348" y="88"/>
                  <a:pt x="1319" y="77"/>
                  <a:pt x="1272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5" name="Freeform 53"/>
          <p:cNvSpPr>
            <a:spLocks noChangeArrowheads="1"/>
          </p:cNvSpPr>
          <p:nvPr/>
        </p:nvSpPr>
        <p:spPr bwMode="auto">
          <a:xfrm>
            <a:off x="3375407" y="5501232"/>
            <a:ext cx="467823" cy="142271"/>
          </a:xfrm>
          <a:custGeom>
            <a:avLst/>
            <a:gdLst>
              <a:gd name="T0" fmla="*/ 436 w 2261"/>
              <a:gd name="T1" fmla="*/ 601 h 690"/>
              <a:gd name="T2" fmla="*/ 436 w 2261"/>
              <a:gd name="T3" fmla="*/ 601 h 690"/>
              <a:gd name="T4" fmla="*/ 1149 w 2261"/>
              <a:gd name="T5" fmla="*/ 506 h 690"/>
              <a:gd name="T6" fmla="*/ 1795 w 2261"/>
              <a:gd name="T7" fmla="*/ 577 h 690"/>
              <a:gd name="T8" fmla="*/ 1872 w 2261"/>
              <a:gd name="T9" fmla="*/ 601 h 690"/>
              <a:gd name="T10" fmla="*/ 1872 w 2261"/>
              <a:gd name="T11" fmla="*/ 601 h 690"/>
              <a:gd name="T12" fmla="*/ 1872 w 2261"/>
              <a:gd name="T13" fmla="*/ 665 h 690"/>
              <a:gd name="T14" fmla="*/ 2260 w 2261"/>
              <a:gd name="T15" fmla="*/ 495 h 690"/>
              <a:gd name="T16" fmla="*/ 1131 w 2261"/>
              <a:gd name="T17" fmla="*/ 0 h 690"/>
              <a:gd name="T18" fmla="*/ 0 w 2261"/>
              <a:gd name="T19" fmla="*/ 495 h 690"/>
              <a:gd name="T20" fmla="*/ 436 w 2261"/>
              <a:gd name="T21" fmla="*/ 689 h 690"/>
              <a:gd name="T22" fmla="*/ 436 w 2261"/>
              <a:gd name="T23" fmla="*/ 601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1" h="690">
                <a:moveTo>
                  <a:pt x="436" y="601"/>
                </a:moveTo>
                <a:lnTo>
                  <a:pt x="436" y="601"/>
                </a:lnTo>
                <a:cubicBezTo>
                  <a:pt x="436" y="601"/>
                  <a:pt x="689" y="506"/>
                  <a:pt x="1149" y="506"/>
                </a:cubicBezTo>
                <a:cubicBezTo>
                  <a:pt x="1465" y="506"/>
                  <a:pt x="1683" y="548"/>
                  <a:pt x="1795" y="577"/>
                </a:cubicBezTo>
                <a:cubicBezTo>
                  <a:pt x="1842" y="589"/>
                  <a:pt x="1872" y="601"/>
                  <a:pt x="1872" y="601"/>
                </a:cubicBezTo>
                <a:lnTo>
                  <a:pt x="1872" y="601"/>
                </a:lnTo>
                <a:cubicBezTo>
                  <a:pt x="1872" y="665"/>
                  <a:pt x="1872" y="665"/>
                  <a:pt x="1872" y="665"/>
                </a:cubicBezTo>
                <a:cubicBezTo>
                  <a:pt x="2260" y="495"/>
                  <a:pt x="2260" y="495"/>
                  <a:pt x="2260" y="495"/>
                </a:cubicBezTo>
                <a:cubicBezTo>
                  <a:pt x="1131" y="0"/>
                  <a:pt x="1131" y="0"/>
                  <a:pt x="1131" y="0"/>
                </a:cubicBezTo>
                <a:cubicBezTo>
                  <a:pt x="0" y="495"/>
                  <a:pt x="0" y="495"/>
                  <a:pt x="0" y="495"/>
                </a:cubicBezTo>
                <a:cubicBezTo>
                  <a:pt x="436" y="689"/>
                  <a:pt x="436" y="689"/>
                  <a:pt x="436" y="689"/>
                </a:cubicBezTo>
                <a:lnTo>
                  <a:pt x="436" y="60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6" name="Freeform 54"/>
          <p:cNvSpPr>
            <a:spLocks noChangeArrowheads="1"/>
          </p:cNvSpPr>
          <p:nvPr/>
        </p:nvSpPr>
        <p:spPr bwMode="auto">
          <a:xfrm>
            <a:off x="3774833" y="5577840"/>
            <a:ext cx="26447" cy="144095"/>
          </a:xfrm>
          <a:custGeom>
            <a:avLst/>
            <a:gdLst>
              <a:gd name="T0" fmla="*/ 129 w 130"/>
              <a:gd name="T1" fmla="*/ 648 h 696"/>
              <a:gd name="T2" fmla="*/ 129 w 130"/>
              <a:gd name="T3" fmla="*/ 648 h 696"/>
              <a:gd name="T4" fmla="*/ 100 w 130"/>
              <a:gd name="T5" fmla="*/ 506 h 696"/>
              <a:gd name="T6" fmla="*/ 82 w 130"/>
              <a:gd name="T7" fmla="*/ 477 h 696"/>
              <a:gd name="T8" fmla="*/ 82 w 130"/>
              <a:gd name="T9" fmla="*/ 447 h 696"/>
              <a:gd name="T10" fmla="*/ 100 w 130"/>
              <a:gd name="T11" fmla="*/ 412 h 696"/>
              <a:gd name="T12" fmla="*/ 76 w 130"/>
              <a:gd name="T13" fmla="*/ 377 h 696"/>
              <a:gd name="T14" fmla="*/ 76 w 130"/>
              <a:gd name="T15" fmla="*/ 18 h 696"/>
              <a:gd name="T16" fmla="*/ 64 w 130"/>
              <a:gd name="T17" fmla="*/ 0 h 696"/>
              <a:gd name="T18" fmla="*/ 53 w 130"/>
              <a:gd name="T19" fmla="*/ 18 h 696"/>
              <a:gd name="T20" fmla="*/ 53 w 130"/>
              <a:gd name="T21" fmla="*/ 377 h 696"/>
              <a:gd name="T22" fmla="*/ 29 w 130"/>
              <a:gd name="T23" fmla="*/ 412 h 696"/>
              <a:gd name="T24" fmla="*/ 47 w 130"/>
              <a:gd name="T25" fmla="*/ 447 h 696"/>
              <a:gd name="T26" fmla="*/ 47 w 130"/>
              <a:gd name="T27" fmla="*/ 477 h 696"/>
              <a:gd name="T28" fmla="*/ 29 w 130"/>
              <a:gd name="T29" fmla="*/ 506 h 696"/>
              <a:gd name="T30" fmla="*/ 0 w 130"/>
              <a:gd name="T31" fmla="*/ 648 h 696"/>
              <a:gd name="T32" fmla="*/ 64 w 130"/>
              <a:gd name="T33" fmla="*/ 695 h 696"/>
              <a:gd name="T34" fmla="*/ 64 w 130"/>
              <a:gd name="T35" fmla="*/ 695 h 696"/>
              <a:gd name="T36" fmla="*/ 64 w 130"/>
              <a:gd name="T37" fmla="*/ 695 h 696"/>
              <a:gd name="T38" fmla="*/ 129 w 130"/>
              <a:gd name="T39" fmla="*/ 648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" h="696">
                <a:moveTo>
                  <a:pt x="129" y="648"/>
                </a:moveTo>
                <a:lnTo>
                  <a:pt x="129" y="648"/>
                </a:lnTo>
                <a:cubicBezTo>
                  <a:pt x="112" y="630"/>
                  <a:pt x="106" y="601"/>
                  <a:pt x="100" y="506"/>
                </a:cubicBezTo>
                <a:cubicBezTo>
                  <a:pt x="100" y="495"/>
                  <a:pt x="94" y="483"/>
                  <a:pt x="82" y="477"/>
                </a:cubicBezTo>
                <a:cubicBezTo>
                  <a:pt x="82" y="447"/>
                  <a:pt x="82" y="447"/>
                  <a:pt x="82" y="447"/>
                </a:cubicBezTo>
                <a:cubicBezTo>
                  <a:pt x="94" y="442"/>
                  <a:pt x="100" y="430"/>
                  <a:pt x="100" y="412"/>
                </a:cubicBezTo>
                <a:cubicBezTo>
                  <a:pt x="100" y="395"/>
                  <a:pt x="88" y="383"/>
                  <a:pt x="76" y="377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2"/>
                  <a:pt x="70" y="0"/>
                  <a:pt x="64" y="0"/>
                </a:cubicBezTo>
                <a:cubicBezTo>
                  <a:pt x="58" y="0"/>
                  <a:pt x="53" y="12"/>
                  <a:pt x="53" y="18"/>
                </a:cubicBezTo>
                <a:cubicBezTo>
                  <a:pt x="53" y="377"/>
                  <a:pt x="53" y="377"/>
                  <a:pt x="53" y="377"/>
                </a:cubicBezTo>
                <a:cubicBezTo>
                  <a:pt x="41" y="383"/>
                  <a:pt x="29" y="395"/>
                  <a:pt x="29" y="412"/>
                </a:cubicBezTo>
                <a:cubicBezTo>
                  <a:pt x="29" y="430"/>
                  <a:pt x="35" y="442"/>
                  <a:pt x="47" y="447"/>
                </a:cubicBezTo>
                <a:cubicBezTo>
                  <a:pt x="47" y="477"/>
                  <a:pt x="47" y="477"/>
                  <a:pt x="47" y="477"/>
                </a:cubicBezTo>
                <a:cubicBezTo>
                  <a:pt x="35" y="483"/>
                  <a:pt x="29" y="495"/>
                  <a:pt x="29" y="506"/>
                </a:cubicBezTo>
                <a:cubicBezTo>
                  <a:pt x="17" y="601"/>
                  <a:pt x="17" y="630"/>
                  <a:pt x="0" y="648"/>
                </a:cubicBezTo>
                <a:cubicBezTo>
                  <a:pt x="0" y="665"/>
                  <a:pt x="23" y="695"/>
                  <a:pt x="64" y="695"/>
                </a:cubicBezTo>
                <a:lnTo>
                  <a:pt x="64" y="695"/>
                </a:lnTo>
                <a:lnTo>
                  <a:pt x="64" y="695"/>
                </a:lnTo>
                <a:cubicBezTo>
                  <a:pt x="106" y="695"/>
                  <a:pt x="129" y="665"/>
                  <a:pt x="129" y="6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7" name="Freeform 55"/>
          <p:cNvSpPr>
            <a:spLocks noChangeArrowheads="1"/>
          </p:cNvSpPr>
          <p:nvPr/>
        </p:nvSpPr>
        <p:spPr bwMode="auto">
          <a:xfrm>
            <a:off x="4364855" y="3688190"/>
            <a:ext cx="267197" cy="286366"/>
          </a:xfrm>
          <a:custGeom>
            <a:avLst/>
            <a:gdLst>
              <a:gd name="T0" fmla="*/ 1131 w 1291"/>
              <a:gd name="T1" fmla="*/ 642 h 1383"/>
              <a:gd name="T2" fmla="*/ 1249 w 1291"/>
              <a:gd name="T3" fmla="*/ 565 h 1383"/>
              <a:gd name="T4" fmla="*/ 1072 w 1291"/>
              <a:gd name="T5" fmla="*/ 277 h 1383"/>
              <a:gd name="T6" fmla="*/ 424 w 1291"/>
              <a:gd name="T7" fmla="*/ 312 h 1383"/>
              <a:gd name="T8" fmla="*/ 242 w 1291"/>
              <a:gd name="T9" fmla="*/ 200 h 1383"/>
              <a:gd name="T10" fmla="*/ 206 w 1291"/>
              <a:gd name="T11" fmla="*/ 695 h 1383"/>
              <a:gd name="T12" fmla="*/ 218 w 1291"/>
              <a:gd name="T13" fmla="*/ 1106 h 1383"/>
              <a:gd name="T14" fmla="*/ 424 w 1291"/>
              <a:gd name="T15" fmla="*/ 1212 h 1383"/>
              <a:gd name="T16" fmla="*/ 642 w 1291"/>
              <a:gd name="T17" fmla="*/ 1382 h 1383"/>
              <a:gd name="T18" fmla="*/ 1243 w 1291"/>
              <a:gd name="T19" fmla="*/ 1035 h 1383"/>
              <a:gd name="T20" fmla="*/ 218 w 1291"/>
              <a:gd name="T21" fmla="*/ 1065 h 1383"/>
              <a:gd name="T22" fmla="*/ 389 w 1291"/>
              <a:gd name="T23" fmla="*/ 841 h 1383"/>
              <a:gd name="T24" fmla="*/ 383 w 1291"/>
              <a:gd name="T25" fmla="*/ 782 h 1383"/>
              <a:gd name="T26" fmla="*/ 383 w 1291"/>
              <a:gd name="T27" fmla="*/ 600 h 1383"/>
              <a:gd name="T28" fmla="*/ 389 w 1291"/>
              <a:gd name="T29" fmla="*/ 547 h 1383"/>
              <a:gd name="T30" fmla="*/ 83 w 1291"/>
              <a:gd name="T31" fmla="*/ 371 h 1383"/>
              <a:gd name="T32" fmla="*/ 318 w 1291"/>
              <a:gd name="T33" fmla="*/ 329 h 1383"/>
              <a:gd name="T34" fmla="*/ 854 w 1291"/>
              <a:gd name="T35" fmla="*/ 512 h 1383"/>
              <a:gd name="T36" fmla="*/ 695 w 1291"/>
              <a:gd name="T37" fmla="*/ 424 h 1383"/>
              <a:gd name="T38" fmla="*/ 642 w 1291"/>
              <a:gd name="T39" fmla="*/ 47 h 1383"/>
              <a:gd name="T40" fmla="*/ 642 w 1291"/>
              <a:gd name="T41" fmla="*/ 394 h 1383"/>
              <a:gd name="T42" fmla="*/ 454 w 1291"/>
              <a:gd name="T43" fmla="*/ 365 h 1383"/>
              <a:gd name="T44" fmla="*/ 513 w 1291"/>
              <a:gd name="T45" fmla="*/ 465 h 1383"/>
              <a:gd name="T46" fmla="*/ 436 w 1291"/>
              <a:gd name="T47" fmla="*/ 870 h 1383"/>
              <a:gd name="T48" fmla="*/ 595 w 1291"/>
              <a:gd name="T49" fmla="*/ 964 h 1383"/>
              <a:gd name="T50" fmla="*/ 642 w 1291"/>
              <a:gd name="T51" fmla="*/ 1341 h 1383"/>
              <a:gd name="T52" fmla="*/ 601 w 1291"/>
              <a:gd name="T53" fmla="*/ 1212 h 1383"/>
              <a:gd name="T54" fmla="*/ 466 w 1291"/>
              <a:gd name="T55" fmla="*/ 1059 h 1383"/>
              <a:gd name="T56" fmla="*/ 642 w 1291"/>
              <a:gd name="T57" fmla="*/ 1341 h 1383"/>
              <a:gd name="T58" fmla="*/ 695 w 1291"/>
              <a:gd name="T59" fmla="*/ 964 h 1383"/>
              <a:gd name="T60" fmla="*/ 837 w 1291"/>
              <a:gd name="T61" fmla="*/ 1018 h 1383"/>
              <a:gd name="T62" fmla="*/ 754 w 1291"/>
              <a:gd name="T63" fmla="*/ 882 h 1383"/>
              <a:gd name="T64" fmla="*/ 430 w 1291"/>
              <a:gd name="T65" fmla="*/ 817 h 1383"/>
              <a:gd name="T66" fmla="*/ 536 w 1291"/>
              <a:gd name="T67" fmla="*/ 500 h 1383"/>
              <a:gd name="T68" fmla="*/ 860 w 1291"/>
              <a:gd name="T69" fmla="*/ 571 h 1383"/>
              <a:gd name="T70" fmla="*/ 1072 w 1291"/>
              <a:gd name="T71" fmla="*/ 318 h 1383"/>
              <a:gd name="T72" fmla="*/ 1196 w 1291"/>
              <a:gd name="T73" fmla="*/ 483 h 1383"/>
              <a:gd name="T74" fmla="*/ 1084 w 1291"/>
              <a:gd name="T75" fmla="*/ 595 h 1383"/>
              <a:gd name="T76" fmla="*/ 1096 w 1291"/>
              <a:gd name="T77" fmla="*/ 618 h 1383"/>
              <a:gd name="T78" fmla="*/ 872 w 1291"/>
              <a:gd name="T79" fmla="*/ 353 h 1383"/>
              <a:gd name="T80" fmla="*/ 907 w 1291"/>
              <a:gd name="T81" fmla="*/ 600 h 1383"/>
              <a:gd name="T82" fmla="*/ 907 w 1291"/>
              <a:gd name="T83" fmla="*/ 695 h 1383"/>
              <a:gd name="T84" fmla="*/ 1208 w 1291"/>
              <a:gd name="T85" fmla="*/ 1018 h 1383"/>
              <a:gd name="T86" fmla="*/ 901 w 1291"/>
              <a:gd name="T87" fmla="*/ 841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91" h="1383">
                <a:moveTo>
                  <a:pt x="1084" y="695"/>
                </a:moveTo>
                <a:lnTo>
                  <a:pt x="1084" y="695"/>
                </a:lnTo>
                <a:cubicBezTo>
                  <a:pt x="1101" y="677"/>
                  <a:pt x="1119" y="659"/>
                  <a:pt x="1131" y="642"/>
                </a:cubicBezTo>
                <a:cubicBezTo>
                  <a:pt x="1143" y="648"/>
                  <a:pt x="1154" y="648"/>
                  <a:pt x="1160" y="648"/>
                </a:cubicBezTo>
                <a:cubicBezTo>
                  <a:pt x="1166" y="648"/>
                  <a:pt x="1172" y="648"/>
                  <a:pt x="1178" y="648"/>
                </a:cubicBezTo>
                <a:cubicBezTo>
                  <a:pt x="1219" y="642"/>
                  <a:pt x="1249" y="606"/>
                  <a:pt x="1249" y="565"/>
                </a:cubicBezTo>
                <a:cubicBezTo>
                  <a:pt x="1249" y="541"/>
                  <a:pt x="1243" y="524"/>
                  <a:pt x="1231" y="506"/>
                </a:cubicBezTo>
                <a:cubicBezTo>
                  <a:pt x="1261" y="447"/>
                  <a:pt x="1266" y="388"/>
                  <a:pt x="1243" y="347"/>
                </a:cubicBezTo>
                <a:cubicBezTo>
                  <a:pt x="1219" y="300"/>
                  <a:pt x="1160" y="277"/>
                  <a:pt x="1072" y="277"/>
                </a:cubicBezTo>
                <a:cubicBezTo>
                  <a:pt x="1013" y="277"/>
                  <a:pt x="942" y="288"/>
                  <a:pt x="866" y="312"/>
                </a:cubicBezTo>
                <a:cubicBezTo>
                  <a:pt x="819" y="124"/>
                  <a:pt x="737" y="0"/>
                  <a:pt x="642" y="0"/>
                </a:cubicBezTo>
                <a:cubicBezTo>
                  <a:pt x="554" y="0"/>
                  <a:pt x="471" y="124"/>
                  <a:pt x="424" y="312"/>
                </a:cubicBezTo>
                <a:cubicBezTo>
                  <a:pt x="389" y="300"/>
                  <a:pt x="360" y="294"/>
                  <a:pt x="330" y="288"/>
                </a:cubicBezTo>
                <a:lnTo>
                  <a:pt x="330" y="288"/>
                </a:lnTo>
                <a:cubicBezTo>
                  <a:pt x="330" y="241"/>
                  <a:pt x="289" y="200"/>
                  <a:pt x="242" y="200"/>
                </a:cubicBezTo>
                <a:cubicBezTo>
                  <a:pt x="195" y="200"/>
                  <a:pt x="159" y="235"/>
                  <a:pt x="154" y="282"/>
                </a:cubicBezTo>
                <a:cubicBezTo>
                  <a:pt x="101" y="288"/>
                  <a:pt x="65" y="312"/>
                  <a:pt x="47" y="347"/>
                </a:cubicBezTo>
                <a:cubicBezTo>
                  <a:pt x="0" y="430"/>
                  <a:pt x="65" y="559"/>
                  <a:pt x="206" y="695"/>
                </a:cubicBezTo>
                <a:cubicBezTo>
                  <a:pt x="65" y="823"/>
                  <a:pt x="0" y="959"/>
                  <a:pt x="47" y="1035"/>
                </a:cubicBezTo>
                <a:cubicBezTo>
                  <a:pt x="71" y="1082"/>
                  <a:pt x="130" y="1106"/>
                  <a:pt x="218" y="1106"/>
                </a:cubicBezTo>
                <a:lnTo>
                  <a:pt x="218" y="1106"/>
                </a:lnTo>
                <a:cubicBezTo>
                  <a:pt x="277" y="1106"/>
                  <a:pt x="348" y="1094"/>
                  <a:pt x="424" y="1070"/>
                </a:cubicBezTo>
                <a:cubicBezTo>
                  <a:pt x="430" y="1100"/>
                  <a:pt x="442" y="1129"/>
                  <a:pt x="448" y="1153"/>
                </a:cubicBezTo>
                <a:cubicBezTo>
                  <a:pt x="436" y="1171"/>
                  <a:pt x="424" y="1188"/>
                  <a:pt x="424" y="1212"/>
                </a:cubicBezTo>
                <a:cubicBezTo>
                  <a:pt x="424" y="1259"/>
                  <a:pt x="466" y="1300"/>
                  <a:pt x="513" y="1300"/>
                </a:cubicBezTo>
                <a:lnTo>
                  <a:pt x="519" y="1300"/>
                </a:lnTo>
                <a:cubicBezTo>
                  <a:pt x="554" y="1353"/>
                  <a:pt x="601" y="1382"/>
                  <a:pt x="642" y="1382"/>
                </a:cubicBezTo>
                <a:cubicBezTo>
                  <a:pt x="737" y="1382"/>
                  <a:pt x="819" y="1259"/>
                  <a:pt x="866" y="1070"/>
                </a:cubicBezTo>
                <a:cubicBezTo>
                  <a:pt x="942" y="1094"/>
                  <a:pt x="1013" y="1106"/>
                  <a:pt x="1072" y="1106"/>
                </a:cubicBezTo>
                <a:cubicBezTo>
                  <a:pt x="1160" y="1106"/>
                  <a:pt x="1219" y="1082"/>
                  <a:pt x="1243" y="1035"/>
                </a:cubicBezTo>
                <a:cubicBezTo>
                  <a:pt x="1290" y="959"/>
                  <a:pt x="1225" y="823"/>
                  <a:pt x="1084" y="695"/>
                </a:cubicBezTo>
                <a:close/>
                <a:moveTo>
                  <a:pt x="218" y="1065"/>
                </a:moveTo>
                <a:lnTo>
                  <a:pt x="218" y="1065"/>
                </a:lnTo>
                <a:cubicBezTo>
                  <a:pt x="171" y="1065"/>
                  <a:pt x="106" y="1059"/>
                  <a:pt x="83" y="1018"/>
                </a:cubicBezTo>
                <a:cubicBezTo>
                  <a:pt x="53" y="959"/>
                  <a:pt x="106" y="847"/>
                  <a:pt x="236" y="723"/>
                </a:cubicBezTo>
                <a:cubicBezTo>
                  <a:pt x="283" y="758"/>
                  <a:pt x="330" y="800"/>
                  <a:pt x="389" y="841"/>
                </a:cubicBezTo>
                <a:cubicBezTo>
                  <a:pt x="395" y="906"/>
                  <a:pt x="401" y="970"/>
                  <a:pt x="413" y="1029"/>
                </a:cubicBezTo>
                <a:cubicBezTo>
                  <a:pt x="342" y="1053"/>
                  <a:pt x="271" y="1065"/>
                  <a:pt x="218" y="1065"/>
                </a:cubicBezTo>
                <a:close/>
                <a:moveTo>
                  <a:pt x="383" y="782"/>
                </a:moveTo>
                <a:lnTo>
                  <a:pt x="383" y="782"/>
                </a:lnTo>
                <a:cubicBezTo>
                  <a:pt x="342" y="752"/>
                  <a:pt x="301" y="723"/>
                  <a:pt x="265" y="695"/>
                </a:cubicBezTo>
                <a:cubicBezTo>
                  <a:pt x="301" y="659"/>
                  <a:pt x="342" y="630"/>
                  <a:pt x="383" y="600"/>
                </a:cubicBezTo>
                <a:cubicBezTo>
                  <a:pt x="383" y="630"/>
                  <a:pt x="383" y="659"/>
                  <a:pt x="383" y="695"/>
                </a:cubicBezTo>
                <a:cubicBezTo>
                  <a:pt x="383" y="723"/>
                  <a:pt x="383" y="752"/>
                  <a:pt x="383" y="782"/>
                </a:cubicBezTo>
                <a:close/>
                <a:moveTo>
                  <a:pt x="389" y="547"/>
                </a:moveTo>
                <a:lnTo>
                  <a:pt x="389" y="547"/>
                </a:lnTo>
                <a:cubicBezTo>
                  <a:pt x="330" y="583"/>
                  <a:pt x="283" y="624"/>
                  <a:pt x="236" y="665"/>
                </a:cubicBezTo>
                <a:cubicBezTo>
                  <a:pt x="106" y="541"/>
                  <a:pt x="53" y="430"/>
                  <a:pt x="83" y="371"/>
                </a:cubicBezTo>
                <a:cubicBezTo>
                  <a:pt x="101" y="341"/>
                  <a:pt x="130" y="329"/>
                  <a:pt x="165" y="324"/>
                </a:cubicBezTo>
                <a:cubicBezTo>
                  <a:pt x="177" y="353"/>
                  <a:pt x="206" y="377"/>
                  <a:pt x="242" y="377"/>
                </a:cubicBezTo>
                <a:cubicBezTo>
                  <a:pt x="271" y="377"/>
                  <a:pt x="301" y="359"/>
                  <a:pt x="318" y="329"/>
                </a:cubicBezTo>
                <a:cubicBezTo>
                  <a:pt x="348" y="335"/>
                  <a:pt x="383" y="341"/>
                  <a:pt x="413" y="353"/>
                </a:cubicBezTo>
                <a:cubicBezTo>
                  <a:pt x="401" y="412"/>
                  <a:pt x="395" y="477"/>
                  <a:pt x="389" y="547"/>
                </a:cubicBezTo>
                <a:close/>
                <a:moveTo>
                  <a:pt x="854" y="512"/>
                </a:moveTo>
                <a:lnTo>
                  <a:pt x="854" y="512"/>
                </a:lnTo>
                <a:cubicBezTo>
                  <a:pt x="831" y="500"/>
                  <a:pt x="801" y="483"/>
                  <a:pt x="778" y="465"/>
                </a:cubicBezTo>
                <a:cubicBezTo>
                  <a:pt x="748" y="447"/>
                  <a:pt x="725" y="436"/>
                  <a:pt x="695" y="424"/>
                </a:cubicBezTo>
                <a:cubicBezTo>
                  <a:pt x="742" y="400"/>
                  <a:pt x="789" y="383"/>
                  <a:pt x="837" y="365"/>
                </a:cubicBezTo>
                <a:cubicBezTo>
                  <a:pt x="842" y="412"/>
                  <a:pt x="848" y="459"/>
                  <a:pt x="854" y="512"/>
                </a:cubicBezTo>
                <a:close/>
                <a:moveTo>
                  <a:pt x="642" y="47"/>
                </a:moveTo>
                <a:lnTo>
                  <a:pt x="642" y="47"/>
                </a:lnTo>
                <a:cubicBezTo>
                  <a:pt x="713" y="47"/>
                  <a:pt x="784" y="147"/>
                  <a:pt x="825" y="324"/>
                </a:cubicBezTo>
                <a:cubicBezTo>
                  <a:pt x="766" y="341"/>
                  <a:pt x="707" y="365"/>
                  <a:pt x="642" y="394"/>
                </a:cubicBezTo>
                <a:cubicBezTo>
                  <a:pt x="583" y="365"/>
                  <a:pt x="525" y="341"/>
                  <a:pt x="466" y="324"/>
                </a:cubicBezTo>
                <a:cubicBezTo>
                  <a:pt x="507" y="147"/>
                  <a:pt x="577" y="47"/>
                  <a:pt x="642" y="47"/>
                </a:cubicBezTo>
                <a:close/>
                <a:moveTo>
                  <a:pt x="454" y="365"/>
                </a:moveTo>
                <a:lnTo>
                  <a:pt x="454" y="365"/>
                </a:lnTo>
                <a:cubicBezTo>
                  <a:pt x="501" y="383"/>
                  <a:pt x="548" y="400"/>
                  <a:pt x="595" y="424"/>
                </a:cubicBezTo>
                <a:cubicBezTo>
                  <a:pt x="566" y="436"/>
                  <a:pt x="542" y="447"/>
                  <a:pt x="513" y="465"/>
                </a:cubicBezTo>
                <a:cubicBezTo>
                  <a:pt x="489" y="483"/>
                  <a:pt x="460" y="500"/>
                  <a:pt x="436" y="512"/>
                </a:cubicBezTo>
                <a:cubicBezTo>
                  <a:pt x="442" y="459"/>
                  <a:pt x="448" y="412"/>
                  <a:pt x="454" y="365"/>
                </a:cubicBezTo>
                <a:close/>
                <a:moveTo>
                  <a:pt x="436" y="870"/>
                </a:moveTo>
                <a:lnTo>
                  <a:pt x="436" y="870"/>
                </a:lnTo>
                <a:cubicBezTo>
                  <a:pt x="460" y="888"/>
                  <a:pt x="489" y="906"/>
                  <a:pt x="513" y="917"/>
                </a:cubicBezTo>
                <a:cubicBezTo>
                  <a:pt x="542" y="935"/>
                  <a:pt x="566" y="947"/>
                  <a:pt x="595" y="964"/>
                </a:cubicBezTo>
                <a:cubicBezTo>
                  <a:pt x="548" y="982"/>
                  <a:pt x="501" y="1006"/>
                  <a:pt x="454" y="1018"/>
                </a:cubicBezTo>
                <a:cubicBezTo>
                  <a:pt x="448" y="970"/>
                  <a:pt x="442" y="923"/>
                  <a:pt x="436" y="870"/>
                </a:cubicBezTo>
                <a:close/>
                <a:moveTo>
                  <a:pt x="642" y="1341"/>
                </a:moveTo>
                <a:lnTo>
                  <a:pt x="642" y="1341"/>
                </a:lnTo>
                <a:cubicBezTo>
                  <a:pt x="619" y="1341"/>
                  <a:pt x="589" y="1318"/>
                  <a:pt x="560" y="1282"/>
                </a:cubicBezTo>
                <a:cubicBezTo>
                  <a:pt x="583" y="1271"/>
                  <a:pt x="601" y="1241"/>
                  <a:pt x="601" y="1212"/>
                </a:cubicBezTo>
                <a:cubicBezTo>
                  <a:pt x="601" y="1165"/>
                  <a:pt x="560" y="1123"/>
                  <a:pt x="513" y="1123"/>
                </a:cubicBezTo>
                <a:cubicBezTo>
                  <a:pt x="501" y="1123"/>
                  <a:pt x="495" y="1129"/>
                  <a:pt x="483" y="1129"/>
                </a:cubicBezTo>
                <a:cubicBezTo>
                  <a:pt x="477" y="1106"/>
                  <a:pt x="471" y="1088"/>
                  <a:pt x="466" y="1059"/>
                </a:cubicBezTo>
                <a:cubicBezTo>
                  <a:pt x="525" y="1041"/>
                  <a:pt x="583" y="1018"/>
                  <a:pt x="642" y="988"/>
                </a:cubicBezTo>
                <a:cubicBezTo>
                  <a:pt x="707" y="1018"/>
                  <a:pt x="766" y="1041"/>
                  <a:pt x="825" y="1059"/>
                </a:cubicBezTo>
                <a:cubicBezTo>
                  <a:pt x="784" y="1235"/>
                  <a:pt x="713" y="1341"/>
                  <a:pt x="642" y="1341"/>
                </a:cubicBezTo>
                <a:close/>
                <a:moveTo>
                  <a:pt x="837" y="1018"/>
                </a:moveTo>
                <a:lnTo>
                  <a:pt x="837" y="1018"/>
                </a:lnTo>
                <a:cubicBezTo>
                  <a:pt x="789" y="1006"/>
                  <a:pt x="742" y="982"/>
                  <a:pt x="695" y="964"/>
                </a:cubicBezTo>
                <a:cubicBezTo>
                  <a:pt x="725" y="947"/>
                  <a:pt x="748" y="935"/>
                  <a:pt x="778" y="917"/>
                </a:cubicBezTo>
                <a:cubicBezTo>
                  <a:pt x="801" y="906"/>
                  <a:pt x="831" y="888"/>
                  <a:pt x="854" y="870"/>
                </a:cubicBezTo>
                <a:cubicBezTo>
                  <a:pt x="848" y="923"/>
                  <a:pt x="842" y="970"/>
                  <a:pt x="837" y="1018"/>
                </a:cubicBezTo>
                <a:close/>
                <a:moveTo>
                  <a:pt x="860" y="817"/>
                </a:moveTo>
                <a:lnTo>
                  <a:pt x="860" y="817"/>
                </a:lnTo>
                <a:cubicBezTo>
                  <a:pt x="825" y="841"/>
                  <a:pt x="789" y="859"/>
                  <a:pt x="754" y="882"/>
                </a:cubicBezTo>
                <a:cubicBezTo>
                  <a:pt x="719" y="900"/>
                  <a:pt x="683" y="923"/>
                  <a:pt x="642" y="941"/>
                </a:cubicBezTo>
                <a:cubicBezTo>
                  <a:pt x="607" y="923"/>
                  <a:pt x="572" y="900"/>
                  <a:pt x="536" y="882"/>
                </a:cubicBezTo>
                <a:cubicBezTo>
                  <a:pt x="501" y="859"/>
                  <a:pt x="466" y="841"/>
                  <a:pt x="430" y="817"/>
                </a:cubicBezTo>
                <a:cubicBezTo>
                  <a:pt x="430" y="776"/>
                  <a:pt x="424" y="735"/>
                  <a:pt x="424" y="695"/>
                </a:cubicBezTo>
                <a:cubicBezTo>
                  <a:pt x="424" y="648"/>
                  <a:pt x="430" y="606"/>
                  <a:pt x="430" y="571"/>
                </a:cubicBezTo>
                <a:cubicBezTo>
                  <a:pt x="466" y="547"/>
                  <a:pt x="501" y="524"/>
                  <a:pt x="536" y="500"/>
                </a:cubicBezTo>
                <a:cubicBezTo>
                  <a:pt x="572" y="483"/>
                  <a:pt x="607" y="465"/>
                  <a:pt x="642" y="447"/>
                </a:cubicBezTo>
                <a:cubicBezTo>
                  <a:pt x="683" y="465"/>
                  <a:pt x="719" y="483"/>
                  <a:pt x="754" y="500"/>
                </a:cubicBezTo>
                <a:cubicBezTo>
                  <a:pt x="789" y="524"/>
                  <a:pt x="825" y="547"/>
                  <a:pt x="860" y="571"/>
                </a:cubicBezTo>
                <a:cubicBezTo>
                  <a:pt x="860" y="606"/>
                  <a:pt x="866" y="648"/>
                  <a:pt x="866" y="695"/>
                </a:cubicBezTo>
                <a:cubicBezTo>
                  <a:pt x="866" y="735"/>
                  <a:pt x="860" y="776"/>
                  <a:pt x="860" y="817"/>
                </a:cubicBezTo>
                <a:close/>
                <a:moveTo>
                  <a:pt x="1072" y="318"/>
                </a:moveTo>
                <a:lnTo>
                  <a:pt x="1072" y="318"/>
                </a:lnTo>
                <a:cubicBezTo>
                  <a:pt x="1119" y="318"/>
                  <a:pt x="1184" y="329"/>
                  <a:pt x="1208" y="371"/>
                </a:cubicBezTo>
                <a:cubicBezTo>
                  <a:pt x="1219" y="394"/>
                  <a:pt x="1219" y="436"/>
                  <a:pt x="1196" y="483"/>
                </a:cubicBezTo>
                <a:cubicBezTo>
                  <a:pt x="1184" y="477"/>
                  <a:pt x="1178" y="477"/>
                  <a:pt x="1166" y="477"/>
                </a:cubicBezTo>
                <a:cubicBezTo>
                  <a:pt x="1119" y="477"/>
                  <a:pt x="1078" y="518"/>
                  <a:pt x="1078" y="565"/>
                </a:cubicBezTo>
                <a:cubicBezTo>
                  <a:pt x="1078" y="577"/>
                  <a:pt x="1078" y="583"/>
                  <a:pt x="1084" y="595"/>
                </a:cubicBezTo>
                <a:lnTo>
                  <a:pt x="1084" y="595"/>
                </a:lnTo>
                <a:cubicBezTo>
                  <a:pt x="1084" y="600"/>
                  <a:pt x="1090" y="600"/>
                  <a:pt x="1090" y="606"/>
                </a:cubicBezTo>
                <a:cubicBezTo>
                  <a:pt x="1090" y="612"/>
                  <a:pt x="1096" y="612"/>
                  <a:pt x="1096" y="618"/>
                </a:cubicBezTo>
                <a:cubicBezTo>
                  <a:pt x="1084" y="636"/>
                  <a:pt x="1072" y="648"/>
                  <a:pt x="1054" y="665"/>
                </a:cubicBezTo>
                <a:cubicBezTo>
                  <a:pt x="1007" y="624"/>
                  <a:pt x="960" y="583"/>
                  <a:pt x="901" y="547"/>
                </a:cubicBezTo>
                <a:cubicBezTo>
                  <a:pt x="895" y="477"/>
                  <a:pt x="890" y="412"/>
                  <a:pt x="872" y="353"/>
                </a:cubicBezTo>
                <a:cubicBezTo>
                  <a:pt x="948" y="329"/>
                  <a:pt x="1019" y="318"/>
                  <a:pt x="1072" y="318"/>
                </a:cubicBezTo>
                <a:close/>
                <a:moveTo>
                  <a:pt x="907" y="600"/>
                </a:moveTo>
                <a:lnTo>
                  <a:pt x="907" y="600"/>
                </a:lnTo>
                <a:cubicBezTo>
                  <a:pt x="948" y="630"/>
                  <a:pt x="990" y="659"/>
                  <a:pt x="1025" y="695"/>
                </a:cubicBezTo>
                <a:cubicBezTo>
                  <a:pt x="990" y="723"/>
                  <a:pt x="948" y="752"/>
                  <a:pt x="907" y="782"/>
                </a:cubicBezTo>
                <a:cubicBezTo>
                  <a:pt x="907" y="752"/>
                  <a:pt x="907" y="723"/>
                  <a:pt x="907" y="695"/>
                </a:cubicBezTo>
                <a:cubicBezTo>
                  <a:pt x="907" y="659"/>
                  <a:pt x="907" y="630"/>
                  <a:pt x="907" y="600"/>
                </a:cubicBezTo>
                <a:close/>
                <a:moveTo>
                  <a:pt x="1208" y="1018"/>
                </a:moveTo>
                <a:lnTo>
                  <a:pt x="1208" y="1018"/>
                </a:lnTo>
                <a:cubicBezTo>
                  <a:pt x="1184" y="1059"/>
                  <a:pt x="1119" y="1065"/>
                  <a:pt x="1072" y="1065"/>
                </a:cubicBezTo>
                <a:cubicBezTo>
                  <a:pt x="1019" y="1065"/>
                  <a:pt x="948" y="1053"/>
                  <a:pt x="872" y="1029"/>
                </a:cubicBezTo>
                <a:cubicBezTo>
                  <a:pt x="890" y="970"/>
                  <a:pt x="895" y="906"/>
                  <a:pt x="901" y="841"/>
                </a:cubicBezTo>
                <a:cubicBezTo>
                  <a:pt x="960" y="800"/>
                  <a:pt x="1007" y="758"/>
                  <a:pt x="1054" y="723"/>
                </a:cubicBezTo>
                <a:cubicBezTo>
                  <a:pt x="1184" y="847"/>
                  <a:pt x="1237" y="959"/>
                  <a:pt x="1208" y="10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8" name="Freeform 56"/>
          <p:cNvSpPr>
            <a:spLocks noChangeArrowheads="1"/>
          </p:cNvSpPr>
          <p:nvPr/>
        </p:nvSpPr>
        <p:spPr bwMode="auto">
          <a:xfrm>
            <a:off x="4471550" y="3804012"/>
            <a:ext cx="54716" cy="54720"/>
          </a:xfrm>
          <a:custGeom>
            <a:avLst/>
            <a:gdLst>
              <a:gd name="T0" fmla="*/ 129 w 266"/>
              <a:gd name="T1" fmla="*/ 0 h 265"/>
              <a:gd name="T2" fmla="*/ 129 w 266"/>
              <a:gd name="T3" fmla="*/ 0 h 265"/>
              <a:gd name="T4" fmla="*/ 0 w 266"/>
              <a:gd name="T5" fmla="*/ 136 h 265"/>
              <a:gd name="T6" fmla="*/ 129 w 266"/>
              <a:gd name="T7" fmla="*/ 264 h 265"/>
              <a:gd name="T8" fmla="*/ 265 w 266"/>
              <a:gd name="T9" fmla="*/ 136 h 265"/>
              <a:gd name="T10" fmla="*/ 129 w 266"/>
              <a:gd name="T11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265">
                <a:moveTo>
                  <a:pt x="129" y="0"/>
                </a:moveTo>
                <a:lnTo>
                  <a:pt x="129" y="0"/>
                </a:lnTo>
                <a:cubicBezTo>
                  <a:pt x="59" y="0"/>
                  <a:pt x="0" y="59"/>
                  <a:pt x="0" y="136"/>
                </a:cubicBezTo>
                <a:cubicBezTo>
                  <a:pt x="0" y="205"/>
                  <a:pt x="59" y="264"/>
                  <a:pt x="129" y="264"/>
                </a:cubicBezTo>
                <a:cubicBezTo>
                  <a:pt x="206" y="264"/>
                  <a:pt x="265" y="205"/>
                  <a:pt x="265" y="136"/>
                </a:cubicBezTo>
                <a:cubicBezTo>
                  <a:pt x="265" y="59"/>
                  <a:pt x="206" y="0"/>
                  <a:pt x="12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99" name="Freeform 57"/>
          <p:cNvSpPr>
            <a:spLocks noChangeArrowheads="1"/>
          </p:cNvSpPr>
          <p:nvPr/>
        </p:nvSpPr>
        <p:spPr bwMode="auto">
          <a:xfrm>
            <a:off x="4951228" y="4746102"/>
            <a:ext cx="263549" cy="185135"/>
          </a:xfrm>
          <a:custGeom>
            <a:avLst/>
            <a:gdLst>
              <a:gd name="T0" fmla="*/ 1254 w 1273"/>
              <a:gd name="T1" fmla="*/ 0 h 896"/>
              <a:gd name="T2" fmla="*/ 1254 w 1273"/>
              <a:gd name="T3" fmla="*/ 0 h 896"/>
              <a:gd name="T4" fmla="*/ 23 w 1273"/>
              <a:gd name="T5" fmla="*/ 0 h 896"/>
              <a:gd name="T6" fmla="*/ 0 w 1273"/>
              <a:gd name="T7" fmla="*/ 23 h 896"/>
              <a:gd name="T8" fmla="*/ 0 w 1273"/>
              <a:gd name="T9" fmla="*/ 871 h 896"/>
              <a:gd name="T10" fmla="*/ 23 w 1273"/>
              <a:gd name="T11" fmla="*/ 895 h 896"/>
              <a:gd name="T12" fmla="*/ 1254 w 1273"/>
              <a:gd name="T13" fmla="*/ 895 h 896"/>
              <a:gd name="T14" fmla="*/ 1272 w 1273"/>
              <a:gd name="T15" fmla="*/ 871 h 896"/>
              <a:gd name="T16" fmla="*/ 1272 w 1273"/>
              <a:gd name="T17" fmla="*/ 23 h 896"/>
              <a:gd name="T18" fmla="*/ 1254 w 1273"/>
              <a:gd name="T19" fmla="*/ 0 h 896"/>
              <a:gd name="T20" fmla="*/ 1195 w 1273"/>
              <a:gd name="T21" fmla="*/ 818 h 896"/>
              <a:gd name="T22" fmla="*/ 1195 w 1273"/>
              <a:gd name="T23" fmla="*/ 818 h 896"/>
              <a:gd name="T24" fmla="*/ 706 w 1273"/>
              <a:gd name="T25" fmla="*/ 818 h 896"/>
              <a:gd name="T26" fmla="*/ 636 w 1273"/>
              <a:gd name="T27" fmla="*/ 859 h 896"/>
              <a:gd name="T28" fmla="*/ 636 w 1273"/>
              <a:gd name="T29" fmla="*/ 859 h 896"/>
              <a:gd name="T30" fmla="*/ 636 w 1273"/>
              <a:gd name="T31" fmla="*/ 859 h 896"/>
              <a:gd name="T32" fmla="*/ 636 w 1273"/>
              <a:gd name="T33" fmla="*/ 859 h 896"/>
              <a:gd name="T34" fmla="*/ 636 w 1273"/>
              <a:gd name="T35" fmla="*/ 859 h 896"/>
              <a:gd name="T36" fmla="*/ 565 w 1273"/>
              <a:gd name="T37" fmla="*/ 818 h 896"/>
              <a:gd name="T38" fmla="*/ 76 w 1273"/>
              <a:gd name="T39" fmla="*/ 818 h 896"/>
              <a:gd name="T40" fmla="*/ 76 w 1273"/>
              <a:gd name="T41" fmla="*/ 70 h 896"/>
              <a:gd name="T42" fmla="*/ 565 w 1273"/>
              <a:gd name="T43" fmla="*/ 70 h 896"/>
              <a:gd name="T44" fmla="*/ 636 w 1273"/>
              <a:gd name="T45" fmla="*/ 135 h 896"/>
              <a:gd name="T46" fmla="*/ 636 w 1273"/>
              <a:gd name="T47" fmla="*/ 135 h 896"/>
              <a:gd name="T48" fmla="*/ 706 w 1273"/>
              <a:gd name="T49" fmla="*/ 70 h 896"/>
              <a:gd name="T50" fmla="*/ 1195 w 1273"/>
              <a:gd name="T51" fmla="*/ 70 h 896"/>
              <a:gd name="T52" fmla="*/ 1195 w 1273"/>
              <a:gd name="T53" fmla="*/ 81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3" h="896">
                <a:moveTo>
                  <a:pt x="1254" y="0"/>
                </a:moveTo>
                <a:lnTo>
                  <a:pt x="1254" y="0"/>
                </a:ln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1"/>
                  <a:pt x="0" y="23"/>
                </a:cubicBezTo>
                <a:cubicBezTo>
                  <a:pt x="0" y="871"/>
                  <a:pt x="0" y="871"/>
                  <a:pt x="0" y="871"/>
                </a:cubicBezTo>
                <a:cubicBezTo>
                  <a:pt x="0" y="883"/>
                  <a:pt x="11" y="895"/>
                  <a:pt x="23" y="895"/>
                </a:cubicBezTo>
                <a:cubicBezTo>
                  <a:pt x="1254" y="895"/>
                  <a:pt x="1254" y="895"/>
                  <a:pt x="1254" y="895"/>
                </a:cubicBezTo>
                <a:cubicBezTo>
                  <a:pt x="1266" y="895"/>
                  <a:pt x="1272" y="883"/>
                  <a:pt x="1272" y="871"/>
                </a:cubicBezTo>
                <a:cubicBezTo>
                  <a:pt x="1272" y="23"/>
                  <a:pt x="1272" y="23"/>
                  <a:pt x="1272" y="23"/>
                </a:cubicBezTo>
                <a:cubicBezTo>
                  <a:pt x="1272" y="11"/>
                  <a:pt x="1266" y="0"/>
                  <a:pt x="1254" y="0"/>
                </a:cubicBezTo>
                <a:close/>
                <a:moveTo>
                  <a:pt x="1195" y="818"/>
                </a:moveTo>
                <a:lnTo>
                  <a:pt x="1195" y="818"/>
                </a:lnTo>
                <a:cubicBezTo>
                  <a:pt x="706" y="818"/>
                  <a:pt x="706" y="818"/>
                  <a:pt x="706" y="818"/>
                </a:cubicBezTo>
                <a:cubicBezTo>
                  <a:pt x="677" y="818"/>
                  <a:pt x="653" y="836"/>
                  <a:pt x="636" y="859"/>
                </a:cubicBezTo>
                <a:lnTo>
                  <a:pt x="636" y="859"/>
                </a:lnTo>
                <a:lnTo>
                  <a:pt x="636" y="859"/>
                </a:lnTo>
                <a:lnTo>
                  <a:pt x="636" y="859"/>
                </a:lnTo>
                <a:lnTo>
                  <a:pt x="636" y="859"/>
                </a:lnTo>
                <a:cubicBezTo>
                  <a:pt x="624" y="836"/>
                  <a:pt x="600" y="818"/>
                  <a:pt x="565" y="818"/>
                </a:cubicBezTo>
                <a:cubicBezTo>
                  <a:pt x="76" y="818"/>
                  <a:pt x="76" y="818"/>
                  <a:pt x="76" y="818"/>
                </a:cubicBezTo>
                <a:cubicBezTo>
                  <a:pt x="76" y="70"/>
                  <a:pt x="76" y="70"/>
                  <a:pt x="76" y="70"/>
                </a:cubicBezTo>
                <a:cubicBezTo>
                  <a:pt x="565" y="70"/>
                  <a:pt x="565" y="70"/>
                  <a:pt x="565" y="70"/>
                </a:cubicBezTo>
                <a:cubicBezTo>
                  <a:pt x="606" y="70"/>
                  <a:pt x="636" y="100"/>
                  <a:pt x="636" y="135"/>
                </a:cubicBezTo>
                <a:lnTo>
                  <a:pt x="636" y="135"/>
                </a:lnTo>
                <a:cubicBezTo>
                  <a:pt x="641" y="100"/>
                  <a:pt x="671" y="70"/>
                  <a:pt x="706" y="70"/>
                </a:cubicBezTo>
                <a:cubicBezTo>
                  <a:pt x="1195" y="70"/>
                  <a:pt x="1195" y="70"/>
                  <a:pt x="1195" y="70"/>
                </a:cubicBezTo>
                <a:lnTo>
                  <a:pt x="1195" y="8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00" name="Freeform 58"/>
          <p:cNvSpPr>
            <a:spLocks noChangeArrowheads="1"/>
          </p:cNvSpPr>
          <p:nvPr/>
        </p:nvSpPr>
        <p:spPr bwMode="auto">
          <a:xfrm>
            <a:off x="5098050" y="4782582"/>
            <a:ext cx="89370" cy="5472"/>
          </a:xfrm>
          <a:custGeom>
            <a:avLst/>
            <a:gdLst>
              <a:gd name="T0" fmla="*/ 0 w 431"/>
              <a:gd name="T1" fmla="*/ 24 h 25"/>
              <a:gd name="T2" fmla="*/ 430 w 431"/>
              <a:gd name="T3" fmla="*/ 24 h 25"/>
              <a:gd name="T4" fmla="*/ 430 w 431"/>
              <a:gd name="T5" fmla="*/ 0 h 25"/>
              <a:gd name="T6" fmla="*/ 0 w 431"/>
              <a:gd name="T7" fmla="*/ 0 h 25"/>
              <a:gd name="T8" fmla="*/ 0 w 431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25">
                <a:moveTo>
                  <a:pt x="0" y="24"/>
                </a:moveTo>
                <a:lnTo>
                  <a:pt x="430" y="24"/>
                </a:lnTo>
                <a:lnTo>
                  <a:pt x="430" y="0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22" name="Freeform 59"/>
          <p:cNvSpPr>
            <a:spLocks noChangeArrowheads="1"/>
          </p:cNvSpPr>
          <p:nvPr/>
        </p:nvSpPr>
        <p:spPr bwMode="auto">
          <a:xfrm>
            <a:off x="5098050" y="4803557"/>
            <a:ext cx="89370" cy="5472"/>
          </a:xfrm>
          <a:custGeom>
            <a:avLst/>
            <a:gdLst>
              <a:gd name="T0" fmla="*/ 0 w 431"/>
              <a:gd name="T1" fmla="*/ 24 h 25"/>
              <a:gd name="T2" fmla="*/ 430 w 431"/>
              <a:gd name="T3" fmla="*/ 24 h 25"/>
              <a:gd name="T4" fmla="*/ 430 w 431"/>
              <a:gd name="T5" fmla="*/ 0 h 25"/>
              <a:gd name="T6" fmla="*/ 0 w 431"/>
              <a:gd name="T7" fmla="*/ 0 h 25"/>
              <a:gd name="T8" fmla="*/ 0 w 431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25">
                <a:moveTo>
                  <a:pt x="0" y="24"/>
                </a:moveTo>
                <a:lnTo>
                  <a:pt x="430" y="24"/>
                </a:lnTo>
                <a:lnTo>
                  <a:pt x="430" y="0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23" name="Freeform 60"/>
          <p:cNvSpPr>
            <a:spLocks noChangeArrowheads="1"/>
          </p:cNvSpPr>
          <p:nvPr/>
        </p:nvSpPr>
        <p:spPr bwMode="auto">
          <a:xfrm>
            <a:off x="5098050" y="4823621"/>
            <a:ext cx="89370" cy="6384"/>
          </a:xfrm>
          <a:custGeom>
            <a:avLst/>
            <a:gdLst>
              <a:gd name="T0" fmla="*/ 0 w 431"/>
              <a:gd name="T1" fmla="*/ 30 h 31"/>
              <a:gd name="T2" fmla="*/ 430 w 431"/>
              <a:gd name="T3" fmla="*/ 30 h 31"/>
              <a:gd name="T4" fmla="*/ 430 w 431"/>
              <a:gd name="T5" fmla="*/ 0 h 31"/>
              <a:gd name="T6" fmla="*/ 0 w 431"/>
              <a:gd name="T7" fmla="*/ 0 h 31"/>
              <a:gd name="T8" fmla="*/ 0 w 431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1">
                <a:moveTo>
                  <a:pt x="0" y="30"/>
                </a:moveTo>
                <a:lnTo>
                  <a:pt x="430" y="30"/>
                </a:lnTo>
                <a:lnTo>
                  <a:pt x="430" y="0"/>
                </a:lnTo>
                <a:lnTo>
                  <a:pt x="0" y="0"/>
                </a:lnTo>
                <a:lnTo>
                  <a:pt x="0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4" name="Freeform 61"/>
          <p:cNvSpPr>
            <a:spLocks noChangeArrowheads="1"/>
          </p:cNvSpPr>
          <p:nvPr/>
        </p:nvSpPr>
        <p:spPr bwMode="auto">
          <a:xfrm>
            <a:off x="5098050" y="4844597"/>
            <a:ext cx="89370" cy="6384"/>
          </a:xfrm>
          <a:custGeom>
            <a:avLst/>
            <a:gdLst>
              <a:gd name="T0" fmla="*/ 0 w 431"/>
              <a:gd name="T1" fmla="*/ 30 h 31"/>
              <a:gd name="T2" fmla="*/ 430 w 431"/>
              <a:gd name="T3" fmla="*/ 30 h 31"/>
              <a:gd name="T4" fmla="*/ 430 w 431"/>
              <a:gd name="T5" fmla="*/ 0 h 31"/>
              <a:gd name="T6" fmla="*/ 0 w 431"/>
              <a:gd name="T7" fmla="*/ 0 h 31"/>
              <a:gd name="T8" fmla="*/ 0 w 431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1">
                <a:moveTo>
                  <a:pt x="0" y="30"/>
                </a:moveTo>
                <a:lnTo>
                  <a:pt x="430" y="30"/>
                </a:lnTo>
                <a:lnTo>
                  <a:pt x="430" y="0"/>
                </a:lnTo>
                <a:lnTo>
                  <a:pt x="0" y="0"/>
                </a:lnTo>
                <a:lnTo>
                  <a:pt x="0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5" name="Freeform 62"/>
          <p:cNvSpPr>
            <a:spLocks noChangeArrowheads="1"/>
          </p:cNvSpPr>
          <p:nvPr/>
        </p:nvSpPr>
        <p:spPr bwMode="auto">
          <a:xfrm>
            <a:off x="5098050" y="4865573"/>
            <a:ext cx="89370" cy="6384"/>
          </a:xfrm>
          <a:custGeom>
            <a:avLst/>
            <a:gdLst>
              <a:gd name="T0" fmla="*/ 0 w 431"/>
              <a:gd name="T1" fmla="*/ 29 h 30"/>
              <a:gd name="T2" fmla="*/ 430 w 431"/>
              <a:gd name="T3" fmla="*/ 29 h 30"/>
              <a:gd name="T4" fmla="*/ 430 w 431"/>
              <a:gd name="T5" fmla="*/ 0 h 30"/>
              <a:gd name="T6" fmla="*/ 0 w 431"/>
              <a:gd name="T7" fmla="*/ 0 h 30"/>
              <a:gd name="T8" fmla="*/ 0 w 431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0">
                <a:moveTo>
                  <a:pt x="0" y="29"/>
                </a:moveTo>
                <a:lnTo>
                  <a:pt x="430" y="29"/>
                </a:lnTo>
                <a:lnTo>
                  <a:pt x="430" y="0"/>
                </a:lnTo>
                <a:lnTo>
                  <a:pt x="0" y="0"/>
                </a:lnTo>
                <a:lnTo>
                  <a:pt x="0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6" name="Freeform 63"/>
          <p:cNvSpPr>
            <a:spLocks noChangeArrowheads="1"/>
          </p:cNvSpPr>
          <p:nvPr/>
        </p:nvSpPr>
        <p:spPr bwMode="auto">
          <a:xfrm>
            <a:off x="5098050" y="4886549"/>
            <a:ext cx="89370" cy="6384"/>
          </a:xfrm>
          <a:custGeom>
            <a:avLst/>
            <a:gdLst>
              <a:gd name="T0" fmla="*/ 0 w 431"/>
              <a:gd name="T1" fmla="*/ 29 h 30"/>
              <a:gd name="T2" fmla="*/ 430 w 431"/>
              <a:gd name="T3" fmla="*/ 29 h 30"/>
              <a:gd name="T4" fmla="*/ 430 w 431"/>
              <a:gd name="T5" fmla="*/ 0 h 30"/>
              <a:gd name="T6" fmla="*/ 0 w 431"/>
              <a:gd name="T7" fmla="*/ 0 h 30"/>
              <a:gd name="T8" fmla="*/ 0 w 431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0">
                <a:moveTo>
                  <a:pt x="0" y="29"/>
                </a:moveTo>
                <a:lnTo>
                  <a:pt x="430" y="29"/>
                </a:lnTo>
                <a:lnTo>
                  <a:pt x="430" y="0"/>
                </a:lnTo>
                <a:lnTo>
                  <a:pt x="0" y="0"/>
                </a:lnTo>
                <a:lnTo>
                  <a:pt x="0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7" name="Freeform 64"/>
          <p:cNvSpPr>
            <a:spLocks noChangeArrowheads="1"/>
          </p:cNvSpPr>
          <p:nvPr/>
        </p:nvSpPr>
        <p:spPr bwMode="auto">
          <a:xfrm>
            <a:off x="4977674" y="4782582"/>
            <a:ext cx="89370" cy="5472"/>
          </a:xfrm>
          <a:custGeom>
            <a:avLst/>
            <a:gdLst>
              <a:gd name="T0" fmla="*/ 0 w 431"/>
              <a:gd name="T1" fmla="*/ 24 h 25"/>
              <a:gd name="T2" fmla="*/ 430 w 431"/>
              <a:gd name="T3" fmla="*/ 24 h 25"/>
              <a:gd name="T4" fmla="*/ 430 w 431"/>
              <a:gd name="T5" fmla="*/ 0 h 25"/>
              <a:gd name="T6" fmla="*/ 0 w 431"/>
              <a:gd name="T7" fmla="*/ 0 h 25"/>
              <a:gd name="T8" fmla="*/ 0 w 431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25">
                <a:moveTo>
                  <a:pt x="0" y="24"/>
                </a:moveTo>
                <a:lnTo>
                  <a:pt x="430" y="24"/>
                </a:lnTo>
                <a:lnTo>
                  <a:pt x="430" y="0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8" name="Freeform 65"/>
          <p:cNvSpPr>
            <a:spLocks noChangeArrowheads="1"/>
          </p:cNvSpPr>
          <p:nvPr/>
        </p:nvSpPr>
        <p:spPr bwMode="auto">
          <a:xfrm>
            <a:off x="4977674" y="4803557"/>
            <a:ext cx="89370" cy="5472"/>
          </a:xfrm>
          <a:custGeom>
            <a:avLst/>
            <a:gdLst>
              <a:gd name="T0" fmla="*/ 0 w 431"/>
              <a:gd name="T1" fmla="*/ 24 h 25"/>
              <a:gd name="T2" fmla="*/ 430 w 431"/>
              <a:gd name="T3" fmla="*/ 24 h 25"/>
              <a:gd name="T4" fmla="*/ 430 w 431"/>
              <a:gd name="T5" fmla="*/ 0 h 25"/>
              <a:gd name="T6" fmla="*/ 0 w 431"/>
              <a:gd name="T7" fmla="*/ 0 h 25"/>
              <a:gd name="T8" fmla="*/ 0 w 431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25">
                <a:moveTo>
                  <a:pt x="0" y="24"/>
                </a:moveTo>
                <a:lnTo>
                  <a:pt x="430" y="24"/>
                </a:lnTo>
                <a:lnTo>
                  <a:pt x="430" y="0"/>
                </a:lnTo>
                <a:lnTo>
                  <a:pt x="0" y="0"/>
                </a:lnTo>
                <a:lnTo>
                  <a:pt x="0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49" name="Freeform 66"/>
          <p:cNvSpPr>
            <a:spLocks noChangeArrowheads="1"/>
          </p:cNvSpPr>
          <p:nvPr/>
        </p:nvSpPr>
        <p:spPr bwMode="auto">
          <a:xfrm>
            <a:off x="4977674" y="4823621"/>
            <a:ext cx="89370" cy="6384"/>
          </a:xfrm>
          <a:custGeom>
            <a:avLst/>
            <a:gdLst>
              <a:gd name="T0" fmla="*/ 0 w 431"/>
              <a:gd name="T1" fmla="*/ 30 h 31"/>
              <a:gd name="T2" fmla="*/ 430 w 431"/>
              <a:gd name="T3" fmla="*/ 30 h 31"/>
              <a:gd name="T4" fmla="*/ 430 w 431"/>
              <a:gd name="T5" fmla="*/ 0 h 31"/>
              <a:gd name="T6" fmla="*/ 0 w 431"/>
              <a:gd name="T7" fmla="*/ 0 h 31"/>
              <a:gd name="T8" fmla="*/ 0 w 431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1">
                <a:moveTo>
                  <a:pt x="0" y="30"/>
                </a:moveTo>
                <a:lnTo>
                  <a:pt x="430" y="30"/>
                </a:lnTo>
                <a:lnTo>
                  <a:pt x="430" y="0"/>
                </a:lnTo>
                <a:lnTo>
                  <a:pt x="0" y="0"/>
                </a:lnTo>
                <a:lnTo>
                  <a:pt x="0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0" name="Freeform 67"/>
          <p:cNvSpPr>
            <a:spLocks noChangeArrowheads="1"/>
          </p:cNvSpPr>
          <p:nvPr/>
        </p:nvSpPr>
        <p:spPr bwMode="auto">
          <a:xfrm>
            <a:off x="4977674" y="4844597"/>
            <a:ext cx="89370" cy="6384"/>
          </a:xfrm>
          <a:custGeom>
            <a:avLst/>
            <a:gdLst>
              <a:gd name="T0" fmla="*/ 0 w 431"/>
              <a:gd name="T1" fmla="*/ 30 h 31"/>
              <a:gd name="T2" fmla="*/ 430 w 431"/>
              <a:gd name="T3" fmla="*/ 30 h 31"/>
              <a:gd name="T4" fmla="*/ 430 w 431"/>
              <a:gd name="T5" fmla="*/ 0 h 31"/>
              <a:gd name="T6" fmla="*/ 0 w 431"/>
              <a:gd name="T7" fmla="*/ 0 h 31"/>
              <a:gd name="T8" fmla="*/ 0 w 431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1">
                <a:moveTo>
                  <a:pt x="0" y="30"/>
                </a:moveTo>
                <a:lnTo>
                  <a:pt x="430" y="30"/>
                </a:lnTo>
                <a:lnTo>
                  <a:pt x="430" y="0"/>
                </a:lnTo>
                <a:lnTo>
                  <a:pt x="0" y="0"/>
                </a:lnTo>
                <a:lnTo>
                  <a:pt x="0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1" name="Freeform 68"/>
          <p:cNvSpPr>
            <a:spLocks noChangeArrowheads="1"/>
          </p:cNvSpPr>
          <p:nvPr/>
        </p:nvSpPr>
        <p:spPr bwMode="auto">
          <a:xfrm>
            <a:off x="4977674" y="4865573"/>
            <a:ext cx="89370" cy="6384"/>
          </a:xfrm>
          <a:custGeom>
            <a:avLst/>
            <a:gdLst>
              <a:gd name="T0" fmla="*/ 0 w 431"/>
              <a:gd name="T1" fmla="*/ 29 h 30"/>
              <a:gd name="T2" fmla="*/ 430 w 431"/>
              <a:gd name="T3" fmla="*/ 29 h 30"/>
              <a:gd name="T4" fmla="*/ 430 w 431"/>
              <a:gd name="T5" fmla="*/ 0 h 30"/>
              <a:gd name="T6" fmla="*/ 0 w 431"/>
              <a:gd name="T7" fmla="*/ 0 h 30"/>
              <a:gd name="T8" fmla="*/ 0 w 431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0">
                <a:moveTo>
                  <a:pt x="0" y="29"/>
                </a:moveTo>
                <a:lnTo>
                  <a:pt x="430" y="29"/>
                </a:lnTo>
                <a:lnTo>
                  <a:pt x="430" y="0"/>
                </a:lnTo>
                <a:lnTo>
                  <a:pt x="0" y="0"/>
                </a:lnTo>
                <a:lnTo>
                  <a:pt x="0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2" name="Freeform 69"/>
          <p:cNvSpPr>
            <a:spLocks noChangeArrowheads="1"/>
          </p:cNvSpPr>
          <p:nvPr/>
        </p:nvSpPr>
        <p:spPr bwMode="auto">
          <a:xfrm>
            <a:off x="4977674" y="4886549"/>
            <a:ext cx="89370" cy="6384"/>
          </a:xfrm>
          <a:custGeom>
            <a:avLst/>
            <a:gdLst>
              <a:gd name="T0" fmla="*/ 0 w 431"/>
              <a:gd name="T1" fmla="*/ 29 h 30"/>
              <a:gd name="T2" fmla="*/ 430 w 431"/>
              <a:gd name="T3" fmla="*/ 29 h 30"/>
              <a:gd name="T4" fmla="*/ 430 w 431"/>
              <a:gd name="T5" fmla="*/ 0 h 30"/>
              <a:gd name="T6" fmla="*/ 0 w 431"/>
              <a:gd name="T7" fmla="*/ 0 h 30"/>
              <a:gd name="T8" fmla="*/ 0 w 431"/>
              <a:gd name="T9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30">
                <a:moveTo>
                  <a:pt x="0" y="29"/>
                </a:moveTo>
                <a:lnTo>
                  <a:pt x="430" y="29"/>
                </a:lnTo>
                <a:lnTo>
                  <a:pt x="430" y="0"/>
                </a:lnTo>
                <a:lnTo>
                  <a:pt x="0" y="0"/>
                </a:lnTo>
                <a:lnTo>
                  <a:pt x="0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3" name="Freeform 70"/>
          <p:cNvSpPr>
            <a:spLocks noChangeArrowheads="1"/>
          </p:cNvSpPr>
          <p:nvPr/>
        </p:nvSpPr>
        <p:spPr bwMode="auto">
          <a:xfrm>
            <a:off x="4881921" y="3144641"/>
            <a:ext cx="60188" cy="20976"/>
          </a:xfrm>
          <a:custGeom>
            <a:avLst/>
            <a:gdLst>
              <a:gd name="T0" fmla="*/ 6 w 290"/>
              <a:gd name="T1" fmla="*/ 0 h 101"/>
              <a:gd name="T2" fmla="*/ 0 w 290"/>
              <a:gd name="T3" fmla="*/ 100 h 101"/>
              <a:gd name="T4" fmla="*/ 289 w 290"/>
              <a:gd name="T5" fmla="*/ 100 h 101"/>
              <a:gd name="T6" fmla="*/ 283 w 290"/>
              <a:gd name="T7" fmla="*/ 0 h 101"/>
              <a:gd name="T8" fmla="*/ 6 w 290"/>
              <a:gd name="T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101">
                <a:moveTo>
                  <a:pt x="6" y="0"/>
                </a:moveTo>
                <a:lnTo>
                  <a:pt x="0" y="100"/>
                </a:lnTo>
                <a:lnTo>
                  <a:pt x="289" y="100"/>
                </a:lnTo>
                <a:lnTo>
                  <a:pt x="283" y="0"/>
                </a:lnTo>
                <a:lnTo>
                  <a:pt x="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4" name="Freeform 71"/>
          <p:cNvSpPr>
            <a:spLocks noChangeArrowheads="1"/>
          </p:cNvSpPr>
          <p:nvPr/>
        </p:nvSpPr>
        <p:spPr bwMode="auto">
          <a:xfrm>
            <a:off x="4828117" y="3037027"/>
            <a:ext cx="166884" cy="103968"/>
          </a:xfrm>
          <a:custGeom>
            <a:avLst/>
            <a:gdLst>
              <a:gd name="T0" fmla="*/ 542 w 808"/>
              <a:gd name="T1" fmla="*/ 500 h 501"/>
              <a:gd name="T2" fmla="*/ 807 w 808"/>
              <a:gd name="T3" fmla="*/ 500 h 501"/>
              <a:gd name="T4" fmla="*/ 807 w 808"/>
              <a:gd name="T5" fmla="*/ 0 h 501"/>
              <a:gd name="T6" fmla="*/ 400 w 808"/>
              <a:gd name="T7" fmla="*/ 0 h 501"/>
              <a:gd name="T8" fmla="*/ 400 w 808"/>
              <a:gd name="T9" fmla="*/ 59 h 501"/>
              <a:gd name="T10" fmla="*/ 730 w 808"/>
              <a:gd name="T11" fmla="*/ 59 h 501"/>
              <a:gd name="T12" fmla="*/ 730 w 808"/>
              <a:gd name="T13" fmla="*/ 441 h 501"/>
              <a:gd name="T14" fmla="*/ 536 w 808"/>
              <a:gd name="T15" fmla="*/ 441 h 501"/>
              <a:gd name="T16" fmla="*/ 400 w 808"/>
              <a:gd name="T17" fmla="*/ 441 h 501"/>
              <a:gd name="T18" fmla="*/ 400 w 808"/>
              <a:gd name="T19" fmla="*/ 500 h 501"/>
              <a:gd name="T20" fmla="*/ 542 w 808"/>
              <a:gd name="T21" fmla="*/ 500 h 501"/>
              <a:gd name="T22" fmla="*/ 400 w 808"/>
              <a:gd name="T23" fmla="*/ 0 h 501"/>
              <a:gd name="T24" fmla="*/ 0 w 808"/>
              <a:gd name="T25" fmla="*/ 0 h 501"/>
              <a:gd name="T26" fmla="*/ 0 w 808"/>
              <a:gd name="T27" fmla="*/ 500 h 501"/>
              <a:gd name="T28" fmla="*/ 265 w 808"/>
              <a:gd name="T29" fmla="*/ 500 h 501"/>
              <a:gd name="T30" fmla="*/ 400 w 808"/>
              <a:gd name="T31" fmla="*/ 500 h 501"/>
              <a:gd name="T32" fmla="*/ 400 w 808"/>
              <a:gd name="T33" fmla="*/ 441 h 501"/>
              <a:gd name="T34" fmla="*/ 271 w 808"/>
              <a:gd name="T35" fmla="*/ 441 h 501"/>
              <a:gd name="T36" fmla="*/ 71 w 808"/>
              <a:gd name="T37" fmla="*/ 441 h 501"/>
              <a:gd name="T38" fmla="*/ 71 w 808"/>
              <a:gd name="T39" fmla="*/ 441 h 501"/>
              <a:gd name="T40" fmla="*/ 71 w 808"/>
              <a:gd name="T41" fmla="*/ 59 h 501"/>
              <a:gd name="T42" fmla="*/ 400 w 808"/>
              <a:gd name="T43" fmla="*/ 59 h 501"/>
              <a:gd name="T44" fmla="*/ 400 w 808"/>
              <a:gd name="T45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8" h="501">
                <a:moveTo>
                  <a:pt x="542" y="500"/>
                </a:moveTo>
                <a:lnTo>
                  <a:pt x="807" y="500"/>
                </a:lnTo>
                <a:lnTo>
                  <a:pt x="807" y="0"/>
                </a:lnTo>
                <a:lnTo>
                  <a:pt x="400" y="0"/>
                </a:lnTo>
                <a:lnTo>
                  <a:pt x="400" y="59"/>
                </a:lnTo>
                <a:lnTo>
                  <a:pt x="730" y="59"/>
                </a:lnTo>
                <a:lnTo>
                  <a:pt x="730" y="441"/>
                </a:lnTo>
                <a:lnTo>
                  <a:pt x="536" y="441"/>
                </a:lnTo>
                <a:lnTo>
                  <a:pt x="400" y="441"/>
                </a:lnTo>
                <a:lnTo>
                  <a:pt x="400" y="500"/>
                </a:lnTo>
                <a:lnTo>
                  <a:pt x="542" y="500"/>
                </a:lnTo>
                <a:close/>
                <a:moveTo>
                  <a:pt x="400" y="0"/>
                </a:moveTo>
                <a:lnTo>
                  <a:pt x="0" y="0"/>
                </a:lnTo>
                <a:lnTo>
                  <a:pt x="0" y="500"/>
                </a:lnTo>
                <a:lnTo>
                  <a:pt x="265" y="500"/>
                </a:lnTo>
                <a:lnTo>
                  <a:pt x="400" y="500"/>
                </a:lnTo>
                <a:lnTo>
                  <a:pt x="400" y="441"/>
                </a:lnTo>
                <a:lnTo>
                  <a:pt x="271" y="441"/>
                </a:lnTo>
                <a:lnTo>
                  <a:pt x="71" y="441"/>
                </a:lnTo>
                <a:lnTo>
                  <a:pt x="71" y="441"/>
                </a:lnTo>
                <a:lnTo>
                  <a:pt x="71" y="59"/>
                </a:lnTo>
                <a:lnTo>
                  <a:pt x="400" y="59"/>
                </a:lnTo>
                <a:lnTo>
                  <a:pt x="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255" name="Freeform 72"/>
          <p:cNvSpPr>
            <a:spLocks noChangeArrowheads="1"/>
          </p:cNvSpPr>
          <p:nvPr/>
        </p:nvSpPr>
        <p:spPr bwMode="auto">
          <a:xfrm>
            <a:off x="4870978" y="3170178"/>
            <a:ext cx="82075" cy="9120"/>
          </a:xfrm>
          <a:custGeom>
            <a:avLst/>
            <a:gdLst>
              <a:gd name="T0" fmla="*/ 0 w 396"/>
              <a:gd name="T1" fmla="*/ 0 h 43"/>
              <a:gd name="T2" fmla="*/ 0 w 396"/>
              <a:gd name="T3" fmla="*/ 42 h 43"/>
              <a:gd name="T4" fmla="*/ 395 w 396"/>
              <a:gd name="T5" fmla="*/ 42 h 43"/>
              <a:gd name="T6" fmla="*/ 395 w 396"/>
              <a:gd name="T7" fmla="*/ 0 h 43"/>
              <a:gd name="T8" fmla="*/ 342 w 396"/>
              <a:gd name="T9" fmla="*/ 0 h 43"/>
              <a:gd name="T10" fmla="*/ 53 w 396"/>
              <a:gd name="T11" fmla="*/ 0 h 43"/>
              <a:gd name="T12" fmla="*/ 0 w 396"/>
              <a:gd name="T1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6" h="43">
                <a:moveTo>
                  <a:pt x="0" y="0"/>
                </a:moveTo>
                <a:lnTo>
                  <a:pt x="0" y="42"/>
                </a:lnTo>
                <a:lnTo>
                  <a:pt x="395" y="42"/>
                </a:lnTo>
                <a:lnTo>
                  <a:pt x="395" y="0"/>
                </a:lnTo>
                <a:lnTo>
                  <a:pt x="342" y="0"/>
                </a:lnTo>
                <a:lnTo>
                  <a:pt x="5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6A7FA5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0" name="Freeform 80"/>
          <p:cNvSpPr>
            <a:spLocks noChangeArrowheads="1"/>
          </p:cNvSpPr>
          <p:nvPr/>
        </p:nvSpPr>
        <p:spPr bwMode="auto">
          <a:xfrm>
            <a:off x="2037600" y="3742909"/>
            <a:ext cx="142262" cy="144095"/>
          </a:xfrm>
          <a:custGeom>
            <a:avLst/>
            <a:gdLst>
              <a:gd name="T0" fmla="*/ 689 w 690"/>
              <a:gd name="T1" fmla="*/ 347 h 695"/>
              <a:gd name="T2" fmla="*/ 689 w 690"/>
              <a:gd name="T3" fmla="*/ 347 h 695"/>
              <a:gd name="T4" fmla="*/ 342 w 690"/>
              <a:gd name="T5" fmla="*/ 0 h 695"/>
              <a:gd name="T6" fmla="*/ 0 w 690"/>
              <a:gd name="T7" fmla="*/ 347 h 695"/>
              <a:gd name="T8" fmla="*/ 342 w 690"/>
              <a:gd name="T9" fmla="*/ 694 h 695"/>
              <a:gd name="T10" fmla="*/ 689 w 690"/>
              <a:gd name="T11" fmla="*/ 347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695">
                <a:moveTo>
                  <a:pt x="689" y="347"/>
                </a:moveTo>
                <a:lnTo>
                  <a:pt x="689" y="347"/>
                </a:lnTo>
                <a:cubicBezTo>
                  <a:pt x="689" y="153"/>
                  <a:pt x="536" y="0"/>
                  <a:pt x="342" y="0"/>
                </a:cubicBezTo>
                <a:cubicBezTo>
                  <a:pt x="153" y="0"/>
                  <a:pt x="0" y="153"/>
                  <a:pt x="0" y="347"/>
                </a:cubicBezTo>
                <a:cubicBezTo>
                  <a:pt x="0" y="535"/>
                  <a:pt x="153" y="694"/>
                  <a:pt x="342" y="694"/>
                </a:cubicBezTo>
                <a:cubicBezTo>
                  <a:pt x="536" y="694"/>
                  <a:pt x="689" y="535"/>
                  <a:pt x="689" y="3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1" name="Freeform 81"/>
          <p:cNvSpPr>
            <a:spLocks noChangeArrowheads="1"/>
          </p:cNvSpPr>
          <p:nvPr/>
        </p:nvSpPr>
        <p:spPr bwMode="auto">
          <a:xfrm>
            <a:off x="2867460" y="3068035"/>
            <a:ext cx="111256" cy="111263"/>
          </a:xfrm>
          <a:custGeom>
            <a:avLst/>
            <a:gdLst>
              <a:gd name="T0" fmla="*/ 536 w 537"/>
              <a:gd name="T1" fmla="*/ 265 h 537"/>
              <a:gd name="T2" fmla="*/ 536 w 537"/>
              <a:gd name="T3" fmla="*/ 265 h 537"/>
              <a:gd name="T4" fmla="*/ 265 w 537"/>
              <a:gd name="T5" fmla="*/ 0 h 537"/>
              <a:gd name="T6" fmla="*/ 0 w 537"/>
              <a:gd name="T7" fmla="*/ 265 h 537"/>
              <a:gd name="T8" fmla="*/ 265 w 537"/>
              <a:gd name="T9" fmla="*/ 536 h 537"/>
              <a:gd name="T10" fmla="*/ 536 w 537"/>
              <a:gd name="T11" fmla="*/ 26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537">
                <a:moveTo>
                  <a:pt x="536" y="265"/>
                </a:moveTo>
                <a:lnTo>
                  <a:pt x="536" y="265"/>
                </a:lnTo>
                <a:cubicBezTo>
                  <a:pt x="536" y="118"/>
                  <a:pt x="412" y="0"/>
                  <a:pt x="265" y="0"/>
                </a:cubicBezTo>
                <a:cubicBezTo>
                  <a:pt x="118" y="0"/>
                  <a:pt x="0" y="118"/>
                  <a:pt x="0" y="265"/>
                </a:cubicBezTo>
                <a:cubicBezTo>
                  <a:pt x="0" y="412"/>
                  <a:pt x="118" y="536"/>
                  <a:pt x="265" y="536"/>
                </a:cubicBezTo>
                <a:cubicBezTo>
                  <a:pt x="412" y="536"/>
                  <a:pt x="536" y="412"/>
                  <a:pt x="536" y="2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2" name="Freeform 82"/>
          <p:cNvSpPr>
            <a:spLocks noChangeArrowheads="1"/>
          </p:cNvSpPr>
          <p:nvPr/>
        </p:nvSpPr>
        <p:spPr bwMode="auto">
          <a:xfrm>
            <a:off x="5121760" y="3556863"/>
            <a:ext cx="534393" cy="536252"/>
          </a:xfrm>
          <a:custGeom>
            <a:avLst/>
            <a:gdLst>
              <a:gd name="T0" fmla="*/ 2585 w 2586"/>
              <a:gd name="T1" fmla="*/ 1295 h 2591"/>
              <a:gd name="T2" fmla="*/ 2585 w 2586"/>
              <a:gd name="T3" fmla="*/ 1295 h 2591"/>
              <a:gd name="T4" fmla="*/ 1289 w 2586"/>
              <a:gd name="T5" fmla="*/ 0 h 2591"/>
              <a:gd name="T6" fmla="*/ 0 w 2586"/>
              <a:gd name="T7" fmla="*/ 1295 h 2591"/>
              <a:gd name="T8" fmla="*/ 1289 w 2586"/>
              <a:gd name="T9" fmla="*/ 2590 h 2591"/>
              <a:gd name="T10" fmla="*/ 2585 w 2586"/>
              <a:gd name="T11" fmla="*/ 1295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6" h="2591">
                <a:moveTo>
                  <a:pt x="2585" y="1295"/>
                </a:moveTo>
                <a:lnTo>
                  <a:pt x="2585" y="1295"/>
                </a:lnTo>
                <a:cubicBezTo>
                  <a:pt x="2585" y="583"/>
                  <a:pt x="2008" y="0"/>
                  <a:pt x="1289" y="0"/>
                </a:cubicBezTo>
                <a:cubicBezTo>
                  <a:pt x="577" y="0"/>
                  <a:pt x="0" y="583"/>
                  <a:pt x="0" y="1295"/>
                </a:cubicBezTo>
                <a:cubicBezTo>
                  <a:pt x="0" y="2007"/>
                  <a:pt x="577" y="2590"/>
                  <a:pt x="1289" y="2590"/>
                </a:cubicBezTo>
                <a:cubicBezTo>
                  <a:pt x="2008" y="2590"/>
                  <a:pt x="2585" y="2007"/>
                  <a:pt x="2585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3" name="Freeform 83"/>
          <p:cNvSpPr>
            <a:spLocks noChangeArrowheads="1"/>
          </p:cNvSpPr>
          <p:nvPr/>
        </p:nvSpPr>
        <p:spPr bwMode="auto">
          <a:xfrm>
            <a:off x="4385829" y="2114090"/>
            <a:ext cx="507948" cy="507980"/>
          </a:xfrm>
          <a:custGeom>
            <a:avLst/>
            <a:gdLst>
              <a:gd name="T0" fmla="*/ 2455 w 2456"/>
              <a:gd name="T1" fmla="*/ 1230 h 2456"/>
              <a:gd name="T2" fmla="*/ 2455 w 2456"/>
              <a:gd name="T3" fmla="*/ 1230 h 2456"/>
              <a:gd name="T4" fmla="*/ 1230 w 2456"/>
              <a:gd name="T5" fmla="*/ 0 h 2456"/>
              <a:gd name="T6" fmla="*/ 0 w 2456"/>
              <a:gd name="T7" fmla="*/ 1230 h 2456"/>
              <a:gd name="T8" fmla="*/ 1230 w 2456"/>
              <a:gd name="T9" fmla="*/ 2455 h 2456"/>
              <a:gd name="T10" fmla="*/ 2455 w 2456"/>
              <a:gd name="T11" fmla="*/ 1230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6" h="2456">
                <a:moveTo>
                  <a:pt x="2455" y="1230"/>
                </a:moveTo>
                <a:lnTo>
                  <a:pt x="2455" y="1230"/>
                </a:lnTo>
                <a:cubicBezTo>
                  <a:pt x="2455" y="553"/>
                  <a:pt x="1907" y="0"/>
                  <a:pt x="1230" y="0"/>
                </a:cubicBezTo>
                <a:cubicBezTo>
                  <a:pt x="547" y="0"/>
                  <a:pt x="0" y="553"/>
                  <a:pt x="0" y="1230"/>
                </a:cubicBezTo>
                <a:cubicBezTo>
                  <a:pt x="0" y="1907"/>
                  <a:pt x="547" y="2455"/>
                  <a:pt x="1230" y="2455"/>
                </a:cubicBezTo>
                <a:cubicBezTo>
                  <a:pt x="1907" y="2455"/>
                  <a:pt x="2455" y="1907"/>
                  <a:pt x="2455" y="1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4" name="Freeform 84"/>
          <p:cNvSpPr>
            <a:spLocks noChangeArrowheads="1"/>
          </p:cNvSpPr>
          <p:nvPr/>
        </p:nvSpPr>
        <p:spPr bwMode="auto">
          <a:xfrm>
            <a:off x="2397814" y="2512630"/>
            <a:ext cx="393955" cy="393981"/>
          </a:xfrm>
          <a:custGeom>
            <a:avLst/>
            <a:gdLst>
              <a:gd name="T0" fmla="*/ 1902 w 1903"/>
              <a:gd name="T1" fmla="*/ 954 h 1903"/>
              <a:gd name="T2" fmla="*/ 1902 w 1903"/>
              <a:gd name="T3" fmla="*/ 954 h 1903"/>
              <a:gd name="T4" fmla="*/ 948 w 1903"/>
              <a:gd name="T5" fmla="*/ 0 h 1903"/>
              <a:gd name="T6" fmla="*/ 0 w 1903"/>
              <a:gd name="T7" fmla="*/ 954 h 1903"/>
              <a:gd name="T8" fmla="*/ 948 w 1903"/>
              <a:gd name="T9" fmla="*/ 1902 h 1903"/>
              <a:gd name="T10" fmla="*/ 1902 w 1903"/>
              <a:gd name="T11" fmla="*/ 954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3" h="1903">
                <a:moveTo>
                  <a:pt x="1902" y="954"/>
                </a:moveTo>
                <a:lnTo>
                  <a:pt x="1902" y="954"/>
                </a:lnTo>
                <a:cubicBezTo>
                  <a:pt x="1902" y="430"/>
                  <a:pt x="1472" y="0"/>
                  <a:pt x="948" y="0"/>
                </a:cubicBezTo>
                <a:cubicBezTo>
                  <a:pt x="424" y="0"/>
                  <a:pt x="0" y="430"/>
                  <a:pt x="0" y="954"/>
                </a:cubicBezTo>
                <a:cubicBezTo>
                  <a:pt x="0" y="1478"/>
                  <a:pt x="424" y="1902"/>
                  <a:pt x="948" y="1902"/>
                </a:cubicBezTo>
                <a:cubicBezTo>
                  <a:pt x="1472" y="1902"/>
                  <a:pt x="1902" y="1478"/>
                  <a:pt x="1902" y="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5" name="Freeform 85"/>
          <p:cNvSpPr>
            <a:spLocks noChangeArrowheads="1"/>
          </p:cNvSpPr>
          <p:nvPr/>
        </p:nvSpPr>
        <p:spPr bwMode="auto">
          <a:xfrm>
            <a:off x="1605344" y="3623437"/>
            <a:ext cx="402162" cy="402189"/>
          </a:xfrm>
          <a:custGeom>
            <a:avLst/>
            <a:gdLst>
              <a:gd name="T0" fmla="*/ 1943 w 1944"/>
              <a:gd name="T1" fmla="*/ 971 h 1943"/>
              <a:gd name="T2" fmla="*/ 1943 w 1944"/>
              <a:gd name="T3" fmla="*/ 971 h 1943"/>
              <a:gd name="T4" fmla="*/ 972 w 1944"/>
              <a:gd name="T5" fmla="*/ 0 h 1943"/>
              <a:gd name="T6" fmla="*/ 0 w 1944"/>
              <a:gd name="T7" fmla="*/ 971 h 1943"/>
              <a:gd name="T8" fmla="*/ 972 w 1944"/>
              <a:gd name="T9" fmla="*/ 1942 h 1943"/>
              <a:gd name="T10" fmla="*/ 1943 w 1944"/>
              <a:gd name="T11" fmla="*/ 971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3">
                <a:moveTo>
                  <a:pt x="1943" y="971"/>
                </a:moveTo>
                <a:lnTo>
                  <a:pt x="1943" y="971"/>
                </a:lnTo>
                <a:cubicBezTo>
                  <a:pt x="1943" y="436"/>
                  <a:pt x="1507" y="0"/>
                  <a:pt x="972" y="0"/>
                </a:cubicBezTo>
                <a:cubicBezTo>
                  <a:pt x="436" y="0"/>
                  <a:pt x="0" y="436"/>
                  <a:pt x="0" y="971"/>
                </a:cubicBezTo>
                <a:cubicBezTo>
                  <a:pt x="0" y="1506"/>
                  <a:pt x="436" y="1942"/>
                  <a:pt x="972" y="1942"/>
                </a:cubicBezTo>
                <a:cubicBezTo>
                  <a:pt x="1507" y="1942"/>
                  <a:pt x="1943" y="1506"/>
                  <a:pt x="1943" y="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6" name="Freeform 86"/>
          <p:cNvSpPr>
            <a:spLocks noChangeArrowheads="1"/>
          </p:cNvSpPr>
          <p:nvPr/>
        </p:nvSpPr>
        <p:spPr bwMode="auto">
          <a:xfrm>
            <a:off x="2405109" y="5113635"/>
            <a:ext cx="412194" cy="412221"/>
          </a:xfrm>
          <a:custGeom>
            <a:avLst/>
            <a:gdLst>
              <a:gd name="T0" fmla="*/ 1991 w 1992"/>
              <a:gd name="T1" fmla="*/ 995 h 1991"/>
              <a:gd name="T2" fmla="*/ 1991 w 1992"/>
              <a:gd name="T3" fmla="*/ 995 h 1991"/>
              <a:gd name="T4" fmla="*/ 996 w 1992"/>
              <a:gd name="T5" fmla="*/ 0 h 1991"/>
              <a:gd name="T6" fmla="*/ 0 w 1992"/>
              <a:gd name="T7" fmla="*/ 995 h 1991"/>
              <a:gd name="T8" fmla="*/ 996 w 1992"/>
              <a:gd name="T9" fmla="*/ 1990 h 1991"/>
              <a:gd name="T10" fmla="*/ 1991 w 1992"/>
              <a:gd name="T11" fmla="*/ 995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2" h="1991">
                <a:moveTo>
                  <a:pt x="1991" y="995"/>
                </a:moveTo>
                <a:lnTo>
                  <a:pt x="1991" y="995"/>
                </a:lnTo>
                <a:cubicBezTo>
                  <a:pt x="1991" y="447"/>
                  <a:pt x="1543" y="0"/>
                  <a:pt x="996" y="0"/>
                </a:cubicBezTo>
                <a:cubicBezTo>
                  <a:pt x="448" y="0"/>
                  <a:pt x="0" y="447"/>
                  <a:pt x="0" y="995"/>
                </a:cubicBezTo>
                <a:cubicBezTo>
                  <a:pt x="0" y="1542"/>
                  <a:pt x="448" y="1990"/>
                  <a:pt x="996" y="1990"/>
                </a:cubicBezTo>
                <a:cubicBezTo>
                  <a:pt x="1543" y="1990"/>
                  <a:pt x="1991" y="1542"/>
                  <a:pt x="1991" y="9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8" name="Freeform 88"/>
          <p:cNvSpPr>
            <a:spLocks noChangeArrowheads="1"/>
          </p:cNvSpPr>
          <p:nvPr/>
        </p:nvSpPr>
        <p:spPr bwMode="auto">
          <a:xfrm>
            <a:off x="2768971" y="5007844"/>
            <a:ext cx="142262" cy="144095"/>
          </a:xfrm>
          <a:custGeom>
            <a:avLst/>
            <a:gdLst>
              <a:gd name="T0" fmla="*/ 689 w 690"/>
              <a:gd name="T1" fmla="*/ 348 h 696"/>
              <a:gd name="T2" fmla="*/ 689 w 690"/>
              <a:gd name="T3" fmla="*/ 348 h 696"/>
              <a:gd name="T4" fmla="*/ 347 w 690"/>
              <a:gd name="T5" fmla="*/ 0 h 696"/>
              <a:gd name="T6" fmla="*/ 0 w 690"/>
              <a:gd name="T7" fmla="*/ 348 h 696"/>
              <a:gd name="T8" fmla="*/ 347 w 690"/>
              <a:gd name="T9" fmla="*/ 695 h 696"/>
              <a:gd name="T10" fmla="*/ 689 w 690"/>
              <a:gd name="T11" fmla="*/ 348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696">
                <a:moveTo>
                  <a:pt x="689" y="348"/>
                </a:moveTo>
                <a:lnTo>
                  <a:pt x="689" y="348"/>
                </a:lnTo>
                <a:cubicBezTo>
                  <a:pt x="689" y="159"/>
                  <a:pt x="536" y="0"/>
                  <a:pt x="347" y="0"/>
                </a:cubicBezTo>
                <a:cubicBezTo>
                  <a:pt x="153" y="0"/>
                  <a:pt x="0" y="159"/>
                  <a:pt x="0" y="348"/>
                </a:cubicBezTo>
                <a:cubicBezTo>
                  <a:pt x="0" y="542"/>
                  <a:pt x="153" y="695"/>
                  <a:pt x="347" y="695"/>
                </a:cubicBezTo>
                <a:cubicBezTo>
                  <a:pt x="536" y="695"/>
                  <a:pt x="689" y="542"/>
                  <a:pt x="689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39" name="Freeform 89"/>
          <p:cNvSpPr>
            <a:spLocks noChangeArrowheads="1"/>
          </p:cNvSpPr>
          <p:nvPr/>
        </p:nvSpPr>
        <p:spPr bwMode="auto">
          <a:xfrm>
            <a:off x="4046590" y="4930324"/>
            <a:ext cx="414018" cy="415869"/>
          </a:xfrm>
          <a:custGeom>
            <a:avLst/>
            <a:gdLst>
              <a:gd name="T0" fmla="*/ 2002 w 2003"/>
              <a:gd name="T1" fmla="*/ 1006 h 2009"/>
              <a:gd name="T2" fmla="*/ 2002 w 2003"/>
              <a:gd name="T3" fmla="*/ 1006 h 2009"/>
              <a:gd name="T4" fmla="*/ 1001 w 2003"/>
              <a:gd name="T5" fmla="*/ 0 h 2009"/>
              <a:gd name="T6" fmla="*/ 0 w 2003"/>
              <a:gd name="T7" fmla="*/ 1006 h 2009"/>
              <a:gd name="T8" fmla="*/ 1001 w 2003"/>
              <a:gd name="T9" fmla="*/ 2008 h 2009"/>
              <a:gd name="T10" fmla="*/ 2002 w 2003"/>
              <a:gd name="T11" fmla="*/ 1006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3" h="2009">
                <a:moveTo>
                  <a:pt x="2002" y="1006"/>
                </a:moveTo>
                <a:lnTo>
                  <a:pt x="2002" y="1006"/>
                </a:lnTo>
                <a:cubicBezTo>
                  <a:pt x="2002" y="453"/>
                  <a:pt x="1554" y="0"/>
                  <a:pt x="1001" y="0"/>
                </a:cubicBezTo>
                <a:cubicBezTo>
                  <a:pt x="447" y="0"/>
                  <a:pt x="0" y="453"/>
                  <a:pt x="0" y="1006"/>
                </a:cubicBezTo>
                <a:cubicBezTo>
                  <a:pt x="0" y="1560"/>
                  <a:pt x="447" y="2008"/>
                  <a:pt x="1001" y="2008"/>
                </a:cubicBezTo>
                <a:cubicBezTo>
                  <a:pt x="1554" y="2008"/>
                  <a:pt x="2002" y="1560"/>
                  <a:pt x="2002" y="10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0" name="Freeform 90"/>
          <p:cNvSpPr>
            <a:spLocks noChangeArrowheads="1"/>
          </p:cNvSpPr>
          <p:nvPr/>
        </p:nvSpPr>
        <p:spPr bwMode="auto">
          <a:xfrm>
            <a:off x="4022879" y="2961331"/>
            <a:ext cx="351095" cy="351118"/>
          </a:xfrm>
          <a:custGeom>
            <a:avLst/>
            <a:gdLst>
              <a:gd name="T0" fmla="*/ 1696 w 1697"/>
              <a:gd name="T1" fmla="*/ 848 h 1696"/>
              <a:gd name="T2" fmla="*/ 1696 w 1697"/>
              <a:gd name="T3" fmla="*/ 848 h 1696"/>
              <a:gd name="T4" fmla="*/ 848 w 1697"/>
              <a:gd name="T5" fmla="*/ 0 h 1696"/>
              <a:gd name="T6" fmla="*/ 0 w 1697"/>
              <a:gd name="T7" fmla="*/ 848 h 1696"/>
              <a:gd name="T8" fmla="*/ 848 w 1697"/>
              <a:gd name="T9" fmla="*/ 1695 h 1696"/>
              <a:gd name="T10" fmla="*/ 1696 w 1697"/>
              <a:gd name="T11" fmla="*/ 848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7" h="1696">
                <a:moveTo>
                  <a:pt x="1696" y="848"/>
                </a:moveTo>
                <a:lnTo>
                  <a:pt x="1696" y="848"/>
                </a:lnTo>
                <a:cubicBezTo>
                  <a:pt x="1696" y="376"/>
                  <a:pt x="1313" y="0"/>
                  <a:pt x="848" y="0"/>
                </a:cubicBezTo>
                <a:cubicBezTo>
                  <a:pt x="377" y="0"/>
                  <a:pt x="0" y="376"/>
                  <a:pt x="0" y="848"/>
                </a:cubicBezTo>
                <a:cubicBezTo>
                  <a:pt x="0" y="1313"/>
                  <a:pt x="377" y="1695"/>
                  <a:pt x="848" y="1695"/>
                </a:cubicBezTo>
                <a:cubicBezTo>
                  <a:pt x="1313" y="1695"/>
                  <a:pt x="1696" y="1313"/>
                  <a:pt x="1696" y="8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2" name="Freeform 92"/>
          <p:cNvSpPr>
            <a:spLocks noChangeArrowheads="1"/>
          </p:cNvSpPr>
          <p:nvPr/>
        </p:nvSpPr>
        <p:spPr bwMode="auto">
          <a:xfrm>
            <a:off x="4540858" y="2294664"/>
            <a:ext cx="49244" cy="181487"/>
          </a:xfrm>
          <a:custGeom>
            <a:avLst/>
            <a:gdLst>
              <a:gd name="T0" fmla="*/ 236 w 237"/>
              <a:gd name="T1" fmla="*/ 877 h 878"/>
              <a:gd name="T2" fmla="*/ 0 w 237"/>
              <a:gd name="T3" fmla="*/ 877 h 878"/>
              <a:gd name="T4" fmla="*/ 0 w 237"/>
              <a:gd name="T5" fmla="*/ 0 h 878"/>
              <a:gd name="T6" fmla="*/ 236 w 237"/>
              <a:gd name="T7" fmla="*/ 0 h 878"/>
              <a:gd name="T8" fmla="*/ 236 w 237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878">
                <a:moveTo>
                  <a:pt x="236" y="877"/>
                </a:moveTo>
                <a:lnTo>
                  <a:pt x="0" y="877"/>
                </a:lnTo>
                <a:lnTo>
                  <a:pt x="0" y="0"/>
                </a:lnTo>
                <a:lnTo>
                  <a:pt x="236" y="0"/>
                </a:lnTo>
                <a:lnTo>
                  <a:pt x="236" y="8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5EB2D3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3" name="Freeform 93"/>
          <p:cNvSpPr>
            <a:spLocks noChangeArrowheads="1"/>
          </p:cNvSpPr>
          <p:nvPr/>
        </p:nvSpPr>
        <p:spPr bwMode="auto">
          <a:xfrm>
            <a:off x="4613812" y="2381303"/>
            <a:ext cx="54716" cy="94848"/>
          </a:xfrm>
          <a:custGeom>
            <a:avLst/>
            <a:gdLst>
              <a:gd name="T0" fmla="*/ 265 w 266"/>
              <a:gd name="T1" fmla="*/ 459 h 460"/>
              <a:gd name="T2" fmla="*/ 0 w 266"/>
              <a:gd name="T3" fmla="*/ 459 h 460"/>
              <a:gd name="T4" fmla="*/ 0 w 266"/>
              <a:gd name="T5" fmla="*/ 0 h 460"/>
              <a:gd name="T6" fmla="*/ 265 w 266"/>
              <a:gd name="T7" fmla="*/ 0 h 460"/>
              <a:gd name="T8" fmla="*/ 265 w 266"/>
              <a:gd name="T9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" h="460">
                <a:moveTo>
                  <a:pt x="265" y="459"/>
                </a:moveTo>
                <a:lnTo>
                  <a:pt x="0" y="459"/>
                </a:lnTo>
                <a:lnTo>
                  <a:pt x="0" y="0"/>
                </a:lnTo>
                <a:lnTo>
                  <a:pt x="265" y="0"/>
                </a:lnTo>
                <a:lnTo>
                  <a:pt x="265" y="4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5EB2D3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4" name="Freeform 94"/>
          <p:cNvSpPr>
            <a:spLocks noChangeArrowheads="1"/>
          </p:cNvSpPr>
          <p:nvPr/>
        </p:nvSpPr>
        <p:spPr bwMode="auto">
          <a:xfrm>
            <a:off x="4691327" y="2334792"/>
            <a:ext cx="49244" cy="141359"/>
          </a:xfrm>
          <a:custGeom>
            <a:avLst/>
            <a:gdLst>
              <a:gd name="T0" fmla="*/ 236 w 237"/>
              <a:gd name="T1" fmla="*/ 683 h 684"/>
              <a:gd name="T2" fmla="*/ 0 w 237"/>
              <a:gd name="T3" fmla="*/ 683 h 684"/>
              <a:gd name="T4" fmla="*/ 0 w 237"/>
              <a:gd name="T5" fmla="*/ 0 h 684"/>
              <a:gd name="T6" fmla="*/ 236 w 237"/>
              <a:gd name="T7" fmla="*/ 0 h 684"/>
              <a:gd name="T8" fmla="*/ 236 w 237"/>
              <a:gd name="T9" fmla="*/ 6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684">
                <a:moveTo>
                  <a:pt x="236" y="683"/>
                </a:moveTo>
                <a:lnTo>
                  <a:pt x="0" y="683"/>
                </a:lnTo>
                <a:lnTo>
                  <a:pt x="0" y="0"/>
                </a:lnTo>
                <a:lnTo>
                  <a:pt x="236" y="0"/>
                </a:lnTo>
                <a:lnTo>
                  <a:pt x="236" y="68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5EB2D3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5" name="Line 95"/>
          <p:cNvSpPr>
            <a:spLocks noChangeShapeType="1"/>
          </p:cNvSpPr>
          <p:nvPr/>
        </p:nvSpPr>
        <p:spPr bwMode="auto">
          <a:xfrm>
            <a:off x="4497997" y="2476150"/>
            <a:ext cx="282700" cy="913"/>
          </a:xfrm>
          <a:prstGeom prst="line">
            <a:avLst/>
          </a:prstGeom>
          <a:noFill/>
          <a:ln w="2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6" name="Line 96"/>
          <p:cNvSpPr>
            <a:spLocks noChangeShapeType="1"/>
          </p:cNvSpPr>
          <p:nvPr/>
        </p:nvSpPr>
        <p:spPr bwMode="auto">
          <a:xfrm flipV="1">
            <a:off x="4497997" y="2230825"/>
            <a:ext cx="912" cy="246238"/>
          </a:xfrm>
          <a:prstGeom prst="line">
            <a:avLst/>
          </a:prstGeom>
          <a:noFill/>
          <a:ln w="2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7" name="Freeform 97"/>
          <p:cNvSpPr>
            <a:spLocks noChangeArrowheads="1"/>
          </p:cNvSpPr>
          <p:nvPr/>
        </p:nvSpPr>
        <p:spPr bwMode="auto">
          <a:xfrm>
            <a:off x="2470768" y="5179299"/>
            <a:ext cx="280876" cy="279982"/>
          </a:xfrm>
          <a:custGeom>
            <a:avLst/>
            <a:gdLst>
              <a:gd name="T0" fmla="*/ 1355 w 1356"/>
              <a:gd name="T1" fmla="*/ 753 h 1355"/>
              <a:gd name="T2" fmla="*/ 1355 w 1356"/>
              <a:gd name="T3" fmla="*/ 753 h 1355"/>
              <a:gd name="T4" fmla="*/ 1355 w 1356"/>
              <a:gd name="T5" fmla="*/ 600 h 1355"/>
              <a:gd name="T6" fmla="*/ 1237 w 1356"/>
              <a:gd name="T7" fmla="*/ 600 h 1355"/>
              <a:gd name="T8" fmla="*/ 1202 w 1356"/>
              <a:gd name="T9" fmla="*/ 465 h 1355"/>
              <a:gd name="T10" fmla="*/ 1302 w 1356"/>
              <a:gd name="T11" fmla="*/ 400 h 1355"/>
              <a:gd name="T12" fmla="*/ 1231 w 1356"/>
              <a:gd name="T13" fmla="*/ 270 h 1355"/>
              <a:gd name="T14" fmla="*/ 1125 w 1356"/>
              <a:gd name="T15" fmla="*/ 329 h 1355"/>
              <a:gd name="T16" fmla="*/ 1025 w 1356"/>
              <a:gd name="T17" fmla="*/ 229 h 1355"/>
              <a:gd name="T18" fmla="*/ 1084 w 1356"/>
              <a:gd name="T19" fmla="*/ 129 h 1355"/>
              <a:gd name="T20" fmla="*/ 954 w 1356"/>
              <a:gd name="T21" fmla="*/ 53 h 1355"/>
              <a:gd name="T22" fmla="*/ 890 w 1356"/>
              <a:gd name="T23" fmla="*/ 153 h 1355"/>
              <a:gd name="T24" fmla="*/ 754 w 1356"/>
              <a:gd name="T25" fmla="*/ 117 h 1355"/>
              <a:gd name="T26" fmla="*/ 754 w 1356"/>
              <a:gd name="T27" fmla="*/ 0 h 1355"/>
              <a:gd name="T28" fmla="*/ 601 w 1356"/>
              <a:gd name="T29" fmla="*/ 0 h 1355"/>
              <a:gd name="T30" fmla="*/ 601 w 1356"/>
              <a:gd name="T31" fmla="*/ 117 h 1355"/>
              <a:gd name="T32" fmla="*/ 466 w 1356"/>
              <a:gd name="T33" fmla="*/ 153 h 1355"/>
              <a:gd name="T34" fmla="*/ 401 w 1356"/>
              <a:gd name="T35" fmla="*/ 53 h 1355"/>
              <a:gd name="T36" fmla="*/ 271 w 1356"/>
              <a:gd name="T37" fmla="*/ 129 h 1355"/>
              <a:gd name="T38" fmla="*/ 330 w 1356"/>
              <a:gd name="T39" fmla="*/ 229 h 1355"/>
              <a:gd name="T40" fmla="*/ 230 w 1356"/>
              <a:gd name="T41" fmla="*/ 329 h 1355"/>
              <a:gd name="T42" fmla="*/ 130 w 1356"/>
              <a:gd name="T43" fmla="*/ 270 h 1355"/>
              <a:gd name="T44" fmla="*/ 53 w 1356"/>
              <a:gd name="T45" fmla="*/ 400 h 1355"/>
              <a:gd name="T46" fmla="*/ 154 w 1356"/>
              <a:gd name="T47" fmla="*/ 465 h 1355"/>
              <a:gd name="T48" fmla="*/ 118 w 1356"/>
              <a:gd name="T49" fmla="*/ 600 h 1355"/>
              <a:gd name="T50" fmla="*/ 0 w 1356"/>
              <a:gd name="T51" fmla="*/ 600 h 1355"/>
              <a:gd name="T52" fmla="*/ 0 w 1356"/>
              <a:gd name="T53" fmla="*/ 753 h 1355"/>
              <a:gd name="T54" fmla="*/ 118 w 1356"/>
              <a:gd name="T55" fmla="*/ 753 h 1355"/>
              <a:gd name="T56" fmla="*/ 154 w 1356"/>
              <a:gd name="T57" fmla="*/ 889 h 1355"/>
              <a:gd name="T58" fmla="*/ 53 w 1356"/>
              <a:gd name="T59" fmla="*/ 953 h 1355"/>
              <a:gd name="T60" fmla="*/ 130 w 1356"/>
              <a:gd name="T61" fmla="*/ 1083 h 1355"/>
              <a:gd name="T62" fmla="*/ 230 w 1356"/>
              <a:gd name="T63" fmla="*/ 1024 h 1355"/>
              <a:gd name="T64" fmla="*/ 330 w 1356"/>
              <a:gd name="T65" fmla="*/ 1124 h 1355"/>
              <a:gd name="T66" fmla="*/ 271 w 1356"/>
              <a:gd name="T67" fmla="*/ 1224 h 1355"/>
              <a:gd name="T68" fmla="*/ 401 w 1356"/>
              <a:gd name="T69" fmla="*/ 1301 h 1355"/>
              <a:gd name="T70" fmla="*/ 466 w 1356"/>
              <a:gd name="T71" fmla="*/ 1201 h 1355"/>
              <a:gd name="T72" fmla="*/ 601 w 1356"/>
              <a:gd name="T73" fmla="*/ 1236 h 1355"/>
              <a:gd name="T74" fmla="*/ 601 w 1356"/>
              <a:gd name="T75" fmla="*/ 1354 h 1355"/>
              <a:gd name="T76" fmla="*/ 754 w 1356"/>
              <a:gd name="T77" fmla="*/ 1354 h 1355"/>
              <a:gd name="T78" fmla="*/ 754 w 1356"/>
              <a:gd name="T79" fmla="*/ 1236 h 1355"/>
              <a:gd name="T80" fmla="*/ 890 w 1356"/>
              <a:gd name="T81" fmla="*/ 1201 h 1355"/>
              <a:gd name="T82" fmla="*/ 954 w 1356"/>
              <a:gd name="T83" fmla="*/ 1301 h 1355"/>
              <a:gd name="T84" fmla="*/ 1084 w 1356"/>
              <a:gd name="T85" fmla="*/ 1224 h 1355"/>
              <a:gd name="T86" fmla="*/ 1025 w 1356"/>
              <a:gd name="T87" fmla="*/ 1124 h 1355"/>
              <a:gd name="T88" fmla="*/ 1125 w 1356"/>
              <a:gd name="T89" fmla="*/ 1024 h 1355"/>
              <a:gd name="T90" fmla="*/ 1231 w 1356"/>
              <a:gd name="T91" fmla="*/ 1083 h 1355"/>
              <a:gd name="T92" fmla="*/ 1302 w 1356"/>
              <a:gd name="T93" fmla="*/ 953 h 1355"/>
              <a:gd name="T94" fmla="*/ 1202 w 1356"/>
              <a:gd name="T95" fmla="*/ 889 h 1355"/>
              <a:gd name="T96" fmla="*/ 1237 w 1356"/>
              <a:gd name="T97" fmla="*/ 753 h 1355"/>
              <a:gd name="T98" fmla="*/ 1355 w 1356"/>
              <a:gd name="T99" fmla="*/ 753 h 1355"/>
              <a:gd name="T100" fmla="*/ 336 w 1356"/>
              <a:gd name="T101" fmla="*/ 677 h 1355"/>
              <a:gd name="T102" fmla="*/ 336 w 1356"/>
              <a:gd name="T103" fmla="*/ 677 h 1355"/>
              <a:gd name="T104" fmla="*/ 678 w 1356"/>
              <a:gd name="T105" fmla="*/ 335 h 1355"/>
              <a:gd name="T106" fmla="*/ 1019 w 1356"/>
              <a:gd name="T107" fmla="*/ 677 h 1355"/>
              <a:gd name="T108" fmla="*/ 678 w 1356"/>
              <a:gd name="T109" fmla="*/ 1018 h 1355"/>
              <a:gd name="T110" fmla="*/ 336 w 1356"/>
              <a:gd name="T111" fmla="*/ 677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56" h="1355">
                <a:moveTo>
                  <a:pt x="1355" y="753"/>
                </a:moveTo>
                <a:lnTo>
                  <a:pt x="1355" y="753"/>
                </a:lnTo>
                <a:cubicBezTo>
                  <a:pt x="1355" y="600"/>
                  <a:pt x="1355" y="600"/>
                  <a:pt x="1355" y="600"/>
                </a:cubicBezTo>
                <a:cubicBezTo>
                  <a:pt x="1237" y="600"/>
                  <a:pt x="1237" y="600"/>
                  <a:pt x="1237" y="600"/>
                </a:cubicBezTo>
                <a:cubicBezTo>
                  <a:pt x="1231" y="553"/>
                  <a:pt x="1219" y="506"/>
                  <a:pt x="1202" y="465"/>
                </a:cubicBezTo>
                <a:cubicBezTo>
                  <a:pt x="1302" y="400"/>
                  <a:pt x="1302" y="400"/>
                  <a:pt x="1302" y="400"/>
                </a:cubicBezTo>
                <a:cubicBezTo>
                  <a:pt x="1231" y="270"/>
                  <a:pt x="1231" y="270"/>
                  <a:pt x="1231" y="270"/>
                </a:cubicBezTo>
                <a:cubicBezTo>
                  <a:pt x="1125" y="329"/>
                  <a:pt x="1125" y="329"/>
                  <a:pt x="1125" y="329"/>
                </a:cubicBezTo>
                <a:cubicBezTo>
                  <a:pt x="1096" y="294"/>
                  <a:pt x="1060" y="259"/>
                  <a:pt x="1025" y="229"/>
                </a:cubicBezTo>
                <a:cubicBezTo>
                  <a:pt x="1084" y="129"/>
                  <a:pt x="1084" y="129"/>
                  <a:pt x="1084" y="129"/>
                </a:cubicBezTo>
                <a:cubicBezTo>
                  <a:pt x="954" y="53"/>
                  <a:pt x="954" y="53"/>
                  <a:pt x="954" y="53"/>
                </a:cubicBezTo>
                <a:cubicBezTo>
                  <a:pt x="890" y="153"/>
                  <a:pt x="890" y="153"/>
                  <a:pt x="890" y="153"/>
                </a:cubicBezTo>
                <a:cubicBezTo>
                  <a:pt x="848" y="135"/>
                  <a:pt x="801" y="123"/>
                  <a:pt x="754" y="117"/>
                </a:cubicBezTo>
                <a:cubicBezTo>
                  <a:pt x="754" y="0"/>
                  <a:pt x="754" y="0"/>
                  <a:pt x="754" y="0"/>
                </a:cubicBezTo>
                <a:cubicBezTo>
                  <a:pt x="601" y="0"/>
                  <a:pt x="601" y="0"/>
                  <a:pt x="601" y="0"/>
                </a:cubicBezTo>
                <a:cubicBezTo>
                  <a:pt x="601" y="117"/>
                  <a:pt x="601" y="117"/>
                  <a:pt x="601" y="117"/>
                </a:cubicBezTo>
                <a:cubicBezTo>
                  <a:pt x="554" y="123"/>
                  <a:pt x="507" y="135"/>
                  <a:pt x="466" y="153"/>
                </a:cubicBezTo>
                <a:cubicBezTo>
                  <a:pt x="401" y="53"/>
                  <a:pt x="401" y="53"/>
                  <a:pt x="401" y="53"/>
                </a:cubicBezTo>
                <a:cubicBezTo>
                  <a:pt x="271" y="129"/>
                  <a:pt x="271" y="129"/>
                  <a:pt x="271" y="129"/>
                </a:cubicBezTo>
                <a:cubicBezTo>
                  <a:pt x="330" y="229"/>
                  <a:pt x="330" y="229"/>
                  <a:pt x="330" y="229"/>
                </a:cubicBezTo>
                <a:cubicBezTo>
                  <a:pt x="295" y="259"/>
                  <a:pt x="259" y="294"/>
                  <a:pt x="230" y="329"/>
                </a:cubicBezTo>
                <a:cubicBezTo>
                  <a:pt x="130" y="270"/>
                  <a:pt x="130" y="270"/>
                  <a:pt x="130" y="270"/>
                </a:cubicBezTo>
                <a:cubicBezTo>
                  <a:pt x="53" y="400"/>
                  <a:pt x="53" y="400"/>
                  <a:pt x="53" y="400"/>
                </a:cubicBezTo>
                <a:cubicBezTo>
                  <a:pt x="154" y="465"/>
                  <a:pt x="154" y="465"/>
                  <a:pt x="154" y="465"/>
                </a:cubicBezTo>
                <a:cubicBezTo>
                  <a:pt x="136" y="506"/>
                  <a:pt x="124" y="553"/>
                  <a:pt x="118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753"/>
                  <a:pt x="0" y="753"/>
                  <a:pt x="0" y="753"/>
                </a:cubicBezTo>
                <a:cubicBezTo>
                  <a:pt x="118" y="753"/>
                  <a:pt x="118" y="753"/>
                  <a:pt x="118" y="753"/>
                </a:cubicBezTo>
                <a:cubicBezTo>
                  <a:pt x="124" y="801"/>
                  <a:pt x="136" y="848"/>
                  <a:pt x="154" y="889"/>
                </a:cubicBezTo>
                <a:cubicBezTo>
                  <a:pt x="53" y="953"/>
                  <a:pt x="53" y="953"/>
                  <a:pt x="53" y="953"/>
                </a:cubicBezTo>
                <a:cubicBezTo>
                  <a:pt x="130" y="1083"/>
                  <a:pt x="130" y="1083"/>
                  <a:pt x="130" y="1083"/>
                </a:cubicBezTo>
                <a:cubicBezTo>
                  <a:pt x="230" y="1024"/>
                  <a:pt x="230" y="1024"/>
                  <a:pt x="230" y="1024"/>
                </a:cubicBezTo>
                <a:cubicBezTo>
                  <a:pt x="259" y="1060"/>
                  <a:pt x="295" y="1095"/>
                  <a:pt x="330" y="1124"/>
                </a:cubicBezTo>
                <a:cubicBezTo>
                  <a:pt x="271" y="1224"/>
                  <a:pt x="271" y="1224"/>
                  <a:pt x="271" y="1224"/>
                </a:cubicBezTo>
                <a:cubicBezTo>
                  <a:pt x="401" y="1301"/>
                  <a:pt x="401" y="1301"/>
                  <a:pt x="401" y="1301"/>
                </a:cubicBezTo>
                <a:cubicBezTo>
                  <a:pt x="466" y="1201"/>
                  <a:pt x="466" y="1201"/>
                  <a:pt x="466" y="1201"/>
                </a:cubicBezTo>
                <a:cubicBezTo>
                  <a:pt x="507" y="1218"/>
                  <a:pt x="554" y="1230"/>
                  <a:pt x="601" y="1236"/>
                </a:cubicBezTo>
                <a:cubicBezTo>
                  <a:pt x="601" y="1354"/>
                  <a:pt x="601" y="1354"/>
                  <a:pt x="601" y="1354"/>
                </a:cubicBezTo>
                <a:cubicBezTo>
                  <a:pt x="754" y="1354"/>
                  <a:pt x="754" y="1354"/>
                  <a:pt x="754" y="1354"/>
                </a:cubicBezTo>
                <a:cubicBezTo>
                  <a:pt x="754" y="1236"/>
                  <a:pt x="754" y="1236"/>
                  <a:pt x="754" y="1236"/>
                </a:cubicBezTo>
                <a:cubicBezTo>
                  <a:pt x="801" y="1230"/>
                  <a:pt x="848" y="1218"/>
                  <a:pt x="890" y="1201"/>
                </a:cubicBezTo>
                <a:cubicBezTo>
                  <a:pt x="954" y="1301"/>
                  <a:pt x="954" y="1301"/>
                  <a:pt x="954" y="1301"/>
                </a:cubicBezTo>
                <a:cubicBezTo>
                  <a:pt x="1084" y="1224"/>
                  <a:pt x="1084" y="1224"/>
                  <a:pt x="1084" y="1224"/>
                </a:cubicBezTo>
                <a:cubicBezTo>
                  <a:pt x="1025" y="1124"/>
                  <a:pt x="1025" y="1124"/>
                  <a:pt x="1025" y="1124"/>
                </a:cubicBezTo>
                <a:cubicBezTo>
                  <a:pt x="1060" y="1095"/>
                  <a:pt x="1096" y="1060"/>
                  <a:pt x="1125" y="1024"/>
                </a:cubicBezTo>
                <a:cubicBezTo>
                  <a:pt x="1231" y="1083"/>
                  <a:pt x="1231" y="1083"/>
                  <a:pt x="1231" y="1083"/>
                </a:cubicBezTo>
                <a:cubicBezTo>
                  <a:pt x="1302" y="953"/>
                  <a:pt x="1302" y="953"/>
                  <a:pt x="1302" y="953"/>
                </a:cubicBezTo>
                <a:cubicBezTo>
                  <a:pt x="1202" y="889"/>
                  <a:pt x="1202" y="889"/>
                  <a:pt x="1202" y="889"/>
                </a:cubicBezTo>
                <a:cubicBezTo>
                  <a:pt x="1219" y="848"/>
                  <a:pt x="1231" y="801"/>
                  <a:pt x="1237" y="753"/>
                </a:cubicBezTo>
                <a:lnTo>
                  <a:pt x="1355" y="753"/>
                </a:lnTo>
                <a:close/>
                <a:moveTo>
                  <a:pt x="336" y="677"/>
                </a:moveTo>
                <a:lnTo>
                  <a:pt x="336" y="677"/>
                </a:lnTo>
                <a:cubicBezTo>
                  <a:pt x="336" y="488"/>
                  <a:pt x="489" y="335"/>
                  <a:pt x="678" y="335"/>
                </a:cubicBezTo>
                <a:cubicBezTo>
                  <a:pt x="866" y="335"/>
                  <a:pt x="1019" y="488"/>
                  <a:pt x="1019" y="677"/>
                </a:cubicBezTo>
                <a:cubicBezTo>
                  <a:pt x="1019" y="865"/>
                  <a:pt x="866" y="1018"/>
                  <a:pt x="678" y="1018"/>
                </a:cubicBezTo>
                <a:cubicBezTo>
                  <a:pt x="489" y="1018"/>
                  <a:pt x="336" y="865"/>
                  <a:pt x="336" y="6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8" name="Freeform 98"/>
          <p:cNvSpPr>
            <a:spLocks noChangeArrowheads="1"/>
          </p:cNvSpPr>
          <p:nvPr/>
        </p:nvSpPr>
        <p:spPr bwMode="auto">
          <a:xfrm>
            <a:off x="5232103" y="3684542"/>
            <a:ext cx="311882" cy="254446"/>
          </a:xfrm>
          <a:custGeom>
            <a:avLst/>
            <a:gdLst>
              <a:gd name="T0" fmla="*/ 1389 w 1508"/>
              <a:gd name="T1" fmla="*/ 571 h 1231"/>
              <a:gd name="T2" fmla="*/ 1472 w 1508"/>
              <a:gd name="T3" fmla="*/ 495 h 1231"/>
              <a:gd name="T4" fmla="*/ 1130 w 1508"/>
              <a:gd name="T5" fmla="*/ 247 h 1231"/>
              <a:gd name="T6" fmla="*/ 377 w 1508"/>
              <a:gd name="T7" fmla="*/ 247 h 1231"/>
              <a:gd name="T8" fmla="*/ 35 w 1508"/>
              <a:gd name="T9" fmla="*/ 495 h 1231"/>
              <a:gd name="T10" fmla="*/ 124 w 1508"/>
              <a:gd name="T11" fmla="*/ 571 h 1231"/>
              <a:gd name="T12" fmla="*/ 124 w 1508"/>
              <a:gd name="T13" fmla="*/ 648 h 1231"/>
              <a:gd name="T14" fmla="*/ 117 w 1508"/>
              <a:gd name="T15" fmla="*/ 953 h 1231"/>
              <a:gd name="T16" fmla="*/ 94 w 1508"/>
              <a:gd name="T17" fmla="*/ 1024 h 1231"/>
              <a:gd name="T18" fmla="*/ 35 w 1508"/>
              <a:gd name="T19" fmla="*/ 1041 h 1231"/>
              <a:gd name="T20" fmla="*/ 383 w 1508"/>
              <a:gd name="T21" fmla="*/ 1230 h 1231"/>
              <a:gd name="T22" fmla="*/ 1472 w 1508"/>
              <a:gd name="T23" fmla="*/ 1230 h 1231"/>
              <a:gd name="T24" fmla="*/ 1419 w 1508"/>
              <a:gd name="T25" fmla="*/ 1041 h 1231"/>
              <a:gd name="T26" fmla="*/ 1419 w 1508"/>
              <a:gd name="T27" fmla="*/ 953 h 1231"/>
              <a:gd name="T28" fmla="*/ 1372 w 1508"/>
              <a:gd name="T29" fmla="*/ 648 h 1231"/>
              <a:gd name="T30" fmla="*/ 1389 w 1508"/>
              <a:gd name="T31" fmla="*/ 595 h 1231"/>
              <a:gd name="T32" fmla="*/ 836 w 1508"/>
              <a:gd name="T33" fmla="*/ 648 h 1231"/>
              <a:gd name="T34" fmla="*/ 836 w 1508"/>
              <a:gd name="T35" fmla="*/ 953 h 1231"/>
              <a:gd name="T36" fmla="*/ 812 w 1508"/>
              <a:gd name="T37" fmla="*/ 1024 h 1231"/>
              <a:gd name="T38" fmla="*/ 700 w 1508"/>
              <a:gd name="T39" fmla="*/ 1041 h 1231"/>
              <a:gd name="T40" fmla="*/ 700 w 1508"/>
              <a:gd name="T41" fmla="*/ 953 h 1231"/>
              <a:gd name="T42" fmla="*/ 653 w 1508"/>
              <a:gd name="T43" fmla="*/ 648 h 1231"/>
              <a:gd name="T44" fmla="*/ 671 w 1508"/>
              <a:gd name="T45" fmla="*/ 595 h 1231"/>
              <a:gd name="T46" fmla="*/ 836 w 1508"/>
              <a:gd name="T47" fmla="*/ 571 h 1231"/>
              <a:gd name="T48" fmla="*/ 341 w 1508"/>
              <a:gd name="T49" fmla="*/ 1041 h 1231"/>
              <a:gd name="T50" fmla="*/ 341 w 1508"/>
              <a:gd name="T51" fmla="*/ 953 h 1231"/>
              <a:gd name="T52" fmla="*/ 294 w 1508"/>
              <a:gd name="T53" fmla="*/ 648 h 1231"/>
              <a:gd name="T54" fmla="*/ 312 w 1508"/>
              <a:gd name="T55" fmla="*/ 595 h 1231"/>
              <a:gd name="T56" fmla="*/ 483 w 1508"/>
              <a:gd name="T57" fmla="*/ 571 h 1231"/>
              <a:gd name="T58" fmla="*/ 483 w 1508"/>
              <a:gd name="T59" fmla="*/ 648 h 1231"/>
              <a:gd name="T60" fmla="*/ 477 w 1508"/>
              <a:gd name="T61" fmla="*/ 953 h 1231"/>
              <a:gd name="T62" fmla="*/ 453 w 1508"/>
              <a:gd name="T63" fmla="*/ 1024 h 1231"/>
              <a:gd name="T64" fmla="*/ 341 w 1508"/>
              <a:gd name="T65" fmla="*/ 1041 h 1231"/>
              <a:gd name="T66" fmla="*/ 1172 w 1508"/>
              <a:gd name="T67" fmla="*/ 953 h 1231"/>
              <a:gd name="T68" fmla="*/ 1172 w 1508"/>
              <a:gd name="T69" fmla="*/ 1041 h 1231"/>
              <a:gd name="T70" fmla="*/ 1060 w 1508"/>
              <a:gd name="T71" fmla="*/ 1024 h 1231"/>
              <a:gd name="T72" fmla="*/ 1030 w 1508"/>
              <a:gd name="T73" fmla="*/ 953 h 1231"/>
              <a:gd name="T74" fmla="*/ 1030 w 1508"/>
              <a:gd name="T75" fmla="*/ 648 h 1231"/>
              <a:gd name="T76" fmla="*/ 1030 w 1508"/>
              <a:gd name="T77" fmla="*/ 571 h 1231"/>
              <a:gd name="T78" fmla="*/ 1195 w 1508"/>
              <a:gd name="T79" fmla="*/ 595 h 1231"/>
              <a:gd name="T80" fmla="*/ 1213 w 1508"/>
              <a:gd name="T81" fmla="*/ 648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08" h="1231">
                <a:moveTo>
                  <a:pt x="1389" y="595"/>
                </a:moveTo>
                <a:lnTo>
                  <a:pt x="1389" y="571"/>
                </a:lnTo>
                <a:lnTo>
                  <a:pt x="1472" y="571"/>
                </a:lnTo>
                <a:lnTo>
                  <a:pt x="1472" y="495"/>
                </a:lnTo>
                <a:lnTo>
                  <a:pt x="1507" y="495"/>
                </a:lnTo>
                <a:lnTo>
                  <a:pt x="1130" y="247"/>
                </a:lnTo>
                <a:lnTo>
                  <a:pt x="753" y="0"/>
                </a:lnTo>
                <a:lnTo>
                  <a:pt x="377" y="247"/>
                </a:lnTo>
                <a:lnTo>
                  <a:pt x="0" y="495"/>
                </a:lnTo>
                <a:lnTo>
                  <a:pt x="35" y="495"/>
                </a:lnTo>
                <a:lnTo>
                  <a:pt x="35" y="571"/>
                </a:lnTo>
                <a:lnTo>
                  <a:pt x="124" y="571"/>
                </a:lnTo>
                <a:lnTo>
                  <a:pt x="124" y="595"/>
                </a:lnTo>
                <a:lnTo>
                  <a:pt x="124" y="648"/>
                </a:lnTo>
                <a:lnTo>
                  <a:pt x="141" y="648"/>
                </a:lnTo>
                <a:lnTo>
                  <a:pt x="117" y="953"/>
                </a:lnTo>
                <a:lnTo>
                  <a:pt x="94" y="953"/>
                </a:lnTo>
                <a:lnTo>
                  <a:pt x="94" y="1024"/>
                </a:lnTo>
                <a:lnTo>
                  <a:pt x="94" y="1041"/>
                </a:lnTo>
                <a:lnTo>
                  <a:pt x="35" y="1041"/>
                </a:lnTo>
                <a:lnTo>
                  <a:pt x="35" y="1230"/>
                </a:lnTo>
                <a:lnTo>
                  <a:pt x="383" y="1230"/>
                </a:lnTo>
                <a:lnTo>
                  <a:pt x="1124" y="1230"/>
                </a:lnTo>
                <a:lnTo>
                  <a:pt x="1472" y="1230"/>
                </a:lnTo>
                <a:lnTo>
                  <a:pt x="1472" y="1041"/>
                </a:lnTo>
                <a:lnTo>
                  <a:pt x="1419" y="1041"/>
                </a:lnTo>
                <a:lnTo>
                  <a:pt x="1419" y="1024"/>
                </a:lnTo>
                <a:lnTo>
                  <a:pt x="1419" y="953"/>
                </a:lnTo>
                <a:lnTo>
                  <a:pt x="1389" y="953"/>
                </a:lnTo>
                <a:lnTo>
                  <a:pt x="1372" y="648"/>
                </a:lnTo>
                <a:lnTo>
                  <a:pt x="1389" y="648"/>
                </a:lnTo>
                <a:lnTo>
                  <a:pt x="1389" y="595"/>
                </a:lnTo>
                <a:close/>
                <a:moveTo>
                  <a:pt x="836" y="595"/>
                </a:moveTo>
                <a:lnTo>
                  <a:pt x="836" y="648"/>
                </a:lnTo>
                <a:lnTo>
                  <a:pt x="859" y="648"/>
                </a:lnTo>
                <a:lnTo>
                  <a:pt x="836" y="953"/>
                </a:lnTo>
                <a:lnTo>
                  <a:pt x="812" y="953"/>
                </a:lnTo>
                <a:lnTo>
                  <a:pt x="812" y="1024"/>
                </a:lnTo>
                <a:lnTo>
                  <a:pt x="812" y="1041"/>
                </a:lnTo>
                <a:lnTo>
                  <a:pt x="700" y="1041"/>
                </a:lnTo>
                <a:lnTo>
                  <a:pt x="700" y="1024"/>
                </a:lnTo>
                <a:lnTo>
                  <a:pt x="700" y="953"/>
                </a:lnTo>
                <a:lnTo>
                  <a:pt x="671" y="953"/>
                </a:lnTo>
                <a:lnTo>
                  <a:pt x="653" y="648"/>
                </a:lnTo>
                <a:lnTo>
                  <a:pt x="671" y="648"/>
                </a:lnTo>
                <a:lnTo>
                  <a:pt x="671" y="595"/>
                </a:lnTo>
                <a:lnTo>
                  <a:pt x="671" y="571"/>
                </a:lnTo>
                <a:lnTo>
                  <a:pt x="836" y="571"/>
                </a:lnTo>
                <a:lnTo>
                  <a:pt x="836" y="595"/>
                </a:lnTo>
                <a:close/>
                <a:moveTo>
                  <a:pt x="341" y="1041"/>
                </a:moveTo>
                <a:lnTo>
                  <a:pt x="341" y="1024"/>
                </a:lnTo>
                <a:lnTo>
                  <a:pt x="341" y="953"/>
                </a:lnTo>
                <a:lnTo>
                  <a:pt x="312" y="953"/>
                </a:lnTo>
                <a:lnTo>
                  <a:pt x="294" y="648"/>
                </a:lnTo>
                <a:lnTo>
                  <a:pt x="312" y="648"/>
                </a:lnTo>
                <a:lnTo>
                  <a:pt x="312" y="595"/>
                </a:lnTo>
                <a:lnTo>
                  <a:pt x="312" y="571"/>
                </a:lnTo>
                <a:lnTo>
                  <a:pt x="483" y="571"/>
                </a:lnTo>
                <a:lnTo>
                  <a:pt x="483" y="595"/>
                </a:lnTo>
                <a:lnTo>
                  <a:pt x="483" y="648"/>
                </a:lnTo>
                <a:lnTo>
                  <a:pt x="500" y="648"/>
                </a:lnTo>
                <a:lnTo>
                  <a:pt x="477" y="953"/>
                </a:lnTo>
                <a:lnTo>
                  <a:pt x="453" y="953"/>
                </a:lnTo>
                <a:lnTo>
                  <a:pt x="453" y="1024"/>
                </a:lnTo>
                <a:lnTo>
                  <a:pt x="453" y="1041"/>
                </a:lnTo>
                <a:lnTo>
                  <a:pt x="341" y="1041"/>
                </a:lnTo>
                <a:close/>
                <a:moveTo>
                  <a:pt x="1195" y="953"/>
                </a:moveTo>
                <a:lnTo>
                  <a:pt x="1172" y="953"/>
                </a:lnTo>
                <a:lnTo>
                  <a:pt x="1172" y="1024"/>
                </a:lnTo>
                <a:lnTo>
                  <a:pt x="1172" y="1041"/>
                </a:lnTo>
                <a:lnTo>
                  <a:pt x="1060" y="1041"/>
                </a:lnTo>
                <a:lnTo>
                  <a:pt x="1060" y="1024"/>
                </a:lnTo>
                <a:lnTo>
                  <a:pt x="1060" y="953"/>
                </a:lnTo>
                <a:lnTo>
                  <a:pt x="1030" y="953"/>
                </a:lnTo>
                <a:lnTo>
                  <a:pt x="1012" y="648"/>
                </a:lnTo>
                <a:lnTo>
                  <a:pt x="1030" y="648"/>
                </a:lnTo>
                <a:lnTo>
                  <a:pt x="1030" y="595"/>
                </a:lnTo>
                <a:lnTo>
                  <a:pt x="1030" y="571"/>
                </a:lnTo>
                <a:lnTo>
                  <a:pt x="1195" y="571"/>
                </a:lnTo>
                <a:lnTo>
                  <a:pt x="1195" y="595"/>
                </a:lnTo>
                <a:lnTo>
                  <a:pt x="1195" y="648"/>
                </a:lnTo>
                <a:lnTo>
                  <a:pt x="1213" y="648"/>
                </a:lnTo>
                <a:lnTo>
                  <a:pt x="1195" y="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49" name="Freeform 99"/>
          <p:cNvSpPr>
            <a:spLocks noChangeArrowheads="1"/>
          </p:cNvSpPr>
          <p:nvPr/>
        </p:nvSpPr>
        <p:spPr bwMode="auto">
          <a:xfrm>
            <a:off x="1681946" y="3660830"/>
            <a:ext cx="238015" cy="261742"/>
          </a:xfrm>
          <a:custGeom>
            <a:avLst/>
            <a:gdLst>
              <a:gd name="T0" fmla="*/ 924 w 1149"/>
              <a:gd name="T1" fmla="*/ 259 h 1266"/>
              <a:gd name="T2" fmla="*/ 924 w 1149"/>
              <a:gd name="T3" fmla="*/ 259 h 1266"/>
              <a:gd name="T4" fmla="*/ 41 w 1149"/>
              <a:gd name="T5" fmla="*/ 912 h 1266"/>
              <a:gd name="T6" fmla="*/ 524 w 1149"/>
              <a:gd name="T7" fmla="*/ 1030 h 1266"/>
              <a:gd name="T8" fmla="*/ 712 w 1149"/>
              <a:gd name="T9" fmla="*/ 830 h 1266"/>
              <a:gd name="T10" fmla="*/ 1001 w 1149"/>
              <a:gd name="T11" fmla="*/ 766 h 1266"/>
              <a:gd name="T12" fmla="*/ 924 w 1149"/>
              <a:gd name="T13" fmla="*/ 259 h 1266"/>
              <a:gd name="T14" fmla="*/ 259 w 1149"/>
              <a:gd name="T15" fmla="*/ 354 h 1266"/>
              <a:gd name="T16" fmla="*/ 259 w 1149"/>
              <a:gd name="T17" fmla="*/ 354 h 1266"/>
              <a:gd name="T18" fmla="*/ 353 w 1149"/>
              <a:gd name="T19" fmla="*/ 295 h 1266"/>
              <a:gd name="T20" fmla="*/ 412 w 1149"/>
              <a:gd name="T21" fmla="*/ 389 h 1266"/>
              <a:gd name="T22" fmla="*/ 318 w 1149"/>
              <a:gd name="T23" fmla="*/ 448 h 1266"/>
              <a:gd name="T24" fmla="*/ 259 w 1149"/>
              <a:gd name="T25" fmla="*/ 354 h 1266"/>
              <a:gd name="T26" fmla="*/ 247 w 1149"/>
              <a:gd name="T27" fmla="*/ 660 h 1266"/>
              <a:gd name="T28" fmla="*/ 247 w 1149"/>
              <a:gd name="T29" fmla="*/ 660 h 1266"/>
              <a:gd name="T30" fmla="*/ 147 w 1149"/>
              <a:gd name="T31" fmla="*/ 624 h 1266"/>
              <a:gd name="T32" fmla="*/ 182 w 1149"/>
              <a:gd name="T33" fmla="*/ 518 h 1266"/>
              <a:gd name="T34" fmla="*/ 288 w 1149"/>
              <a:gd name="T35" fmla="*/ 560 h 1266"/>
              <a:gd name="T36" fmla="*/ 247 w 1149"/>
              <a:gd name="T37" fmla="*/ 660 h 1266"/>
              <a:gd name="T38" fmla="*/ 612 w 1149"/>
              <a:gd name="T39" fmla="*/ 342 h 1266"/>
              <a:gd name="T40" fmla="*/ 612 w 1149"/>
              <a:gd name="T41" fmla="*/ 342 h 1266"/>
              <a:gd name="T42" fmla="*/ 506 w 1149"/>
              <a:gd name="T43" fmla="*/ 324 h 1266"/>
              <a:gd name="T44" fmla="*/ 524 w 1149"/>
              <a:gd name="T45" fmla="*/ 218 h 1266"/>
              <a:gd name="T46" fmla="*/ 630 w 1149"/>
              <a:gd name="T47" fmla="*/ 236 h 1266"/>
              <a:gd name="T48" fmla="*/ 612 w 1149"/>
              <a:gd name="T49" fmla="*/ 342 h 1266"/>
              <a:gd name="T50" fmla="*/ 730 w 1149"/>
              <a:gd name="T51" fmla="*/ 354 h 1266"/>
              <a:gd name="T52" fmla="*/ 730 w 1149"/>
              <a:gd name="T53" fmla="*/ 354 h 1266"/>
              <a:gd name="T54" fmla="*/ 812 w 1149"/>
              <a:gd name="T55" fmla="*/ 283 h 1266"/>
              <a:gd name="T56" fmla="*/ 883 w 1149"/>
              <a:gd name="T57" fmla="*/ 365 h 1266"/>
              <a:gd name="T58" fmla="*/ 801 w 1149"/>
              <a:gd name="T59" fmla="*/ 436 h 1266"/>
              <a:gd name="T60" fmla="*/ 730 w 1149"/>
              <a:gd name="T61" fmla="*/ 354 h 1266"/>
              <a:gd name="T62" fmla="*/ 341 w 1149"/>
              <a:gd name="T63" fmla="*/ 1077 h 1266"/>
              <a:gd name="T64" fmla="*/ 341 w 1149"/>
              <a:gd name="T65" fmla="*/ 1077 h 1266"/>
              <a:gd name="T66" fmla="*/ 188 w 1149"/>
              <a:gd name="T67" fmla="*/ 1024 h 1266"/>
              <a:gd name="T68" fmla="*/ 265 w 1149"/>
              <a:gd name="T69" fmla="*/ 882 h 1266"/>
              <a:gd name="T70" fmla="*/ 424 w 1149"/>
              <a:gd name="T71" fmla="*/ 936 h 1266"/>
              <a:gd name="T72" fmla="*/ 341 w 1149"/>
              <a:gd name="T73" fmla="*/ 1077 h 1266"/>
              <a:gd name="T74" fmla="*/ 883 w 1149"/>
              <a:gd name="T75" fmla="*/ 630 h 1266"/>
              <a:gd name="T76" fmla="*/ 883 w 1149"/>
              <a:gd name="T77" fmla="*/ 630 h 1266"/>
              <a:gd name="T78" fmla="*/ 883 w 1149"/>
              <a:gd name="T79" fmla="*/ 518 h 1266"/>
              <a:gd name="T80" fmla="*/ 989 w 1149"/>
              <a:gd name="T81" fmla="*/ 518 h 1266"/>
              <a:gd name="T82" fmla="*/ 989 w 1149"/>
              <a:gd name="T83" fmla="*/ 630 h 1266"/>
              <a:gd name="T84" fmla="*/ 883 w 1149"/>
              <a:gd name="T85" fmla="*/ 63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49" h="1266">
                <a:moveTo>
                  <a:pt x="924" y="259"/>
                </a:moveTo>
                <a:lnTo>
                  <a:pt x="924" y="259"/>
                </a:lnTo>
                <a:cubicBezTo>
                  <a:pt x="653" y="0"/>
                  <a:pt x="0" y="118"/>
                  <a:pt x="41" y="912"/>
                </a:cubicBezTo>
                <a:cubicBezTo>
                  <a:pt x="59" y="1224"/>
                  <a:pt x="453" y="1265"/>
                  <a:pt x="524" y="1030"/>
                </a:cubicBezTo>
                <a:cubicBezTo>
                  <a:pt x="542" y="965"/>
                  <a:pt x="606" y="825"/>
                  <a:pt x="712" y="830"/>
                </a:cubicBezTo>
                <a:cubicBezTo>
                  <a:pt x="842" y="841"/>
                  <a:pt x="918" y="853"/>
                  <a:pt x="1001" y="766"/>
                </a:cubicBezTo>
                <a:cubicBezTo>
                  <a:pt x="1113" y="648"/>
                  <a:pt x="1148" y="465"/>
                  <a:pt x="924" y="259"/>
                </a:cubicBezTo>
                <a:close/>
                <a:moveTo>
                  <a:pt x="259" y="354"/>
                </a:moveTo>
                <a:lnTo>
                  <a:pt x="259" y="354"/>
                </a:lnTo>
                <a:cubicBezTo>
                  <a:pt x="271" y="312"/>
                  <a:pt x="312" y="283"/>
                  <a:pt x="353" y="295"/>
                </a:cubicBezTo>
                <a:cubicBezTo>
                  <a:pt x="400" y="306"/>
                  <a:pt x="424" y="348"/>
                  <a:pt x="412" y="389"/>
                </a:cubicBezTo>
                <a:cubicBezTo>
                  <a:pt x="400" y="430"/>
                  <a:pt x="359" y="459"/>
                  <a:pt x="318" y="448"/>
                </a:cubicBezTo>
                <a:cubicBezTo>
                  <a:pt x="277" y="436"/>
                  <a:pt x="247" y="395"/>
                  <a:pt x="259" y="354"/>
                </a:cubicBezTo>
                <a:close/>
                <a:moveTo>
                  <a:pt x="247" y="660"/>
                </a:moveTo>
                <a:lnTo>
                  <a:pt x="247" y="660"/>
                </a:lnTo>
                <a:cubicBezTo>
                  <a:pt x="212" y="677"/>
                  <a:pt x="165" y="660"/>
                  <a:pt x="147" y="624"/>
                </a:cubicBezTo>
                <a:cubicBezTo>
                  <a:pt x="129" y="583"/>
                  <a:pt x="147" y="536"/>
                  <a:pt x="182" y="518"/>
                </a:cubicBezTo>
                <a:cubicBezTo>
                  <a:pt x="224" y="501"/>
                  <a:pt x="271" y="518"/>
                  <a:pt x="288" y="560"/>
                </a:cubicBezTo>
                <a:cubicBezTo>
                  <a:pt x="306" y="595"/>
                  <a:pt x="288" y="642"/>
                  <a:pt x="247" y="660"/>
                </a:cubicBezTo>
                <a:close/>
                <a:moveTo>
                  <a:pt x="612" y="342"/>
                </a:moveTo>
                <a:lnTo>
                  <a:pt x="612" y="342"/>
                </a:lnTo>
                <a:cubicBezTo>
                  <a:pt x="577" y="371"/>
                  <a:pt x="530" y="359"/>
                  <a:pt x="506" y="324"/>
                </a:cubicBezTo>
                <a:cubicBezTo>
                  <a:pt x="483" y="289"/>
                  <a:pt x="489" y="242"/>
                  <a:pt x="524" y="218"/>
                </a:cubicBezTo>
                <a:cubicBezTo>
                  <a:pt x="559" y="195"/>
                  <a:pt x="606" y="200"/>
                  <a:pt x="630" y="236"/>
                </a:cubicBezTo>
                <a:cubicBezTo>
                  <a:pt x="659" y="271"/>
                  <a:pt x="648" y="318"/>
                  <a:pt x="612" y="342"/>
                </a:cubicBezTo>
                <a:close/>
                <a:moveTo>
                  <a:pt x="730" y="354"/>
                </a:moveTo>
                <a:lnTo>
                  <a:pt x="730" y="354"/>
                </a:lnTo>
                <a:cubicBezTo>
                  <a:pt x="730" y="312"/>
                  <a:pt x="771" y="277"/>
                  <a:pt x="812" y="283"/>
                </a:cubicBezTo>
                <a:cubicBezTo>
                  <a:pt x="854" y="289"/>
                  <a:pt x="889" y="324"/>
                  <a:pt x="883" y="365"/>
                </a:cubicBezTo>
                <a:cubicBezTo>
                  <a:pt x="877" y="412"/>
                  <a:pt x="842" y="442"/>
                  <a:pt x="801" y="436"/>
                </a:cubicBezTo>
                <a:cubicBezTo>
                  <a:pt x="759" y="436"/>
                  <a:pt x="724" y="395"/>
                  <a:pt x="730" y="354"/>
                </a:cubicBezTo>
                <a:close/>
                <a:moveTo>
                  <a:pt x="341" y="1077"/>
                </a:moveTo>
                <a:lnTo>
                  <a:pt x="341" y="1077"/>
                </a:lnTo>
                <a:cubicBezTo>
                  <a:pt x="277" y="1100"/>
                  <a:pt x="212" y="1077"/>
                  <a:pt x="188" y="1024"/>
                </a:cubicBezTo>
                <a:cubicBezTo>
                  <a:pt x="165" y="971"/>
                  <a:pt x="200" y="912"/>
                  <a:pt x="265" y="882"/>
                </a:cubicBezTo>
                <a:cubicBezTo>
                  <a:pt x="330" y="859"/>
                  <a:pt x="400" y="882"/>
                  <a:pt x="424" y="936"/>
                </a:cubicBezTo>
                <a:cubicBezTo>
                  <a:pt x="441" y="989"/>
                  <a:pt x="406" y="1053"/>
                  <a:pt x="341" y="1077"/>
                </a:cubicBezTo>
                <a:close/>
                <a:moveTo>
                  <a:pt x="883" y="630"/>
                </a:moveTo>
                <a:lnTo>
                  <a:pt x="883" y="630"/>
                </a:lnTo>
                <a:cubicBezTo>
                  <a:pt x="854" y="601"/>
                  <a:pt x="854" y="548"/>
                  <a:pt x="883" y="518"/>
                </a:cubicBezTo>
                <a:cubicBezTo>
                  <a:pt x="913" y="489"/>
                  <a:pt x="960" y="489"/>
                  <a:pt x="989" y="518"/>
                </a:cubicBezTo>
                <a:cubicBezTo>
                  <a:pt x="1019" y="548"/>
                  <a:pt x="1019" y="601"/>
                  <a:pt x="989" y="630"/>
                </a:cubicBezTo>
                <a:cubicBezTo>
                  <a:pt x="960" y="660"/>
                  <a:pt x="913" y="660"/>
                  <a:pt x="883" y="6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50" name="Freeform 100"/>
          <p:cNvSpPr>
            <a:spLocks noChangeArrowheads="1"/>
          </p:cNvSpPr>
          <p:nvPr/>
        </p:nvSpPr>
        <p:spPr bwMode="auto">
          <a:xfrm>
            <a:off x="1784994" y="3769357"/>
            <a:ext cx="187859" cy="184223"/>
          </a:xfrm>
          <a:custGeom>
            <a:avLst/>
            <a:gdLst>
              <a:gd name="T0" fmla="*/ 424 w 908"/>
              <a:gd name="T1" fmla="*/ 635 h 889"/>
              <a:gd name="T2" fmla="*/ 424 w 908"/>
              <a:gd name="T3" fmla="*/ 635 h 889"/>
              <a:gd name="T4" fmla="*/ 448 w 908"/>
              <a:gd name="T5" fmla="*/ 618 h 889"/>
              <a:gd name="T6" fmla="*/ 442 w 908"/>
              <a:gd name="T7" fmla="*/ 612 h 889"/>
              <a:gd name="T8" fmla="*/ 819 w 908"/>
              <a:gd name="T9" fmla="*/ 183 h 889"/>
              <a:gd name="T10" fmla="*/ 731 w 908"/>
              <a:gd name="T11" fmla="*/ 89 h 889"/>
              <a:gd name="T12" fmla="*/ 301 w 908"/>
              <a:gd name="T13" fmla="*/ 470 h 889"/>
              <a:gd name="T14" fmla="*/ 295 w 908"/>
              <a:gd name="T15" fmla="*/ 465 h 889"/>
              <a:gd name="T16" fmla="*/ 271 w 908"/>
              <a:gd name="T17" fmla="*/ 488 h 889"/>
              <a:gd name="T18" fmla="*/ 277 w 908"/>
              <a:gd name="T19" fmla="*/ 494 h 889"/>
              <a:gd name="T20" fmla="*/ 183 w 908"/>
              <a:gd name="T21" fmla="*/ 641 h 889"/>
              <a:gd name="T22" fmla="*/ 171 w 908"/>
              <a:gd name="T23" fmla="*/ 641 h 889"/>
              <a:gd name="T24" fmla="*/ 171 w 908"/>
              <a:gd name="T25" fmla="*/ 641 h 889"/>
              <a:gd name="T26" fmla="*/ 148 w 908"/>
              <a:gd name="T27" fmla="*/ 641 h 889"/>
              <a:gd name="T28" fmla="*/ 142 w 908"/>
              <a:gd name="T29" fmla="*/ 641 h 889"/>
              <a:gd name="T30" fmla="*/ 136 w 908"/>
              <a:gd name="T31" fmla="*/ 647 h 889"/>
              <a:gd name="T32" fmla="*/ 130 w 908"/>
              <a:gd name="T33" fmla="*/ 647 h 889"/>
              <a:gd name="T34" fmla="*/ 118 w 908"/>
              <a:gd name="T35" fmla="*/ 653 h 889"/>
              <a:gd name="T36" fmla="*/ 118 w 908"/>
              <a:gd name="T37" fmla="*/ 653 h 889"/>
              <a:gd name="T38" fmla="*/ 106 w 908"/>
              <a:gd name="T39" fmla="*/ 659 h 889"/>
              <a:gd name="T40" fmla="*/ 106 w 908"/>
              <a:gd name="T41" fmla="*/ 659 h 889"/>
              <a:gd name="T42" fmla="*/ 101 w 908"/>
              <a:gd name="T43" fmla="*/ 665 h 889"/>
              <a:gd name="T44" fmla="*/ 95 w 908"/>
              <a:gd name="T45" fmla="*/ 665 h 889"/>
              <a:gd name="T46" fmla="*/ 89 w 908"/>
              <a:gd name="T47" fmla="*/ 676 h 889"/>
              <a:gd name="T48" fmla="*/ 65 w 908"/>
              <a:gd name="T49" fmla="*/ 724 h 889"/>
              <a:gd name="T50" fmla="*/ 0 w 908"/>
              <a:gd name="T51" fmla="*/ 859 h 889"/>
              <a:gd name="T52" fmla="*/ 201 w 908"/>
              <a:gd name="T53" fmla="*/ 847 h 889"/>
              <a:gd name="T54" fmla="*/ 242 w 908"/>
              <a:gd name="T55" fmla="*/ 812 h 889"/>
              <a:gd name="T56" fmla="*/ 265 w 908"/>
              <a:gd name="T57" fmla="*/ 724 h 889"/>
              <a:gd name="T58" fmla="*/ 413 w 908"/>
              <a:gd name="T59" fmla="*/ 629 h 889"/>
              <a:gd name="T60" fmla="*/ 424 w 908"/>
              <a:gd name="T61" fmla="*/ 635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8" h="889">
                <a:moveTo>
                  <a:pt x="424" y="635"/>
                </a:moveTo>
                <a:lnTo>
                  <a:pt x="424" y="635"/>
                </a:lnTo>
                <a:cubicBezTo>
                  <a:pt x="448" y="618"/>
                  <a:pt x="448" y="618"/>
                  <a:pt x="448" y="618"/>
                </a:cubicBezTo>
                <a:cubicBezTo>
                  <a:pt x="442" y="612"/>
                  <a:pt x="442" y="612"/>
                  <a:pt x="442" y="612"/>
                </a:cubicBezTo>
                <a:cubicBezTo>
                  <a:pt x="583" y="447"/>
                  <a:pt x="677" y="341"/>
                  <a:pt x="819" y="183"/>
                </a:cubicBezTo>
                <a:cubicBezTo>
                  <a:pt x="907" y="83"/>
                  <a:pt x="825" y="0"/>
                  <a:pt x="731" y="89"/>
                </a:cubicBezTo>
                <a:cubicBezTo>
                  <a:pt x="566" y="236"/>
                  <a:pt x="460" y="323"/>
                  <a:pt x="301" y="470"/>
                </a:cubicBezTo>
                <a:cubicBezTo>
                  <a:pt x="295" y="465"/>
                  <a:pt x="295" y="465"/>
                  <a:pt x="295" y="465"/>
                </a:cubicBezTo>
                <a:cubicBezTo>
                  <a:pt x="271" y="488"/>
                  <a:pt x="271" y="488"/>
                  <a:pt x="271" y="488"/>
                </a:cubicBezTo>
                <a:cubicBezTo>
                  <a:pt x="277" y="494"/>
                  <a:pt x="277" y="494"/>
                  <a:pt x="277" y="494"/>
                </a:cubicBezTo>
                <a:cubicBezTo>
                  <a:pt x="248" y="547"/>
                  <a:pt x="218" y="588"/>
                  <a:pt x="183" y="641"/>
                </a:cubicBezTo>
                <a:cubicBezTo>
                  <a:pt x="183" y="641"/>
                  <a:pt x="177" y="641"/>
                  <a:pt x="171" y="641"/>
                </a:cubicBezTo>
                <a:lnTo>
                  <a:pt x="171" y="641"/>
                </a:lnTo>
                <a:cubicBezTo>
                  <a:pt x="165" y="641"/>
                  <a:pt x="153" y="641"/>
                  <a:pt x="148" y="641"/>
                </a:cubicBezTo>
                <a:cubicBezTo>
                  <a:pt x="148" y="641"/>
                  <a:pt x="148" y="641"/>
                  <a:pt x="142" y="641"/>
                </a:cubicBezTo>
                <a:cubicBezTo>
                  <a:pt x="142" y="641"/>
                  <a:pt x="136" y="641"/>
                  <a:pt x="136" y="647"/>
                </a:cubicBezTo>
                <a:cubicBezTo>
                  <a:pt x="130" y="647"/>
                  <a:pt x="130" y="647"/>
                  <a:pt x="130" y="647"/>
                </a:cubicBezTo>
                <a:cubicBezTo>
                  <a:pt x="130" y="647"/>
                  <a:pt x="124" y="647"/>
                  <a:pt x="118" y="653"/>
                </a:cubicBezTo>
                <a:lnTo>
                  <a:pt x="118" y="653"/>
                </a:lnTo>
                <a:cubicBezTo>
                  <a:pt x="118" y="653"/>
                  <a:pt x="112" y="653"/>
                  <a:pt x="106" y="659"/>
                </a:cubicBezTo>
                <a:lnTo>
                  <a:pt x="106" y="659"/>
                </a:lnTo>
                <a:cubicBezTo>
                  <a:pt x="101" y="659"/>
                  <a:pt x="101" y="665"/>
                  <a:pt x="101" y="665"/>
                </a:cubicBezTo>
                <a:cubicBezTo>
                  <a:pt x="95" y="665"/>
                  <a:pt x="95" y="665"/>
                  <a:pt x="95" y="665"/>
                </a:cubicBezTo>
                <a:cubicBezTo>
                  <a:pt x="95" y="671"/>
                  <a:pt x="89" y="671"/>
                  <a:pt x="89" y="676"/>
                </a:cubicBezTo>
                <a:cubicBezTo>
                  <a:pt x="71" y="688"/>
                  <a:pt x="65" y="706"/>
                  <a:pt x="65" y="724"/>
                </a:cubicBezTo>
                <a:cubicBezTo>
                  <a:pt x="53" y="759"/>
                  <a:pt x="59" y="847"/>
                  <a:pt x="0" y="859"/>
                </a:cubicBezTo>
                <a:cubicBezTo>
                  <a:pt x="0" y="859"/>
                  <a:pt x="124" y="888"/>
                  <a:pt x="201" y="847"/>
                </a:cubicBezTo>
                <a:cubicBezTo>
                  <a:pt x="218" y="836"/>
                  <a:pt x="230" y="829"/>
                  <a:pt x="242" y="812"/>
                </a:cubicBezTo>
                <a:cubicBezTo>
                  <a:pt x="265" y="788"/>
                  <a:pt x="271" y="753"/>
                  <a:pt x="265" y="724"/>
                </a:cubicBezTo>
                <a:cubicBezTo>
                  <a:pt x="318" y="688"/>
                  <a:pt x="360" y="665"/>
                  <a:pt x="413" y="629"/>
                </a:cubicBezTo>
                <a:lnTo>
                  <a:pt x="424" y="6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51" name="Freeform 101"/>
          <p:cNvSpPr>
            <a:spLocks noChangeArrowheads="1"/>
          </p:cNvSpPr>
          <p:nvPr/>
        </p:nvSpPr>
        <p:spPr bwMode="auto">
          <a:xfrm>
            <a:off x="4121368" y="3026994"/>
            <a:ext cx="152293" cy="219791"/>
          </a:xfrm>
          <a:custGeom>
            <a:avLst/>
            <a:gdLst>
              <a:gd name="T0" fmla="*/ 0 w 737"/>
              <a:gd name="T1" fmla="*/ 323 h 1061"/>
              <a:gd name="T2" fmla="*/ 35 w 737"/>
              <a:gd name="T3" fmla="*/ 1060 h 1061"/>
              <a:gd name="T4" fmla="*/ 736 w 737"/>
              <a:gd name="T5" fmla="*/ 1024 h 1061"/>
              <a:gd name="T6" fmla="*/ 724 w 737"/>
              <a:gd name="T7" fmla="*/ 6 h 1061"/>
              <a:gd name="T8" fmla="*/ 12 w 737"/>
              <a:gd name="T9" fmla="*/ 6 h 1061"/>
              <a:gd name="T10" fmla="*/ 171 w 737"/>
              <a:gd name="T11" fmla="*/ 983 h 1061"/>
              <a:gd name="T12" fmla="*/ 82 w 737"/>
              <a:gd name="T13" fmla="*/ 989 h 1061"/>
              <a:gd name="T14" fmla="*/ 82 w 737"/>
              <a:gd name="T15" fmla="*/ 895 h 1061"/>
              <a:gd name="T16" fmla="*/ 171 w 737"/>
              <a:gd name="T17" fmla="*/ 983 h 1061"/>
              <a:gd name="T18" fmla="*/ 165 w 737"/>
              <a:gd name="T19" fmla="*/ 818 h 1061"/>
              <a:gd name="T20" fmla="*/ 76 w 737"/>
              <a:gd name="T21" fmla="*/ 736 h 1061"/>
              <a:gd name="T22" fmla="*/ 171 w 737"/>
              <a:gd name="T23" fmla="*/ 736 h 1061"/>
              <a:gd name="T24" fmla="*/ 171 w 737"/>
              <a:gd name="T25" fmla="*/ 647 h 1061"/>
              <a:gd name="T26" fmla="*/ 76 w 737"/>
              <a:gd name="T27" fmla="*/ 647 h 1061"/>
              <a:gd name="T28" fmla="*/ 165 w 737"/>
              <a:gd name="T29" fmla="*/ 565 h 1061"/>
              <a:gd name="T30" fmla="*/ 335 w 737"/>
              <a:gd name="T31" fmla="*/ 983 h 1061"/>
              <a:gd name="T32" fmla="*/ 247 w 737"/>
              <a:gd name="T33" fmla="*/ 989 h 1061"/>
              <a:gd name="T34" fmla="*/ 247 w 737"/>
              <a:gd name="T35" fmla="*/ 895 h 1061"/>
              <a:gd name="T36" fmla="*/ 335 w 737"/>
              <a:gd name="T37" fmla="*/ 983 h 1061"/>
              <a:gd name="T38" fmla="*/ 329 w 737"/>
              <a:gd name="T39" fmla="*/ 818 h 1061"/>
              <a:gd name="T40" fmla="*/ 241 w 737"/>
              <a:gd name="T41" fmla="*/ 736 h 1061"/>
              <a:gd name="T42" fmla="*/ 335 w 737"/>
              <a:gd name="T43" fmla="*/ 736 h 1061"/>
              <a:gd name="T44" fmla="*/ 335 w 737"/>
              <a:gd name="T45" fmla="*/ 647 h 1061"/>
              <a:gd name="T46" fmla="*/ 241 w 737"/>
              <a:gd name="T47" fmla="*/ 647 h 1061"/>
              <a:gd name="T48" fmla="*/ 329 w 737"/>
              <a:gd name="T49" fmla="*/ 565 h 1061"/>
              <a:gd name="T50" fmla="*/ 335 w 737"/>
              <a:gd name="T51" fmla="*/ 482 h 1061"/>
              <a:gd name="T52" fmla="*/ 82 w 737"/>
              <a:gd name="T53" fmla="*/ 488 h 1061"/>
              <a:gd name="T54" fmla="*/ 82 w 737"/>
              <a:gd name="T55" fmla="*/ 400 h 1061"/>
              <a:gd name="T56" fmla="*/ 335 w 737"/>
              <a:gd name="T57" fmla="*/ 482 h 1061"/>
              <a:gd name="T58" fmla="*/ 494 w 737"/>
              <a:gd name="T59" fmla="*/ 989 h 1061"/>
              <a:gd name="T60" fmla="*/ 412 w 737"/>
              <a:gd name="T61" fmla="*/ 901 h 1061"/>
              <a:gd name="T62" fmla="*/ 500 w 737"/>
              <a:gd name="T63" fmla="*/ 901 h 1061"/>
              <a:gd name="T64" fmla="*/ 500 w 737"/>
              <a:gd name="T65" fmla="*/ 812 h 1061"/>
              <a:gd name="T66" fmla="*/ 412 w 737"/>
              <a:gd name="T67" fmla="*/ 812 h 1061"/>
              <a:gd name="T68" fmla="*/ 494 w 737"/>
              <a:gd name="T69" fmla="*/ 730 h 1061"/>
              <a:gd name="T70" fmla="*/ 500 w 737"/>
              <a:gd name="T71" fmla="*/ 647 h 1061"/>
              <a:gd name="T72" fmla="*/ 418 w 737"/>
              <a:gd name="T73" fmla="*/ 653 h 1061"/>
              <a:gd name="T74" fmla="*/ 418 w 737"/>
              <a:gd name="T75" fmla="*/ 565 h 1061"/>
              <a:gd name="T76" fmla="*/ 500 w 737"/>
              <a:gd name="T77" fmla="*/ 647 h 1061"/>
              <a:gd name="T78" fmla="*/ 494 w 737"/>
              <a:gd name="T79" fmla="*/ 488 h 1061"/>
              <a:gd name="T80" fmla="*/ 412 w 737"/>
              <a:gd name="T81" fmla="*/ 406 h 1061"/>
              <a:gd name="T82" fmla="*/ 500 w 737"/>
              <a:gd name="T83" fmla="*/ 406 h 1061"/>
              <a:gd name="T84" fmla="*/ 665 w 737"/>
              <a:gd name="T85" fmla="*/ 983 h 1061"/>
              <a:gd name="T86" fmla="*/ 577 w 737"/>
              <a:gd name="T87" fmla="*/ 983 h 1061"/>
              <a:gd name="T88" fmla="*/ 659 w 737"/>
              <a:gd name="T89" fmla="*/ 895 h 1061"/>
              <a:gd name="T90" fmla="*/ 665 w 737"/>
              <a:gd name="T91" fmla="*/ 812 h 1061"/>
              <a:gd name="T92" fmla="*/ 583 w 737"/>
              <a:gd name="T93" fmla="*/ 818 h 1061"/>
              <a:gd name="T94" fmla="*/ 583 w 737"/>
              <a:gd name="T95" fmla="*/ 730 h 1061"/>
              <a:gd name="T96" fmla="*/ 665 w 737"/>
              <a:gd name="T97" fmla="*/ 812 h 1061"/>
              <a:gd name="T98" fmla="*/ 659 w 737"/>
              <a:gd name="T99" fmla="*/ 653 h 1061"/>
              <a:gd name="T100" fmla="*/ 577 w 737"/>
              <a:gd name="T101" fmla="*/ 571 h 1061"/>
              <a:gd name="T102" fmla="*/ 665 w 737"/>
              <a:gd name="T103" fmla="*/ 571 h 1061"/>
              <a:gd name="T104" fmla="*/ 665 w 737"/>
              <a:gd name="T105" fmla="*/ 482 h 1061"/>
              <a:gd name="T106" fmla="*/ 577 w 737"/>
              <a:gd name="T107" fmla="*/ 482 h 1061"/>
              <a:gd name="T108" fmla="*/ 659 w 737"/>
              <a:gd name="T109" fmla="*/ 400 h 1061"/>
              <a:gd name="T110" fmla="*/ 65 w 737"/>
              <a:gd name="T111" fmla="*/ 76 h 1061"/>
              <a:gd name="T112" fmla="*/ 82 w 737"/>
              <a:gd name="T113" fmla="*/ 58 h 1061"/>
              <a:gd name="T114" fmla="*/ 683 w 737"/>
              <a:gd name="T115" fmla="*/ 76 h 1061"/>
              <a:gd name="T116" fmla="*/ 659 w 737"/>
              <a:gd name="T117" fmla="*/ 265 h 1061"/>
              <a:gd name="T118" fmla="*/ 65 w 737"/>
              <a:gd name="T119" fmla="*/ 24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7" h="1061">
                <a:moveTo>
                  <a:pt x="0" y="312"/>
                </a:moveTo>
                <a:lnTo>
                  <a:pt x="0" y="312"/>
                </a:lnTo>
                <a:cubicBezTo>
                  <a:pt x="0" y="323"/>
                  <a:pt x="0" y="323"/>
                  <a:pt x="0" y="323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1036"/>
                  <a:pt x="6" y="1042"/>
                  <a:pt x="12" y="1048"/>
                </a:cubicBezTo>
                <a:cubicBezTo>
                  <a:pt x="17" y="1054"/>
                  <a:pt x="29" y="1060"/>
                  <a:pt x="35" y="1060"/>
                </a:cubicBezTo>
                <a:cubicBezTo>
                  <a:pt x="700" y="1060"/>
                  <a:pt x="700" y="1060"/>
                  <a:pt x="700" y="1060"/>
                </a:cubicBezTo>
                <a:cubicBezTo>
                  <a:pt x="712" y="1060"/>
                  <a:pt x="718" y="1054"/>
                  <a:pt x="724" y="1048"/>
                </a:cubicBezTo>
                <a:cubicBezTo>
                  <a:pt x="736" y="1042"/>
                  <a:pt x="736" y="1036"/>
                  <a:pt x="736" y="1024"/>
                </a:cubicBezTo>
                <a:cubicBezTo>
                  <a:pt x="736" y="323"/>
                  <a:pt x="736" y="323"/>
                  <a:pt x="736" y="323"/>
                </a:cubicBezTo>
                <a:cubicBezTo>
                  <a:pt x="736" y="35"/>
                  <a:pt x="736" y="35"/>
                  <a:pt x="736" y="35"/>
                </a:cubicBezTo>
                <a:cubicBezTo>
                  <a:pt x="736" y="23"/>
                  <a:pt x="736" y="17"/>
                  <a:pt x="724" y="6"/>
                </a:cubicBezTo>
                <a:cubicBezTo>
                  <a:pt x="718" y="0"/>
                  <a:pt x="712" y="0"/>
                  <a:pt x="70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0"/>
                  <a:pt x="17" y="0"/>
                  <a:pt x="12" y="6"/>
                </a:cubicBezTo>
                <a:cubicBezTo>
                  <a:pt x="6" y="17"/>
                  <a:pt x="0" y="23"/>
                  <a:pt x="0" y="35"/>
                </a:cubicBezTo>
                <a:cubicBezTo>
                  <a:pt x="0" y="312"/>
                  <a:pt x="0" y="312"/>
                  <a:pt x="0" y="312"/>
                </a:cubicBezTo>
                <a:close/>
                <a:moveTo>
                  <a:pt x="171" y="983"/>
                </a:moveTo>
                <a:lnTo>
                  <a:pt x="171" y="983"/>
                </a:lnTo>
                <a:lnTo>
                  <a:pt x="165" y="989"/>
                </a:lnTo>
                <a:cubicBezTo>
                  <a:pt x="82" y="989"/>
                  <a:pt x="82" y="989"/>
                  <a:pt x="82" y="989"/>
                </a:cubicBezTo>
                <a:lnTo>
                  <a:pt x="76" y="983"/>
                </a:lnTo>
                <a:cubicBezTo>
                  <a:pt x="76" y="901"/>
                  <a:pt x="76" y="901"/>
                  <a:pt x="76" y="901"/>
                </a:cubicBezTo>
                <a:lnTo>
                  <a:pt x="82" y="895"/>
                </a:lnTo>
                <a:cubicBezTo>
                  <a:pt x="165" y="895"/>
                  <a:pt x="165" y="895"/>
                  <a:pt x="165" y="895"/>
                </a:cubicBezTo>
                <a:lnTo>
                  <a:pt x="171" y="901"/>
                </a:lnTo>
                <a:lnTo>
                  <a:pt x="171" y="983"/>
                </a:lnTo>
                <a:close/>
                <a:moveTo>
                  <a:pt x="171" y="812"/>
                </a:moveTo>
                <a:lnTo>
                  <a:pt x="171" y="812"/>
                </a:lnTo>
                <a:cubicBezTo>
                  <a:pt x="171" y="818"/>
                  <a:pt x="165" y="818"/>
                  <a:pt x="165" y="818"/>
                </a:cubicBezTo>
                <a:cubicBezTo>
                  <a:pt x="82" y="818"/>
                  <a:pt x="82" y="818"/>
                  <a:pt x="82" y="818"/>
                </a:cubicBezTo>
                <a:cubicBezTo>
                  <a:pt x="82" y="818"/>
                  <a:pt x="76" y="818"/>
                  <a:pt x="76" y="812"/>
                </a:cubicBezTo>
                <a:cubicBezTo>
                  <a:pt x="76" y="736"/>
                  <a:pt x="76" y="736"/>
                  <a:pt x="76" y="736"/>
                </a:cubicBezTo>
                <a:cubicBezTo>
                  <a:pt x="76" y="730"/>
                  <a:pt x="82" y="730"/>
                  <a:pt x="82" y="730"/>
                </a:cubicBezTo>
                <a:cubicBezTo>
                  <a:pt x="165" y="730"/>
                  <a:pt x="165" y="730"/>
                  <a:pt x="165" y="730"/>
                </a:cubicBezTo>
                <a:cubicBezTo>
                  <a:pt x="165" y="730"/>
                  <a:pt x="171" y="730"/>
                  <a:pt x="171" y="736"/>
                </a:cubicBezTo>
                <a:lnTo>
                  <a:pt x="171" y="812"/>
                </a:lnTo>
                <a:close/>
                <a:moveTo>
                  <a:pt x="171" y="647"/>
                </a:moveTo>
                <a:lnTo>
                  <a:pt x="171" y="647"/>
                </a:lnTo>
                <a:cubicBezTo>
                  <a:pt x="171" y="653"/>
                  <a:pt x="165" y="653"/>
                  <a:pt x="165" y="653"/>
                </a:cubicBezTo>
                <a:cubicBezTo>
                  <a:pt x="82" y="653"/>
                  <a:pt x="82" y="653"/>
                  <a:pt x="82" y="653"/>
                </a:cubicBezTo>
                <a:cubicBezTo>
                  <a:pt x="82" y="653"/>
                  <a:pt x="76" y="653"/>
                  <a:pt x="76" y="647"/>
                </a:cubicBezTo>
                <a:cubicBezTo>
                  <a:pt x="76" y="571"/>
                  <a:pt x="76" y="571"/>
                  <a:pt x="76" y="571"/>
                </a:cubicBezTo>
                <a:cubicBezTo>
                  <a:pt x="76" y="565"/>
                  <a:pt x="82" y="565"/>
                  <a:pt x="82" y="565"/>
                </a:cubicBezTo>
                <a:cubicBezTo>
                  <a:pt x="165" y="565"/>
                  <a:pt x="165" y="565"/>
                  <a:pt x="165" y="565"/>
                </a:cubicBezTo>
                <a:cubicBezTo>
                  <a:pt x="165" y="565"/>
                  <a:pt x="171" y="565"/>
                  <a:pt x="171" y="571"/>
                </a:cubicBezTo>
                <a:lnTo>
                  <a:pt x="171" y="647"/>
                </a:lnTo>
                <a:close/>
                <a:moveTo>
                  <a:pt x="335" y="983"/>
                </a:moveTo>
                <a:lnTo>
                  <a:pt x="335" y="983"/>
                </a:lnTo>
                <a:lnTo>
                  <a:pt x="329" y="989"/>
                </a:lnTo>
                <a:cubicBezTo>
                  <a:pt x="247" y="989"/>
                  <a:pt x="247" y="989"/>
                  <a:pt x="247" y="989"/>
                </a:cubicBezTo>
                <a:lnTo>
                  <a:pt x="241" y="983"/>
                </a:lnTo>
                <a:cubicBezTo>
                  <a:pt x="241" y="901"/>
                  <a:pt x="241" y="901"/>
                  <a:pt x="241" y="901"/>
                </a:cubicBezTo>
                <a:lnTo>
                  <a:pt x="247" y="895"/>
                </a:lnTo>
                <a:cubicBezTo>
                  <a:pt x="329" y="895"/>
                  <a:pt x="329" y="895"/>
                  <a:pt x="329" y="895"/>
                </a:cubicBezTo>
                <a:lnTo>
                  <a:pt x="335" y="901"/>
                </a:lnTo>
                <a:lnTo>
                  <a:pt x="335" y="983"/>
                </a:lnTo>
                <a:close/>
                <a:moveTo>
                  <a:pt x="335" y="812"/>
                </a:moveTo>
                <a:lnTo>
                  <a:pt x="335" y="812"/>
                </a:lnTo>
                <a:cubicBezTo>
                  <a:pt x="335" y="818"/>
                  <a:pt x="329" y="818"/>
                  <a:pt x="329" y="818"/>
                </a:cubicBezTo>
                <a:cubicBezTo>
                  <a:pt x="247" y="818"/>
                  <a:pt x="247" y="818"/>
                  <a:pt x="247" y="818"/>
                </a:cubicBezTo>
                <a:cubicBezTo>
                  <a:pt x="247" y="818"/>
                  <a:pt x="241" y="818"/>
                  <a:pt x="241" y="812"/>
                </a:cubicBezTo>
                <a:cubicBezTo>
                  <a:pt x="241" y="736"/>
                  <a:pt x="241" y="736"/>
                  <a:pt x="241" y="736"/>
                </a:cubicBezTo>
                <a:cubicBezTo>
                  <a:pt x="241" y="730"/>
                  <a:pt x="247" y="730"/>
                  <a:pt x="247" y="730"/>
                </a:cubicBezTo>
                <a:cubicBezTo>
                  <a:pt x="329" y="730"/>
                  <a:pt x="329" y="730"/>
                  <a:pt x="329" y="730"/>
                </a:cubicBezTo>
                <a:cubicBezTo>
                  <a:pt x="329" y="730"/>
                  <a:pt x="335" y="730"/>
                  <a:pt x="335" y="736"/>
                </a:cubicBezTo>
                <a:lnTo>
                  <a:pt x="335" y="812"/>
                </a:lnTo>
                <a:close/>
                <a:moveTo>
                  <a:pt x="335" y="647"/>
                </a:moveTo>
                <a:lnTo>
                  <a:pt x="335" y="647"/>
                </a:lnTo>
                <a:cubicBezTo>
                  <a:pt x="335" y="653"/>
                  <a:pt x="329" y="653"/>
                  <a:pt x="329" y="653"/>
                </a:cubicBezTo>
                <a:cubicBezTo>
                  <a:pt x="247" y="653"/>
                  <a:pt x="247" y="653"/>
                  <a:pt x="247" y="653"/>
                </a:cubicBezTo>
                <a:cubicBezTo>
                  <a:pt x="247" y="653"/>
                  <a:pt x="241" y="653"/>
                  <a:pt x="241" y="647"/>
                </a:cubicBezTo>
                <a:cubicBezTo>
                  <a:pt x="241" y="571"/>
                  <a:pt x="241" y="571"/>
                  <a:pt x="241" y="571"/>
                </a:cubicBezTo>
                <a:cubicBezTo>
                  <a:pt x="241" y="565"/>
                  <a:pt x="247" y="565"/>
                  <a:pt x="247" y="565"/>
                </a:cubicBezTo>
                <a:cubicBezTo>
                  <a:pt x="329" y="565"/>
                  <a:pt x="329" y="565"/>
                  <a:pt x="329" y="565"/>
                </a:cubicBezTo>
                <a:cubicBezTo>
                  <a:pt x="329" y="565"/>
                  <a:pt x="335" y="565"/>
                  <a:pt x="335" y="571"/>
                </a:cubicBezTo>
                <a:lnTo>
                  <a:pt x="335" y="647"/>
                </a:lnTo>
                <a:close/>
                <a:moveTo>
                  <a:pt x="335" y="482"/>
                </a:moveTo>
                <a:lnTo>
                  <a:pt x="335" y="482"/>
                </a:lnTo>
                <a:cubicBezTo>
                  <a:pt x="335" y="488"/>
                  <a:pt x="329" y="488"/>
                  <a:pt x="329" y="488"/>
                </a:cubicBezTo>
                <a:cubicBezTo>
                  <a:pt x="82" y="488"/>
                  <a:pt x="82" y="488"/>
                  <a:pt x="82" y="488"/>
                </a:cubicBezTo>
                <a:cubicBezTo>
                  <a:pt x="82" y="488"/>
                  <a:pt x="76" y="488"/>
                  <a:pt x="76" y="482"/>
                </a:cubicBezTo>
                <a:cubicBezTo>
                  <a:pt x="76" y="406"/>
                  <a:pt x="76" y="406"/>
                  <a:pt x="76" y="406"/>
                </a:cubicBezTo>
                <a:cubicBezTo>
                  <a:pt x="76" y="400"/>
                  <a:pt x="82" y="400"/>
                  <a:pt x="82" y="400"/>
                </a:cubicBezTo>
                <a:cubicBezTo>
                  <a:pt x="329" y="400"/>
                  <a:pt x="329" y="400"/>
                  <a:pt x="329" y="400"/>
                </a:cubicBezTo>
                <a:cubicBezTo>
                  <a:pt x="329" y="400"/>
                  <a:pt x="335" y="400"/>
                  <a:pt x="335" y="406"/>
                </a:cubicBezTo>
                <a:lnTo>
                  <a:pt x="335" y="482"/>
                </a:lnTo>
                <a:close/>
                <a:moveTo>
                  <a:pt x="500" y="983"/>
                </a:moveTo>
                <a:lnTo>
                  <a:pt x="500" y="983"/>
                </a:lnTo>
                <a:cubicBezTo>
                  <a:pt x="500" y="983"/>
                  <a:pt x="500" y="989"/>
                  <a:pt x="494" y="989"/>
                </a:cubicBezTo>
                <a:cubicBezTo>
                  <a:pt x="418" y="989"/>
                  <a:pt x="418" y="989"/>
                  <a:pt x="418" y="989"/>
                </a:cubicBezTo>
                <a:cubicBezTo>
                  <a:pt x="412" y="989"/>
                  <a:pt x="412" y="983"/>
                  <a:pt x="412" y="983"/>
                </a:cubicBezTo>
                <a:cubicBezTo>
                  <a:pt x="412" y="901"/>
                  <a:pt x="412" y="901"/>
                  <a:pt x="412" y="901"/>
                </a:cubicBezTo>
                <a:cubicBezTo>
                  <a:pt x="412" y="901"/>
                  <a:pt x="412" y="895"/>
                  <a:pt x="418" y="895"/>
                </a:cubicBezTo>
                <a:cubicBezTo>
                  <a:pt x="494" y="895"/>
                  <a:pt x="494" y="895"/>
                  <a:pt x="494" y="895"/>
                </a:cubicBezTo>
                <a:cubicBezTo>
                  <a:pt x="500" y="895"/>
                  <a:pt x="500" y="901"/>
                  <a:pt x="500" y="901"/>
                </a:cubicBezTo>
                <a:lnTo>
                  <a:pt x="500" y="983"/>
                </a:lnTo>
                <a:close/>
                <a:moveTo>
                  <a:pt x="500" y="812"/>
                </a:moveTo>
                <a:lnTo>
                  <a:pt x="500" y="812"/>
                </a:lnTo>
                <a:cubicBezTo>
                  <a:pt x="500" y="818"/>
                  <a:pt x="494" y="818"/>
                  <a:pt x="494" y="818"/>
                </a:cubicBezTo>
                <a:cubicBezTo>
                  <a:pt x="418" y="818"/>
                  <a:pt x="418" y="818"/>
                  <a:pt x="418" y="818"/>
                </a:cubicBezTo>
                <a:cubicBezTo>
                  <a:pt x="412" y="818"/>
                  <a:pt x="412" y="818"/>
                  <a:pt x="412" y="812"/>
                </a:cubicBezTo>
                <a:cubicBezTo>
                  <a:pt x="412" y="736"/>
                  <a:pt x="412" y="736"/>
                  <a:pt x="412" y="736"/>
                </a:cubicBezTo>
                <a:cubicBezTo>
                  <a:pt x="412" y="730"/>
                  <a:pt x="412" y="730"/>
                  <a:pt x="418" y="730"/>
                </a:cubicBezTo>
                <a:cubicBezTo>
                  <a:pt x="494" y="730"/>
                  <a:pt x="494" y="730"/>
                  <a:pt x="494" y="730"/>
                </a:cubicBezTo>
                <a:cubicBezTo>
                  <a:pt x="494" y="730"/>
                  <a:pt x="500" y="730"/>
                  <a:pt x="500" y="736"/>
                </a:cubicBezTo>
                <a:lnTo>
                  <a:pt x="500" y="812"/>
                </a:lnTo>
                <a:close/>
                <a:moveTo>
                  <a:pt x="500" y="647"/>
                </a:moveTo>
                <a:lnTo>
                  <a:pt x="500" y="647"/>
                </a:lnTo>
                <a:cubicBezTo>
                  <a:pt x="500" y="653"/>
                  <a:pt x="494" y="653"/>
                  <a:pt x="494" y="653"/>
                </a:cubicBezTo>
                <a:cubicBezTo>
                  <a:pt x="418" y="653"/>
                  <a:pt x="418" y="653"/>
                  <a:pt x="418" y="653"/>
                </a:cubicBezTo>
                <a:cubicBezTo>
                  <a:pt x="412" y="653"/>
                  <a:pt x="412" y="653"/>
                  <a:pt x="412" y="647"/>
                </a:cubicBezTo>
                <a:cubicBezTo>
                  <a:pt x="412" y="571"/>
                  <a:pt x="412" y="571"/>
                  <a:pt x="412" y="571"/>
                </a:cubicBezTo>
                <a:cubicBezTo>
                  <a:pt x="412" y="565"/>
                  <a:pt x="412" y="565"/>
                  <a:pt x="418" y="565"/>
                </a:cubicBezTo>
                <a:cubicBezTo>
                  <a:pt x="494" y="565"/>
                  <a:pt x="494" y="565"/>
                  <a:pt x="494" y="565"/>
                </a:cubicBezTo>
                <a:cubicBezTo>
                  <a:pt x="500" y="565"/>
                  <a:pt x="500" y="565"/>
                  <a:pt x="500" y="571"/>
                </a:cubicBezTo>
                <a:lnTo>
                  <a:pt x="500" y="647"/>
                </a:lnTo>
                <a:close/>
                <a:moveTo>
                  <a:pt x="500" y="482"/>
                </a:moveTo>
                <a:lnTo>
                  <a:pt x="500" y="482"/>
                </a:lnTo>
                <a:cubicBezTo>
                  <a:pt x="500" y="488"/>
                  <a:pt x="494" y="488"/>
                  <a:pt x="494" y="488"/>
                </a:cubicBezTo>
                <a:cubicBezTo>
                  <a:pt x="418" y="488"/>
                  <a:pt x="418" y="488"/>
                  <a:pt x="418" y="488"/>
                </a:cubicBezTo>
                <a:cubicBezTo>
                  <a:pt x="412" y="488"/>
                  <a:pt x="412" y="488"/>
                  <a:pt x="412" y="482"/>
                </a:cubicBezTo>
                <a:cubicBezTo>
                  <a:pt x="412" y="406"/>
                  <a:pt x="412" y="406"/>
                  <a:pt x="412" y="406"/>
                </a:cubicBezTo>
                <a:cubicBezTo>
                  <a:pt x="412" y="400"/>
                  <a:pt x="412" y="400"/>
                  <a:pt x="418" y="400"/>
                </a:cubicBezTo>
                <a:cubicBezTo>
                  <a:pt x="494" y="400"/>
                  <a:pt x="494" y="400"/>
                  <a:pt x="494" y="400"/>
                </a:cubicBezTo>
                <a:cubicBezTo>
                  <a:pt x="500" y="400"/>
                  <a:pt x="500" y="400"/>
                  <a:pt x="500" y="406"/>
                </a:cubicBezTo>
                <a:lnTo>
                  <a:pt x="500" y="482"/>
                </a:lnTo>
                <a:close/>
                <a:moveTo>
                  <a:pt x="665" y="983"/>
                </a:moveTo>
                <a:lnTo>
                  <a:pt x="665" y="983"/>
                </a:lnTo>
                <a:cubicBezTo>
                  <a:pt x="665" y="983"/>
                  <a:pt x="665" y="989"/>
                  <a:pt x="659" y="989"/>
                </a:cubicBezTo>
                <a:cubicBezTo>
                  <a:pt x="583" y="989"/>
                  <a:pt x="583" y="989"/>
                  <a:pt x="583" y="989"/>
                </a:cubicBezTo>
                <a:cubicBezTo>
                  <a:pt x="577" y="989"/>
                  <a:pt x="577" y="983"/>
                  <a:pt x="577" y="983"/>
                </a:cubicBezTo>
                <a:cubicBezTo>
                  <a:pt x="577" y="901"/>
                  <a:pt x="577" y="901"/>
                  <a:pt x="577" y="901"/>
                </a:cubicBezTo>
                <a:cubicBezTo>
                  <a:pt x="577" y="901"/>
                  <a:pt x="577" y="895"/>
                  <a:pt x="583" y="895"/>
                </a:cubicBezTo>
                <a:cubicBezTo>
                  <a:pt x="659" y="895"/>
                  <a:pt x="659" y="895"/>
                  <a:pt x="659" y="895"/>
                </a:cubicBezTo>
                <a:cubicBezTo>
                  <a:pt x="665" y="895"/>
                  <a:pt x="665" y="901"/>
                  <a:pt x="665" y="901"/>
                </a:cubicBezTo>
                <a:lnTo>
                  <a:pt x="665" y="983"/>
                </a:lnTo>
                <a:close/>
                <a:moveTo>
                  <a:pt x="665" y="812"/>
                </a:moveTo>
                <a:lnTo>
                  <a:pt x="665" y="812"/>
                </a:lnTo>
                <a:cubicBezTo>
                  <a:pt x="665" y="818"/>
                  <a:pt x="665" y="818"/>
                  <a:pt x="659" y="818"/>
                </a:cubicBezTo>
                <a:cubicBezTo>
                  <a:pt x="583" y="818"/>
                  <a:pt x="583" y="818"/>
                  <a:pt x="583" y="818"/>
                </a:cubicBezTo>
                <a:cubicBezTo>
                  <a:pt x="577" y="818"/>
                  <a:pt x="577" y="818"/>
                  <a:pt x="577" y="812"/>
                </a:cubicBezTo>
                <a:cubicBezTo>
                  <a:pt x="577" y="736"/>
                  <a:pt x="577" y="736"/>
                  <a:pt x="577" y="736"/>
                </a:cubicBezTo>
                <a:cubicBezTo>
                  <a:pt x="577" y="730"/>
                  <a:pt x="577" y="730"/>
                  <a:pt x="583" y="730"/>
                </a:cubicBezTo>
                <a:cubicBezTo>
                  <a:pt x="659" y="730"/>
                  <a:pt x="659" y="730"/>
                  <a:pt x="659" y="730"/>
                </a:cubicBezTo>
                <a:cubicBezTo>
                  <a:pt x="665" y="730"/>
                  <a:pt x="665" y="730"/>
                  <a:pt x="665" y="736"/>
                </a:cubicBezTo>
                <a:lnTo>
                  <a:pt x="665" y="812"/>
                </a:lnTo>
                <a:close/>
                <a:moveTo>
                  <a:pt x="665" y="647"/>
                </a:moveTo>
                <a:lnTo>
                  <a:pt x="665" y="647"/>
                </a:lnTo>
                <a:cubicBezTo>
                  <a:pt x="665" y="653"/>
                  <a:pt x="665" y="653"/>
                  <a:pt x="659" y="653"/>
                </a:cubicBezTo>
                <a:cubicBezTo>
                  <a:pt x="583" y="653"/>
                  <a:pt x="583" y="653"/>
                  <a:pt x="583" y="653"/>
                </a:cubicBezTo>
                <a:cubicBezTo>
                  <a:pt x="577" y="653"/>
                  <a:pt x="577" y="653"/>
                  <a:pt x="577" y="647"/>
                </a:cubicBezTo>
                <a:cubicBezTo>
                  <a:pt x="577" y="571"/>
                  <a:pt x="577" y="571"/>
                  <a:pt x="577" y="571"/>
                </a:cubicBezTo>
                <a:cubicBezTo>
                  <a:pt x="577" y="565"/>
                  <a:pt x="577" y="565"/>
                  <a:pt x="583" y="565"/>
                </a:cubicBezTo>
                <a:cubicBezTo>
                  <a:pt x="659" y="565"/>
                  <a:pt x="659" y="565"/>
                  <a:pt x="659" y="565"/>
                </a:cubicBezTo>
                <a:cubicBezTo>
                  <a:pt x="665" y="565"/>
                  <a:pt x="665" y="565"/>
                  <a:pt x="665" y="571"/>
                </a:cubicBezTo>
                <a:lnTo>
                  <a:pt x="665" y="647"/>
                </a:lnTo>
                <a:close/>
                <a:moveTo>
                  <a:pt x="665" y="482"/>
                </a:moveTo>
                <a:lnTo>
                  <a:pt x="665" y="482"/>
                </a:lnTo>
                <a:cubicBezTo>
                  <a:pt x="665" y="488"/>
                  <a:pt x="665" y="488"/>
                  <a:pt x="659" y="488"/>
                </a:cubicBezTo>
                <a:cubicBezTo>
                  <a:pt x="583" y="488"/>
                  <a:pt x="583" y="488"/>
                  <a:pt x="583" y="488"/>
                </a:cubicBezTo>
                <a:cubicBezTo>
                  <a:pt x="577" y="488"/>
                  <a:pt x="577" y="488"/>
                  <a:pt x="577" y="482"/>
                </a:cubicBezTo>
                <a:cubicBezTo>
                  <a:pt x="577" y="406"/>
                  <a:pt x="577" y="406"/>
                  <a:pt x="577" y="406"/>
                </a:cubicBezTo>
                <a:cubicBezTo>
                  <a:pt x="577" y="400"/>
                  <a:pt x="577" y="400"/>
                  <a:pt x="583" y="400"/>
                </a:cubicBezTo>
                <a:cubicBezTo>
                  <a:pt x="659" y="400"/>
                  <a:pt x="659" y="400"/>
                  <a:pt x="659" y="400"/>
                </a:cubicBezTo>
                <a:cubicBezTo>
                  <a:pt x="665" y="400"/>
                  <a:pt x="665" y="400"/>
                  <a:pt x="665" y="406"/>
                </a:cubicBezTo>
                <a:lnTo>
                  <a:pt x="665" y="482"/>
                </a:lnTo>
                <a:close/>
                <a:moveTo>
                  <a:pt x="65" y="76"/>
                </a:moveTo>
                <a:lnTo>
                  <a:pt x="65" y="76"/>
                </a:lnTo>
                <a:cubicBezTo>
                  <a:pt x="65" y="70"/>
                  <a:pt x="65" y="64"/>
                  <a:pt x="70" y="64"/>
                </a:cubicBezTo>
                <a:cubicBezTo>
                  <a:pt x="70" y="58"/>
                  <a:pt x="76" y="58"/>
                  <a:pt x="82" y="58"/>
                </a:cubicBezTo>
                <a:cubicBezTo>
                  <a:pt x="659" y="58"/>
                  <a:pt x="659" y="58"/>
                  <a:pt x="659" y="58"/>
                </a:cubicBezTo>
                <a:cubicBezTo>
                  <a:pt x="665" y="58"/>
                  <a:pt x="671" y="58"/>
                  <a:pt x="677" y="64"/>
                </a:cubicBezTo>
                <a:cubicBezTo>
                  <a:pt x="677" y="64"/>
                  <a:pt x="683" y="70"/>
                  <a:pt x="683" y="76"/>
                </a:cubicBezTo>
                <a:cubicBezTo>
                  <a:pt x="683" y="247"/>
                  <a:pt x="683" y="247"/>
                  <a:pt x="683" y="247"/>
                </a:cubicBezTo>
                <a:cubicBezTo>
                  <a:pt x="683" y="253"/>
                  <a:pt x="677" y="259"/>
                  <a:pt x="677" y="259"/>
                </a:cubicBezTo>
                <a:cubicBezTo>
                  <a:pt x="671" y="265"/>
                  <a:pt x="665" y="265"/>
                  <a:pt x="659" y="265"/>
                </a:cubicBezTo>
                <a:cubicBezTo>
                  <a:pt x="82" y="265"/>
                  <a:pt x="82" y="265"/>
                  <a:pt x="82" y="265"/>
                </a:cubicBezTo>
                <a:cubicBezTo>
                  <a:pt x="76" y="265"/>
                  <a:pt x="70" y="265"/>
                  <a:pt x="70" y="259"/>
                </a:cubicBezTo>
                <a:cubicBezTo>
                  <a:pt x="65" y="259"/>
                  <a:pt x="65" y="253"/>
                  <a:pt x="65" y="247"/>
                </a:cubicBezTo>
                <a:lnTo>
                  <a:pt x="65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3" name="Freeform 102"/>
          <p:cNvSpPr>
            <a:spLocks noChangeArrowheads="1"/>
          </p:cNvSpPr>
          <p:nvPr/>
        </p:nvSpPr>
        <p:spPr bwMode="auto">
          <a:xfrm>
            <a:off x="4128664" y="5004195"/>
            <a:ext cx="242575" cy="138623"/>
          </a:xfrm>
          <a:custGeom>
            <a:avLst/>
            <a:gdLst>
              <a:gd name="T0" fmla="*/ 330 w 1173"/>
              <a:gd name="T1" fmla="*/ 359 h 672"/>
              <a:gd name="T2" fmla="*/ 330 w 1173"/>
              <a:gd name="T3" fmla="*/ 359 h 672"/>
              <a:gd name="T4" fmla="*/ 830 w 1173"/>
              <a:gd name="T5" fmla="*/ 318 h 672"/>
              <a:gd name="T6" fmla="*/ 713 w 1173"/>
              <a:gd name="T7" fmla="*/ 430 h 672"/>
              <a:gd name="T8" fmla="*/ 736 w 1173"/>
              <a:gd name="T9" fmla="*/ 506 h 672"/>
              <a:gd name="T10" fmla="*/ 1019 w 1173"/>
              <a:gd name="T11" fmla="*/ 518 h 672"/>
              <a:gd name="T12" fmla="*/ 1048 w 1173"/>
              <a:gd name="T13" fmla="*/ 518 h 672"/>
              <a:gd name="T14" fmla="*/ 1078 w 1173"/>
              <a:gd name="T15" fmla="*/ 518 h 672"/>
              <a:gd name="T16" fmla="*/ 1131 w 1173"/>
              <a:gd name="T17" fmla="*/ 518 h 672"/>
              <a:gd name="T18" fmla="*/ 1160 w 1173"/>
              <a:gd name="T19" fmla="*/ 494 h 672"/>
              <a:gd name="T20" fmla="*/ 1172 w 1173"/>
              <a:gd name="T21" fmla="*/ 106 h 672"/>
              <a:gd name="T22" fmla="*/ 1095 w 1173"/>
              <a:gd name="T23" fmla="*/ 71 h 672"/>
              <a:gd name="T24" fmla="*/ 977 w 1173"/>
              <a:gd name="T25" fmla="*/ 176 h 672"/>
              <a:gd name="T26" fmla="*/ 194 w 1173"/>
              <a:gd name="T27" fmla="*/ 218 h 672"/>
              <a:gd name="T28" fmla="*/ 6 w 1173"/>
              <a:gd name="T29" fmla="*/ 665 h 672"/>
              <a:gd name="T30" fmla="*/ 206 w 1173"/>
              <a:gd name="T31" fmla="*/ 671 h 672"/>
              <a:gd name="T32" fmla="*/ 330 w 1173"/>
              <a:gd name="T33" fmla="*/ 359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3" h="672">
                <a:moveTo>
                  <a:pt x="330" y="359"/>
                </a:moveTo>
                <a:lnTo>
                  <a:pt x="330" y="359"/>
                </a:lnTo>
                <a:cubicBezTo>
                  <a:pt x="471" y="229"/>
                  <a:pt x="677" y="218"/>
                  <a:pt x="830" y="318"/>
                </a:cubicBezTo>
                <a:cubicBezTo>
                  <a:pt x="772" y="371"/>
                  <a:pt x="713" y="430"/>
                  <a:pt x="713" y="430"/>
                </a:cubicBezTo>
                <a:cubicBezTo>
                  <a:pt x="665" y="477"/>
                  <a:pt x="713" y="506"/>
                  <a:pt x="736" y="506"/>
                </a:cubicBezTo>
                <a:cubicBezTo>
                  <a:pt x="1019" y="518"/>
                  <a:pt x="1019" y="518"/>
                  <a:pt x="1019" y="518"/>
                </a:cubicBezTo>
                <a:cubicBezTo>
                  <a:pt x="1036" y="518"/>
                  <a:pt x="1048" y="518"/>
                  <a:pt x="1048" y="518"/>
                </a:cubicBezTo>
                <a:cubicBezTo>
                  <a:pt x="1078" y="518"/>
                  <a:pt x="1078" y="518"/>
                  <a:pt x="1078" y="518"/>
                </a:cubicBezTo>
                <a:cubicBezTo>
                  <a:pt x="1131" y="518"/>
                  <a:pt x="1131" y="518"/>
                  <a:pt x="1131" y="518"/>
                </a:cubicBezTo>
                <a:cubicBezTo>
                  <a:pt x="1148" y="518"/>
                  <a:pt x="1160" y="506"/>
                  <a:pt x="1160" y="494"/>
                </a:cubicBezTo>
                <a:cubicBezTo>
                  <a:pt x="1172" y="106"/>
                  <a:pt x="1172" y="106"/>
                  <a:pt x="1172" y="106"/>
                </a:cubicBezTo>
                <a:cubicBezTo>
                  <a:pt x="1172" y="71"/>
                  <a:pt x="1137" y="29"/>
                  <a:pt x="1095" y="71"/>
                </a:cubicBezTo>
                <a:cubicBezTo>
                  <a:pt x="1095" y="71"/>
                  <a:pt x="1025" y="135"/>
                  <a:pt x="977" y="176"/>
                </a:cubicBezTo>
                <a:cubicBezTo>
                  <a:pt x="748" y="0"/>
                  <a:pt x="412" y="6"/>
                  <a:pt x="194" y="218"/>
                </a:cubicBezTo>
                <a:cubicBezTo>
                  <a:pt x="65" y="335"/>
                  <a:pt x="0" y="500"/>
                  <a:pt x="6" y="665"/>
                </a:cubicBezTo>
                <a:cubicBezTo>
                  <a:pt x="206" y="671"/>
                  <a:pt x="206" y="671"/>
                  <a:pt x="206" y="671"/>
                </a:cubicBezTo>
                <a:cubicBezTo>
                  <a:pt x="200" y="559"/>
                  <a:pt x="242" y="441"/>
                  <a:pt x="330" y="3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4" name="Freeform 103"/>
          <p:cNvSpPr>
            <a:spLocks noChangeArrowheads="1"/>
          </p:cNvSpPr>
          <p:nvPr/>
        </p:nvSpPr>
        <p:spPr bwMode="auto">
          <a:xfrm>
            <a:off x="4135047" y="5133698"/>
            <a:ext cx="240751" cy="138623"/>
          </a:xfrm>
          <a:custGeom>
            <a:avLst/>
            <a:gdLst>
              <a:gd name="T0" fmla="*/ 965 w 1166"/>
              <a:gd name="T1" fmla="*/ 0 h 672"/>
              <a:gd name="T2" fmla="*/ 965 w 1166"/>
              <a:gd name="T3" fmla="*/ 0 h 672"/>
              <a:gd name="T4" fmla="*/ 842 w 1166"/>
              <a:gd name="T5" fmla="*/ 306 h 672"/>
              <a:gd name="T6" fmla="*/ 341 w 1166"/>
              <a:gd name="T7" fmla="*/ 353 h 672"/>
              <a:gd name="T8" fmla="*/ 459 w 1166"/>
              <a:gd name="T9" fmla="*/ 241 h 672"/>
              <a:gd name="T10" fmla="*/ 435 w 1166"/>
              <a:gd name="T11" fmla="*/ 159 h 672"/>
              <a:gd name="T12" fmla="*/ 147 w 1166"/>
              <a:gd name="T13" fmla="*/ 153 h 672"/>
              <a:gd name="T14" fmla="*/ 123 w 1166"/>
              <a:gd name="T15" fmla="*/ 153 h 672"/>
              <a:gd name="T16" fmla="*/ 94 w 1166"/>
              <a:gd name="T17" fmla="*/ 153 h 672"/>
              <a:gd name="T18" fmla="*/ 41 w 1166"/>
              <a:gd name="T19" fmla="*/ 147 h 672"/>
              <a:gd name="T20" fmla="*/ 11 w 1166"/>
              <a:gd name="T21" fmla="*/ 177 h 672"/>
              <a:gd name="T22" fmla="*/ 0 w 1166"/>
              <a:gd name="T23" fmla="*/ 565 h 672"/>
              <a:gd name="T24" fmla="*/ 76 w 1166"/>
              <a:gd name="T25" fmla="*/ 595 h 672"/>
              <a:gd name="T26" fmla="*/ 194 w 1166"/>
              <a:gd name="T27" fmla="*/ 489 h 672"/>
              <a:gd name="T28" fmla="*/ 977 w 1166"/>
              <a:gd name="T29" fmla="*/ 453 h 672"/>
              <a:gd name="T30" fmla="*/ 1165 w 1166"/>
              <a:gd name="T31" fmla="*/ 6 h 672"/>
              <a:gd name="T32" fmla="*/ 965 w 1166"/>
              <a:gd name="T3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6" h="672">
                <a:moveTo>
                  <a:pt x="965" y="0"/>
                </a:moveTo>
                <a:lnTo>
                  <a:pt x="965" y="0"/>
                </a:lnTo>
                <a:cubicBezTo>
                  <a:pt x="971" y="112"/>
                  <a:pt x="924" y="224"/>
                  <a:pt x="842" y="306"/>
                </a:cubicBezTo>
                <a:cubicBezTo>
                  <a:pt x="700" y="436"/>
                  <a:pt x="494" y="447"/>
                  <a:pt x="341" y="353"/>
                </a:cubicBezTo>
                <a:cubicBezTo>
                  <a:pt x="400" y="300"/>
                  <a:pt x="459" y="241"/>
                  <a:pt x="459" y="241"/>
                </a:cubicBezTo>
                <a:cubicBezTo>
                  <a:pt x="506" y="194"/>
                  <a:pt x="459" y="159"/>
                  <a:pt x="435" y="159"/>
                </a:cubicBezTo>
                <a:cubicBezTo>
                  <a:pt x="147" y="153"/>
                  <a:pt x="147" y="153"/>
                  <a:pt x="147" y="153"/>
                </a:cubicBezTo>
                <a:cubicBezTo>
                  <a:pt x="135" y="153"/>
                  <a:pt x="123" y="153"/>
                  <a:pt x="123" y="153"/>
                </a:cubicBezTo>
                <a:cubicBezTo>
                  <a:pt x="94" y="153"/>
                  <a:pt x="94" y="153"/>
                  <a:pt x="94" y="153"/>
                </a:cubicBezTo>
                <a:cubicBezTo>
                  <a:pt x="41" y="147"/>
                  <a:pt x="41" y="147"/>
                  <a:pt x="41" y="147"/>
                </a:cubicBezTo>
                <a:cubicBezTo>
                  <a:pt x="23" y="147"/>
                  <a:pt x="11" y="159"/>
                  <a:pt x="11" y="177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601"/>
                  <a:pt x="35" y="636"/>
                  <a:pt x="76" y="595"/>
                </a:cubicBezTo>
                <a:cubicBezTo>
                  <a:pt x="76" y="595"/>
                  <a:pt x="147" y="536"/>
                  <a:pt x="194" y="489"/>
                </a:cubicBezTo>
                <a:cubicBezTo>
                  <a:pt x="423" y="671"/>
                  <a:pt x="759" y="659"/>
                  <a:pt x="977" y="453"/>
                </a:cubicBezTo>
                <a:cubicBezTo>
                  <a:pt x="1107" y="330"/>
                  <a:pt x="1165" y="171"/>
                  <a:pt x="1165" y="6"/>
                </a:cubicBezTo>
                <a:cubicBezTo>
                  <a:pt x="965" y="0"/>
                  <a:pt x="965" y="0"/>
                  <a:pt x="96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5" name="Freeform 104"/>
          <p:cNvSpPr>
            <a:spLocks noChangeArrowheads="1"/>
          </p:cNvSpPr>
          <p:nvPr/>
        </p:nvSpPr>
        <p:spPr bwMode="auto">
          <a:xfrm>
            <a:off x="2518189" y="2622982"/>
            <a:ext cx="89370" cy="26448"/>
          </a:xfrm>
          <a:custGeom>
            <a:avLst/>
            <a:gdLst>
              <a:gd name="T0" fmla="*/ 12 w 431"/>
              <a:gd name="T1" fmla="*/ 0 h 130"/>
              <a:gd name="T2" fmla="*/ 430 w 431"/>
              <a:gd name="T3" fmla="*/ 106 h 130"/>
              <a:gd name="T4" fmla="*/ 412 w 431"/>
              <a:gd name="T5" fmla="*/ 129 h 130"/>
              <a:gd name="T6" fmla="*/ 0 w 431"/>
              <a:gd name="T7" fmla="*/ 17 h 130"/>
              <a:gd name="T8" fmla="*/ 12 w 431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30">
                <a:moveTo>
                  <a:pt x="12" y="0"/>
                </a:moveTo>
                <a:lnTo>
                  <a:pt x="430" y="106"/>
                </a:lnTo>
                <a:lnTo>
                  <a:pt x="412" y="129"/>
                </a:lnTo>
                <a:lnTo>
                  <a:pt x="0" y="17"/>
                </a:lnTo>
                <a:lnTo>
                  <a:pt x="1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6" name="Freeform 105"/>
          <p:cNvSpPr>
            <a:spLocks noChangeArrowheads="1"/>
          </p:cNvSpPr>
          <p:nvPr/>
        </p:nvSpPr>
        <p:spPr bwMode="auto">
          <a:xfrm>
            <a:off x="2470769" y="2573734"/>
            <a:ext cx="159589" cy="180575"/>
          </a:xfrm>
          <a:custGeom>
            <a:avLst/>
            <a:gdLst>
              <a:gd name="T0" fmla="*/ 542 w 773"/>
              <a:gd name="T1" fmla="*/ 772 h 873"/>
              <a:gd name="T2" fmla="*/ 560 w 773"/>
              <a:gd name="T3" fmla="*/ 872 h 873"/>
              <a:gd name="T4" fmla="*/ 0 w 773"/>
              <a:gd name="T5" fmla="*/ 707 h 873"/>
              <a:gd name="T6" fmla="*/ 130 w 773"/>
              <a:gd name="T7" fmla="*/ 566 h 873"/>
              <a:gd name="T8" fmla="*/ 254 w 773"/>
              <a:gd name="T9" fmla="*/ 159 h 873"/>
              <a:gd name="T10" fmla="*/ 206 w 773"/>
              <a:gd name="T11" fmla="*/ 0 h 873"/>
              <a:gd name="T12" fmla="*/ 772 w 773"/>
              <a:gd name="T13" fmla="*/ 159 h 873"/>
              <a:gd name="T14" fmla="*/ 689 w 773"/>
              <a:gd name="T15" fmla="*/ 224 h 873"/>
              <a:gd name="T16" fmla="*/ 542 w 773"/>
              <a:gd name="T17" fmla="*/ 7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3" h="873">
                <a:moveTo>
                  <a:pt x="542" y="772"/>
                </a:moveTo>
                <a:lnTo>
                  <a:pt x="560" y="872"/>
                </a:lnTo>
                <a:lnTo>
                  <a:pt x="0" y="707"/>
                </a:lnTo>
                <a:lnTo>
                  <a:pt x="130" y="566"/>
                </a:lnTo>
                <a:lnTo>
                  <a:pt x="254" y="159"/>
                </a:lnTo>
                <a:lnTo>
                  <a:pt x="206" y="0"/>
                </a:lnTo>
                <a:lnTo>
                  <a:pt x="772" y="159"/>
                </a:lnTo>
                <a:lnTo>
                  <a:pt x="689" y="224"/>
                </a:lnTo>
                <a:lnTo>
                  <a:pt x="542" y="7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7" name="Freeform 106"/>
          <p:cNvSpPr>
            <a:spLocks noChangeArrowheads="1"/>
          </p:cNvSpPr>
          <p:nvPr/>
        </p:nvSpPr>
        <p:spPr bwMode="auto">
          <a:xfrm>
            <a:off x="2470769" y="2573734"/>
            <a:ext cx="159589" cy="180575"/>
          </a:xfrm>
          <a:custGeom>
            <a:avLst/>
            <a:gdLst>
              <a:gd name="T0" fmla="*/ 542 w 773"/>
              <a:gd name="T1" fmla="*/ 772 h 873"/>
              <a:gd name="T2" fmla="*/ 560 w 773"/>
              <a:gd name="T3" fmla="*/ 872 h 873"/>
              <a:gd name="T4" fmla="*/ 0 w 773"/>
              <a:gd name="T5" fmla="*/ 707 h 873"/>
              <a:gd name="T6" fmla="*/ 130 w 773"/>
              <a:gd name="T7" fmla="*/ 566 h 873"/>
              <a:gd name="T8" fmla="*/ 254 w 773"/>
              <a:gd name="T9" fmla="*/ 159 h 873"/>
              <a:gd name="T10" fmla="*/ 206 w 773"/>
              <a:gd name="T11" fmla="*/ 0 h 873"/>
              <a:gd name="T12" fmla="*/ 772 w 773"/>
              <a:gd name="T13" fmla="*/ 159 h 873"/>
              <a:gd name="T14" fmla="*/ 689 w 773"/>
              <a:gd name="T15" fmla="*/ 224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3" h="873">
                <a:moveTo>
                  <a:pt x="542" y="772"/>
                </a:moveTo>
                <a:lnTo>
                  <a:pt x="560" y="872"/>
                </a:lnTo>
                <a:lnTo>
                  <a:pt x="0" y="707"/>
                </a:lnTo>
                <a:lnTo>
                  <a:pt x="130" y="566"/>
                </a:lnTo>
                <a:lnTo>
                  <a:pt x="254" y="159"/>
                </a:lnTo>
                <a:lnTo>
                  <a:pt x="206" y="0"/>
                </a:lnTo>
                <a:lnTo>
                  <a:pt x="772" y="159"/>
                </a:lnTo>
                <a:lnTo>
                  <a:pt x="689" y="224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8" name="Freeform 107"/>
          <p:cNvSpPr>
            <a:spLocks noChangeArrowheads="1"/>
          </p:cNvSpPr>
          <p:nvPr/>
        </p:nvSpPr>
        <p:spPr bwMode="auto">
          <a:xfrm>
            <a:off x="2571993" y="2661286"/>
            <a:ext cx="201537" cy="74784"/>
          </a:xfrm>
          <a:custGeom>
            <a:avLst/>
            <a:gdLst>
              <a:gd name="T0" fmla="*/ 41 w 973"/>
              <a:gd name="T1" fmla="*/ 0 h 360"/>
              <a:gd name="T2" fmla="*/ 41 w 973"/>
              <a:gd name="T3" fmla="*/ 0 h 360"/>
              <a:gd name="T4" fmla="*/ 883 w 973"/>
              <a:gd name="T5" fmla="*/ 130 h 360"/>
              <a:gd name="T6" fmla="*/ 972 w 973"/>
              <a:gd name="T7" fmla="*/ 230 h 360"/>
              <a:gd name="T8" fmla="*/ 895 w 973"/>
              <a:gd name="T9" fmla="*/ 348 h 360"/>
              <a:gd name="T10" fmla="*/ 730 w 973"/>
              <a:gd name="T11" fmla="*/ 348 h 360"/>
              <a:gd name="T12" fmla="*/ 0 w 973"/>
              <a:gd name="T13" fmla="*/ 177 h 360"/>
              <a:gd name="T14" fmla="*/ 41 w 973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360">
                <a:moveTo>
                  <a:pt x="41" y="0"/>
                </a:moveTo>
                <a:lnTo>
                  <a:pt x="41" y="0"/>
                </a:lnTo>
                <a:cubicBezTo>
                  <a:pt x="41" y="0"/>
                  <a:pt x="842" y="118"/>
                  <a:pt x="883" y="130"/>
                </a:cubicBezTo>
                <a:cubicBezTo>
                  <a:pt x="942" y="142"/>
                  <a:pt x="972" y="177"/>
                  <a:pt x="972" y="230"/>
                </a:cubicBezTo>
                <a:cubicBezTo>
                  <a:pt x="972" y="300"/>
                  <a:pt x="948" y="336"/>
                  <a:pt x="895" y="348"/>
                </a:cubicBezTo>
                <a:cubicBezTo>
                  <a:pt x="848" y="359"/>
                  <a:pt x="807" y="354"/>
                  <a:pt x="730" y="348"/>
                </a:cubicBezTo>
                <a:cubicBezTo>
                  <a:pt x="654" y="336"/>
                  <a:pt x="0" y="177"/>
                  <a:pt x="0" y="177"/>
                </a:cubicBezTo>
                <a:lnTo>
                  <a:pt x="4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389" name="Freeform 108"/>
          <p:cNvSpPr>
            <a:spLocks noChangeArrowheads="1"/>
          </p:cNvSpPr>
          <p:nvPr/>
        </p:nvSpPr>
        <p:spPr bwMode="auto">
          <a:xfrm>
            <a:off x="2468033" y="2790788"/>
            <a:ext cx="165972" cy="39215"/>
          </a:xfrm>
          <a:custGeom>
            <a:avLst/>
            <a:gdLst>
              <a:gd name="T0" fmla="*/ 0 w 801"/>
              <a:gd name="T1" fmla="*/ 189 h 190"/>
              <a:gd name="T2" fmla="*/ 800 w 801"/>
              <a:gd name="T3" fmla="*/ 189 h 190"/>
              <a:gd name="T4" fmla="*/ 712 w 801"/>
              <a:gd name="T5" fmla="*/ 0 h 190"/>
              <a:gd name="T6" fmla="*/ 58 w 801"/>
              <a:gd name="T7" fmla="*/ 0 h 190"/>
              <a:gd name="T8" fmla="*/ 0 w 801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" h="190">
                <a:moveTo>
                  <a:pt x="0" y="189"/>
                </a:moveTo>
                <a:lnTo>
                  <a:pt x="800" y="189"/>
                </a:lnTo>
                <a:lnTo>
                  <a:pt x="712" y="0"/>
                </a:lnTo>
                <a:lnTo>
                  <a:pt x="58" y="0"/>
                </a:lnTo>
                <a:lnTo>
                  <a:pt x="0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44088" y="3481167"/>
            <a:ext cx="696718" cy="700410"/>
            <a:chOff x="11413633" y="6715667"/>
            <a:chExt cx="1550803" cy="1559022"/>
          </a:xfrm>
          <a:solidFill>
            <a:schemeClr val="bg1">
              <a:lumMod val="75000"/>
            </a:schemeClr>
          </a:solidFill>
        </p:grpSpPr>
        <p:sp>
          <p:nvSpPr>
            <p:cNvPr id="390" name="Freeform 109"/>
            <p:cNvSpPr>
              <a:spLocks noChangeArrowheads="1"/>
            </p:cNvSpPr>
            <p:nvPr/>
          </p:nvSpPr>
          <p:spPr bwMode="auto">
            <a:xfrm>
              <a:off x="12164675" y="7182561"/>
              <a:ext cx="308536" cy="308557"/>
            </a:xfrm>
            <a:custGeom>
              <a:avLst/>
              <a:gdLst>
                <a:gd name="T0" fmla="*/ 624 w 672"/>
                <a:gd name="T1" fmla="*/ 671 h 672"/>
                <a:gd name="T2" fmla="*/ 624 w 672"/>
                <a:gd name="T3" fmla="*/ 671 h 672"/>
                <a:gd name="T4" fmla="*/ 576 w 672"/>
                <a:gd name="T5" fmla="*/ 624 h 672"/>
                <a:gd name="T6" fmla="*/ 47 w 672"/>
                <a:gd name="T7" fmla="*/ 94 h 672"/>
                <a:gd name="T8" fmla="*/ 0 w 672"/>
                <a:gd name="T9" fmla="*/ 47 h 672"/>
                <a:gd name="T10" fmla="*/ 47 w 672"/>
                <a:gd name="T11" fmla="*/ 0 h 672"/>
                <a:gd name="T12" fmla="*/ 671 w 672"/>
                <a:gd name="T13" fmla="*/ 624 h 672"/>
                <a:gd name="T14" fmla="*/ 624 w 672"/>
                <a:gd name="T15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672">
                  <a:moveTo>
                    <a:pt x="624" y="671"/>
                  </a:moveTo>
                  <a:lnTo>
                    <a:pt x="624" y="671"/>
                  </a:lnTo>
                  <a:cubicBezTo>
                    <a:pt x="594" y="671"/>
                    <a:pt x="576" y="647"/>
                    <a:pt x="576" y="624"/>
                  </a:cubicBezTo>
                  <a:cubicBezTo>
                    <a:pt x="576" y="329"/>
                    <a:pt x="341" y="94"/>
                    <a:pt x="47" y="94"/>
                  </a:cubicBezTo>
                  <a:cubicBezTo>
                    <a:pt x="18" y="94"/>
                    <a:pt x="0" y="70"/>
                    <a:pt x="0" y="47"/>
                  </a:cubicBezTo>
                  <a:cubicBezTo>
                    <a:pt x="0" y="23"/>
                    <a:pt x="18" y="0"/>
                    <a:pt x="47" y="0"/>
                  </a:cubicBezTo>
                  <a:cubicBezTo>
                    <a:pt x="388" y="0"/>
                    <a:pt x="671" y="276"/>
                    <a:pt x="671" y="624"/>
                  </a:cubicBezTo>
                  <a:cubicBezTo>
                    <a:pt x="671" y="647"/>
                    <a:pt x="647" y="671"/>
                    <a:pt x="624" y="6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1" name="Freeform 110"/>
            <p:cNvSpPr>
              <a:spLocks noChangeArrowheads="1"/>
            </p:cNvSpPr>
            <p:nvPr/>
          </p:nvSpPr>
          <p:spPr bwMode="auto">
            <a:xfrm>
              <a:off x="12235721" y="7639307"/>
              <a:ext cx="97433" cy="397876"/>
            </a:xfrm>
            <a:custGeom>
              <a:avLst/>
              <a:gdLst>
                <a:gd name="T0" fmla="*/ 76 w 212"/>
                <a:gd name="T1" fmla="*/ 865 h 866"/>
                <a:gd name="T2" fmla="*/ 0 w 212"/>
                <a:gd name="T3" fmla="*/ 853 h 866"/>
                <a:gd name="T4" fmla="*/ 140 w 212"/>
                <a:gd name="T5" fmla="*/ 0 h 866"/>
                <a:gd name="T6" fmla="*/ 211 w 212"/>
                <a:gd name="T7" fmla="*/ 12 h 866"/>
                <a:gd name="T8" fmla="*/ 76 w 212"/>
                <a:gd name="T9" fmla="*/ 86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66">
                  <a:moveTo>
                    <a:pt x="76" y="865"/>
                  </a:moveTo>
                  <a:lnTo>
                    <a:pt x="0" y="853"/>
                  </a:lnTo>
                  <a:lnTo>
                    <a:pt x="140" y="0"/>
                  </a:lnTo>
                  <a:lnTo>
                    <a:pt x="211" y="12"/>
                  </a:lnTo>
                  <a:lnTo>
                    <a:pt x="76" y="8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2" name="Freeform 111"/>
            <p:cNvSpPr>
              <a:spLocks noChangeArrowheads="1"/>
            </p:cNvSpPr>
            <p:nvPr/>
          </p:nvSpPr>
          <p:spPr bwMode="auto">
            <a:xfrm>
              <a:off x="12036796" y="7639307"/>
              <a:ext cx="97433" cy="397876"/>
            </a:xfrm>
            <a:custGeom>
              <a:avLst/>
              <a:gdLst>
                <a:gd name="T0" fmla="*/ 141 w 213"/>
                <a:gd name="T1" fmla="*/ 865 h 866"/>
                <a:gd name="T2" fmla="*/ 0 w 213"/>
                <a:gd name="T3" fmla="*/ 12 h 866"/>
                <a:gd name="T4" fmla="*/ 76 w 213"/>
                <a:gd name="T5" fmla="*/ 0 h 866"/>
                <a:gd name="T6" fmla="*/ 212 w 213"/>
                <a:gd name="T7" fmla="*/ 853 h 866"/>
                <a:gd name="T8" fmla="*/ 141 w 213"/>
                <a:gd name="T9" fmla="*/ 86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66">
                  <a:moveTo>
                    <a:pt x="141" y="865"/>
                  </a:moveTo>
                  <a:lnTo>
                    <a:pt x="0" y="12"/>
                  </a:lnTo>
                  <a:lnTo>
                    <a:pt x="76" y="0"/>
                  </a:lnTo>
                  <a:lnTo>
                    <a:pt x="212" y="853"/>
                  </a:lnTo>
                  <a:lnTo>
                    <a:pt x="141" y="8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3" name="Freeform 112"/>
            <p:cNvSpPr>
              <a:spLocks noChangeArrowheads="1"/>
            </p:cNvSpPr>
            <p:nvPr/>
          </p:nvSpPr>
          <p:spPr bwMode="auto">
            <a:xfrm>
              <a:off x="12063184" y="7641336"/>
              <a:ext cx="251701" cy="50750"/>
            </a:xfrm>
            <a:custGeom>
              <a:avLst/>
              <a:gdLst>
                <a:gd name="T0" fmla="*/ 546 w 547"/>
                <a:gd name="T1" fmla="*/ 111 h 112"/>
                <a:gd name="T2" fmla="*/ 546 w 547"/>
                <a:gd name="T3" fmla="*/ 111 h 112"/>
                <a:gd name="T4" fmla="*/ 493 w 547"/>
                <a:gd name="T5" fmla="*/ 64 h 112"/>
                <a:gd name="T6" fmla="*/ 475 w 547"/>
                <a:gd name="T7" fmla="*/ 35 h 112"/>
                <a:gd name="T8" fmla="*/ 458 w 547"/>
                <a:gd name="T9" fmla="*/ 64 h 112"/>
                <a:gd name="T10" fmla="*/ 406 w 547"/>
                <a:gd name="T11" fmla="*/ 111 h 112"/>
                <a:gd name="T12" fmla="*/ 359 w 547"/>
                <a:gd name="T13" fmla="*/ 64 h 112"/>
                <a:gd name="T14" fmla="*/ 341 w 547"/>
                <a:gd name="T15" fmla="*/ 35 h 112"/>
                <a:gd name="T16" fmla="*/ 323 w 547"/>
                <a:gd name="T17" fmla="*/ 64 h 112"/>
                <a:gd name="T18" fmla="*/ 270 w 547"/>
                <a:gd name="T19" fmla="*/ 111 h 112"/>
                <a:gd name="T20" fmla="*/ 217 w 547"/>
                <a:gd name="T21" fmla="*/ 64 h 112"/>
                <a:gd name="T22" fmla="*/ 200 w 547"/>
                <a:gd name="T23" fmla="*/ 35 h 112"/>
                <a:gd name="T24" fmla="*/ 188 w 547"/>
                <a:gd name="T25" fmla="*/ 64 h 112"/>
                <a:gd name="T26" fmla="*/ 135 w 547"/>
                <a:gd name="T27" fmla="*/ 111 h 112"/>
                <a:gd name="T28" fmla="*/ 82 w 547"/>
                <a:gd name="T29" fmla="*/ 64 h 112"/>
                <a:gd name="T30" fmla="*/ 64 w 547"/>
                <a:gd name="T31" fmla="*/ 35 h 112"/>
                <a:gd name="T32" fmla="*/ 47 w 547"/>
                <a:gd name="T33" fmla="*/ 64 h 112"/>
                <a:gd name="T34" fmla="*/ 0 w 547"/>
                <a:gd name="T35" fmla="*/ 111 h 112"/>
                <a:gd name="T36" fmla="*/ 0 w 547"/>
                <a:gd name="T37" fmla="*/ 76 h 112"/>
                <a:gd name="T38" fmla="*/ 11 w 547"/>
                <a:gd name="T39" fmla="*/ 47 h 112"/>
                <a:gd name="T40" fmla="*/ 64 w 547"/>
                <a:gd name="T41" fmla="*/ 0 h 112"/>
                <a:gd name="T42" fmla="*/ 117 w 547"/>
                <a:gd name="T43" fmla="*/ 47 h 112"/>
                <a:gd name="T44" fmla="*/ 135 w 547"/>
                <a:gd name="T45" fmla="*/ 76 h 112"/>
                <a:gd name="T46" fmla="*/ 153 w 547"/>
                <a:gd name="T47" fmla="*/ 47 h 112"/>
                <a:gd name="T48" fmla="*/ 200 w 547"/>
                <a:gd name="T49" fmla="*/ 0 h 112"/>
                <a:gd name="T50" fmla="*/ 253 w 547"/>
                <a:gd name="T51" fmla="*/ 47 h 112"/>
                <a:gd name="T52" fmla="*/ 270 w 547"/>
                <a:gd name="T53" fmla="*/ 76 h 112"/>
                <a:gd name="T54" fmla="*/ 288 w 547"/>
                <a:gd name="T55" fmla="*/ 47 h 112"/>
                <a:gd name="T56" fmla="*/ 341 w 547"/>
                <a:gd name="T57" fmla="*/ 0 h 112"/>
                <a:gd name="T58" fmla="*/ 388 w 547"/>
                <a:gd name="T59" fmla="*/ 47 h 112"/>
                <a:gd name="T60" fmla="*/ 406 w 547"/>
                <a:gd name="T61" fmla="*/ 76 h 112"/>
                <a:gd name="T62" fmla="*/ 423 w 547"/>
                <a:gd name="T63" fmla="*/ 47 h 112"/>
                <a:gd name="T64" fmla="*/ 475 w 547"/>
                <a:gd name="T65" fmla="*/ 0 h 112"/>
                <a:gd name="T66" fmla="*/ 528 w 547"/>
                <a:gd name="T67" fmla="*/ 47 h 112"/>
                <a:gd name="T68" fmla="*/ 546 w 547"/>
                <a:gd name="T69" fmla="*/ 76 h 112"/>
                <a:gd name="T70" fmla="*/ 546 w 547"/>
                <a:gd name="T71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7" h="112">
                  <a:moveTo>
                    <a:pt x="546" y="111"/>
                  </a:moveTo>
                  <a:lnTo>
                    <a:pt x="546" y="111"/>
                  </a:lnTo>
                  <a:cubicBezTo>
                    <a:pt x="517" y="111"/>
                    <a:pt x="499" y="88"/>
                    <a:pt x="493" y="64"/>
                  </a:cubicBezTo>
                  <a:cubicBezTo>
                    <a:pt x="487" y="53"/>
                    <a:pt x="481" y="35"/>
                    <a:pt x="475" y="35"/>
                  </a:cubicBezTo>
                  <a:cubicBezTo>
                    <a:pt x="470" y="35"/>
                    <a:pt x="464" y="53"/>
                    <a:pt x="458" y="64"/>
                  </a:cubicBezTo>
                  <a:cubicBezTo>
                    <a:pt x="453" y="88"/>
                    <a:pt x="435" y="111"/>
                    <a:pt x="406" y="111"/>
                  </a:cubicBezTo>
                  <a:cubicBezTo>
                    <a:pt x="376" y="111"/>
                    <a:pt x="365" y="88"/>
                    <a:pt x="359" y="64"/>
                  </a:cubicBezTo>
                  <a:cubicBezTo>
                    <a:pt x="353" y="53"/>
                    <a:pt x="347" y="35"/>
                    <a:pt x="341" y="35"/>
                  </a:cubicBezTo>
                  <a:cubicBezTo>
                    <a:pt x="335" y="35"/>
                    <a:pt x="329" y="53"/>
                    <a:pt x="323" y="64"/>
                  </a:cubicBezTo>
                  <a:cubicBezTo>
                    <a:pt x="312" y="88"/>
                    <a:pt x="300" y="111"/>
                    <a:pt x="270" y="111"/>
                  </a:cubicBezTo>
                  <a:cubicBezTo>
                    <a:pt x="241" y="111"/>
                    <a:pt x="229" y="88"/>
                    <a:pt x="217" y="64"/>
                  </a:cubicBezTo>
                  <a:cubicBezTo>
                    <a:pt x="217" y="53"/>
                    <a:pt x="206" y="35"/>
                    <a:pt x="200" y="35"/>
                  </a:cubicBezTo>
                  <a:cubicBezTo>
                    <a:pt x="200" y="35"/>
                    <a:pt x="188" y="53"/>
                    <a:pt x="188" y="64"/>
                  </a:cubicBezTo>
                  <a:cubicBezTo>
                    <a:pt x="176" y="88"/>
                    <a:pt x="164" y="111"/>
                    <a:pt x="135" y="111"/>
                  </a:cubicBezTo>
                  <a:cubicBezTo>
                    <a:pt x="106" y="111"/>
                    <a:pt x="94" y="88"/>
                    <a:pt x="82" y="64"/>
                  </a:cubicBezTo>
                  <a:cubicBezTo>
                    <a:pt x="76" y="53"/>
                    <a:pt x="70" y="35"/>
                    <a:pt x="64" y="35"/>
                  </a:cubicBezTo>
                  <a:cubicBezTo>
                    <a:pt x="58" y="35"/>
                    <a:pt x="52" y="53"/>
                    <a:pt x="47" y="64"/>
                  </a:cubicBezTo>
                  <a:cubicBezTo>
                    <a:pt x="41" y="88"/>
                    <a:pt x="29" y="111"/>
                    <a:pt x="0" y="1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11" y="58"/>
                    <a:pt x="11" y="47"/>
                  </a:cubicBezTo>
                  <a:cubicBezTo>
                    <a:pt x="23" y="29"/>
                    <a:pt x="35" y="0"/>
                    <a:pt x="64" y="0"/>
                  </a:cubicBezTo>
                  <a:cubicBezTo>
                    <a:pt x="94" y="0"/>
                    <a:pt x="106" y="29"/>
                    <a:pt x="117" y="47"/>
                  </a:cubicBezTo>
                  <a:cubicBezTo>
                    <a:pt x="123" y="58"/>
                    <a:pt x="129" y="76"/>
                    <a:pt x="135" y="76"/>
                  </a:cubicBezTo>
                  <a:cubicBezTo>
                    <a:pt x="141" y="76"/>
                    <a:pt x="147" y="58"/>
                    <a:pt x="153" y="47"/>
                  </a:cubicBezTo>
                  <a:cubicBezTo>
                    <a:pt x="159" y="29"/>
                    <a:pt x="170" y="0"/>
                    <a:pt x="200" y="0"/>
                  </a:cubicBezTo>
                  <a:cubicBezTo>
                    <a:pt x="235" y="0"/>
                    <a:pt x="247" y="29"/>
                    <a:pt x="253" y="47"/>
                  </a:cubicBezTo>
                  <a:cubicBezTo>
                    <a:pt x="259" y="58"/>
                    <a:pt x="264" y="76"/>
                    <a:pt x="270" y="76"/>
                  </a:cubicBezTo>
                  <a:cubicBezTo>
                    <a:pt x="276" y="76"/>
                    <a:pt x="282" y="58"/>
                    <a:pt x="288" y="47"/>
                  </a:cubicBezTo>
                  <a:cubicBezTo>
                    <a:pt x="300" y="29"/>
                    <a:pt x="312" y="0"/>
                    <a:pt x="341" y="0"/>
                  </a:cubicBezTo>
                  <a:cubicBezTo>
                    <a:pt x="371" y="0"/>
                    <a:pt x="382" y="29"/>
                    <a:pt x="388" y="47"/>
                  </a:cubicBezTo>
                  <a:cubicBezTo>
                    <a:pt x="394" y="58"/>
                    <a:pt x="406" y="76"/>
                    <a:pt x="406" y="76"/>
                  </a:cubicBezTo>
                  <a:cubicBezTo>
                    <a:pt x="412" y="76"/>
                    <a:pt x="418" y="58"/>
                    <a:pt x="423" y="47"/>
                  </a:cubicBezTo>
                  <a:cubicBezTo>
                    <a:pt x="435" y="29"/>
                    <a:pt x="447" y="0"/>
                    <a:pt x="475" y="0"/>
                  </a:cubicBezTo>
                  <a:cubicBezTo>
                    <a:pt x="505" y="0"/>
                    <a:pt x="517" y="29"/>
                    <a:pt x="528" y="47"/>
                  </a:cubicBezTo>
                  <a:cubicBezTo>
                    <a:pt x="528" y="58"/>
                    <a:pt x="540" y="76"/>
                    <a:pt x="546" y="76"/>
                  </a:cubicBezTo>
                  <a:cubicBezTo>
                    <a:pt x="546" y="111"/>
                    <a:pt x="546" y="111"/>
                    <a:pt x="546" y="1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4" name="Freeform 113"/>
            <p:cNvSpPr>
              <a:spLocks noChangeArrowheads="1"/>
            </p:cNvSpPr>
            <p:nvPr/>
          </p:nvSpPr>
          <p:spPr bwMode="auto">
            <a:xfrm>
              <a:off x="12164677" y="6715667"/>
              <a:ext cx="44657" cy="272017"/>
            </a:xfrm>
            <a:custGeom>
              <a:avLst/>
              <a:gdLst>
                <a:gd name="T0" fmla="*/ 47 w 96"/>
                <a:gd name="T1" fmla="*/ 589 h 590"/>
                <a:gd name="T2" fmla="*/ 47 w 96"/>
                <a:gd name="T3" fmla="*/ 589 h 590"/>
                <a:gd name="T4" fmla="*/ 0 w 96"/>
                <a:gd name="T5" fmla="*/ 542 h 590"/>
                <a:gd name="T6" fmla="*/ 0 w 96"/>
                <a:gd name="T7" fmla="*/ 47 h 590"/>
                <a:gd name="T8" fmla="*/ 47 w 96"/>
                <a:gd name="T9" fmla="*/ 0 h 590"/>
                <a:gd name="T10" fmla="*/ 95 w 96"/>
                <a:gd name="T11" fmla="*/ 47 h 590"/>
                <a:gd name="T12" fmla="*/ 95 w 96"/>
                <a:gd name="T13" fmla="*/ 542 h 590"/>
                <a:gd name="T14" fmla="*/ 47 w 96"/>
                <a:gd name="T15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0">
                  <a:moveTo>
                    <a:pt x="47" y="589"/>
                  </a:moveTo>
                  <a:lnTo>
                    <a:pt x="47" y="589"/>
                  </a:lnTo>
                  <a:cubicBezTo>
                    <a:pt x="18" y="589"/>
                    <a:pt x="0" y="571"/>
                    <a:pt x="0" y="5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3"/>
                    <a:pt x="18" y="0"/>
                    <a:pt x="47" y="0"/>
                  </a:cubicBezTo>
                  <a:cubicBezTo>
                    <a:pt x="71" y="0"/>
                    <a:pt x="95" y="23"/>
                    <a:pt x="95" y="47"/>
                  </a:cubicBezTo>
                  <a:cubicBezTo>
                    <a:pt x="95" y="542"/>
                    <a:pt x="95" y="542"/>
                    <a:pt x="95" y="542"/>
                  </a:cubicBezTo>
                  <a:cubicBezTo>
                    <a:pt x="95" y="571"/>
                    <a:pt x="71" y="589"/>
                    <a:pt x="47" y="5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5" name="Freeform 114"/>
            <p:cNvSpPr>
              <a:spLocks noChangeArrowheads="1"/>
            </p:cNvSpPr>
            <p:nvPr/>
          </p:nvSpPr>
          <p:spPr bwMode="auto">
            <a:xfrm>
              <a:off x="12420436" y="6813105"/>
              <a:ext cx="162388" cy="243597"/>
            </a:xfrm>
            <a:custGeom>
              <a:avLst/>
              <a:gdLst>
                <a:gd name="T0" fmla="*/ 53 w 354"/>
                <a:gd name="T1" fmla="*/ 530 h 531"/>
                <a:gd name="T2" fmla="*/ 53 w 354"/>
                <a:gd name="T3" fmla="*/ 530 h 531"/>
                <a:gd name="T4" fmla="*/ 29 w 354"/>
                <a:gd name="T5" fmla="*/ 524 h 531"/>
                <a:gd name="T6" fmla="*/ 12 w 354"/>
                <a:gd name="T7" fmla="*/ 459 h 531"/>
                <a:gd name="T8" fmla="*/ 259 w 354"/>
                <a:gd name="T9" fmla="*/ 29 h 531"/>
                <a:gd name="T10" fmla="*/ 324 w 354"/>
                <a:gd name="T11" fmla="*/ 12 h 531"/>
                <a:gd name="T12" fmla="*/ 341 w 354"/>
                <a:gd name="T13" fmla="*/ 76 h 531"/>
                <a:gd name="T14" fmla="*/ 94 w 354"/>
                <a:gd name="T15" fmla="*/ 506 h 531"/>
                <a:gd name="T16" fmla="*/ 53 w 354"/>
                <a:gd name="T17" fmla="*/ 53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531">
                  <a:moveTo>
                    <a:pt x="53" y="530"/>
                  </a:moveTo>
                  <a:lnTo>
                    <a:pt x="53" y="530"/>
                  </a:lnTo>
                  <a:cubicBezTo>
                    <a:pt x="47" y="530"/>
                    <a:pt x="35" y="530"/>
                    <a:pt x="29" y="524"/>
                  </a:cubicBezTo>
                  <a:cubicBezTo>
                    <a:pt x="6" y="512"/>
                    <a:pt x="0" y="483"/>
                    <a:pt x="12" y="459"/>
                  </a:cubicBezTo>
                  <a:cubicBezTo>
                    <a:pt x="259" y="29"/>
                    <a:pt x="259" y="29"/>
                    <a:pt x="259" y="29"/>
                  </a:cubicBezTo>
                  <a:cubicBezTo>
                    <a:pt x="271" y="6"/>
                    <a:pt x="300" y="0"/>
                    <a:pt x="324" y="12"/>
                  </a:cubicBezTo>
                  <a:cubicBezTo>
                    <a:pt x="347" y="23"/>
                    <a:pt x="353" y="53"/>
                    <a:pt x="341" y="76"/>
                  </a:cubicBezTo>
                  <a:cubicBezTo>
                    <a:pt x="94" y="506"/>
                    <a:pt x="94" y="506"/>
                    <a:pt x="94" y="506"/>
                  </a:cubicBezTo>
                  <a:cubicBezTo>
                    <a:pt x="88" y="524"/>
                    <a:pt x="70" y="530"/>
                    <a:pt x="53" y="5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6" name="Freeform 115"/>
            <p:cNvSpPr>
              <a:spLocks noChangeArrowheads="1"/>
            </p:cNvSpPr>
            <p:nvPr/>
          </p:nvSpPr>
          <p:spPr bwMode="auto">
            <a:xfrm>
              <a:off x="12611243" y="7087153"/>
              <a:ext cx="249671" cy="160368"/>
            </a:xfrm>
            <a:custGeom>
              <a:avLst/>
              <a:gdLst>
                <a:gd name="T0" fmla="*/ 59 w 543"/>
                <a:gd name="T1" fmla="*/ 347 h 348"/>
                <a:gd name="T2" fmla="*/ 59 w 543"/>
                <a:gd name="T3" fmla="*/ 347 h 348"/>
                <a:gd name="T4" fmla="*/ 18 w 543"/>
                <a:gd name="T5" fmla="*/ 323 h 348"/>
                <a:gd name="T6" fmla="*/ 29 w 543"/>
                <a:gd name="T7" fmla="*/ 264 h 348"/>
                <a:gd name="T8" fmla="*/ 459 w 543"/>
                <a:gd name="T9" fmla="*/ 11 h 348"/>
                <a:gd name="T10" fmla="*/ 524 w 543"/>
                <a:gd name="T11" fmla="*/ 29 h 348"/>
                <a:gd name="T12" fmla="*/ 506 w 543"/>
                <a:gd name="T13" fmla="*/ 94 h 348"/>
                <a:gd name="T14" fmla="*/ 82 w 543"/>
                <a:gd name="T15" fmla="*/ 341 h 348"/>
                <a:gd name="T16" fmla="*/ 59 w 543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348">
                  <a:moveTo>
                    <a:pt x="59" y="347"/>
                  </a:moveTo>
                  <a:lnTo>
                    <a:pt x="59" y="347"/>
                  </a:lnTo>
                  <a:cubicBezTo>
                    <a:pt x="41" y="347"/>
                    <a:pt x="23" y="341"/>
                    <a:pt x="18" y="323"/>
                  </a:cubicBezTo>
                  <a:cubicBezTo>
                    <a:pt x="0" y="306"/>
                    <a:pt x="12" y="276"/>
                    <a:pt x="29" y="264"/>
                  </a:cubicBezTo>
                  <a:cubicBezTo>
                    <a:pt x="459" y="11"/>
                    <a:pt x="459" y="11"/>
                    <a:pt x="459" y="11"/>
                  </a:cubicBezTo>
                  <a:cubicBezTo>
                    <a:pt x="483" y="0"/>
                    <a:pt x="512" y="5"/>
                    <a:pt x="524" y="29"/>
                  </a:cubicBezTo>
                  <a:cubicBezTo>
                    <a:pt x="542" y="52"/>
                    <a:pt x="530" y="82"/>
                    <a:pt x="506" y="94"/>
                  </a:cubicBezTo>
                  <a:cubicBezTo>
                    <a:pt x="82" y="341"/>
                    <a:pt x="82" y="341"/>
                    <a:pt x="82" y="341"/>
                  </a:cubicBezTo>
                  <a:cubicBezTo>
                    <a:pt x="71" y="347"/>
                    <a:pt x="65" y="347"/>
                    <a:pt x="59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7" name="Freeform 116"/>
            <p:cNvSpPr>
              <a:spLocks noChangeArrowheads="1"/>
            </p:cNvSpPr>
            <p:nvPr/>
          </p:nvSpPr>
          <p:spPr bwMode="auto">
            <a:xfrm>
              <a:off x="12684317" y="7466758"/>
              <a:ext cx="280119" cy="42630"/>
            </a:xfrm>
            <a:custGeom>
              <a:avLst/>
              <a:gdLst>
                <a:gd name="T0" fmla="*/ 559 w 607"/>
                <a:gd name="T1" fmla="*/ 93 h 94"/>
                <a:gd name="T2" fmla="*/ 559 w 607"/>
                <a:gd name="T3" fmla="*/ 93 h 94"/>
                <a:gd name="T4" fmla="*/ 47 w 607"/>
                <a:gd name="T5" fmla="*/ 93 h 94"/>
                <a:gd name="T6" fmla="*/ 0 w 607"/>
                <a:gd name="T7" fmla="*/ 47 h 94"/>
                <a:gd name="T8" fmla="*/ 47 w 607"/>
                <a:gd name="T9" fmla="*/ 0 h 94"/>
                <a:gd name="T10" fmla="*/ 559 w 607"/>
                <a:gd name="T11" fmla="*/ 0 h 94"/>
                <a:gd name="T12" fmla="*/ 606 w 607"/>
                <a:gd name="T13" fmla="*/ 47 h 94"/>
                <a:gd name="T14" fmla="*/ 559 w 607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7" h="94">
                  <a:moveTo>
                    <a:pt x="559" y="93"/>
                  </a:moveTo>
                  <a:lnTo>
                    <a:pt x="559" y="93"/>
                  </a:lnTo>
                  <a:cubicBezTo>
                    <a:pt x="47" y="93"/>
                    <a:pt x="47" y="93"/>
                    <a:pt x="47" y="93"/>
                  </a:cubicBezTo>
                  <a:cubicBezTo>
                    <a:pt x="23" y="93"/>
                    <a:pt x="0" y="70"/>
                    <a:pt x="0" y="47"/>
                  </a:cubicBezTo>
                  <a:cubicBezTo>
                    <a:pt x="0" y="18"/>
                    <a:pt x="23" y="0"/>
                    <a:pt x="47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89" y="0"/>
                    <a:pt x="606" y="18"/>
                    <a:pt x="606" y="47"/>
                  </a:cubicBezTo>
                  <a:cubicBezTo>
                    <a:pt x="606" y="70"/>
                    <a:pt x="589" y="93"/>
                    <a:pt x="559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8" name="Freeform 117"/>
            <p:cNvSpPr>
              <a:spLocks noChangeArrowheads="1"/>
            </p:cNvSpPr>
            <p:nvPr/>
          </p:nvSpPr>
          <p:spPr bwMode="auto">
            <a:xfrm>
              <a:off x="12611243" y="7722537"/>
              <a:ext cx="249671" cy="160369"/>
            </a:xfrm>
            <a:custGeom>
              <a:avLst/>
              <a:gdLst>
                <a:gd name="T0" fmla="*/ 483 w 543"/>
                <a:gd name="T1" fmla="*/ 348 h 349"/>
                <a:gd name="T2" fmla="*/ 483 w 543"/>
                <a:gd name="T3" fmla="*/ 348 h 349"/>
                <a:gd name="T4" fmla="*/ 459 w 543"/>
                <a:gd name="T5" fmla="*/ 342 h 349"/>
                <a:gd name="T6" fmla="*/ 35 w 543"/>
                <a:gd name="T7" fmla="*/ 94 h 349"/>
                <a:gd name="T8" fmla="*/ 18 w 543"/>
                <a:gd name="T9" fmla="*/ 30 h 349"/>
                <a:gd name="T10" fmla="*/ 82 w 543"/>
                <a:gd name="T11" fmla="*/ 12 h 349"/>
                <a:gd name="T12" fmla="*/ 512 w 543"/>
                <a:gd name="T13" fmla="*/ 259 h 349"/>
                <a:gd name="T14" fmla="*/ 524 w 543"/>
                <a:gd name="T15" fmla="*/ 324 h 349"/>
                <a:gd name="T16" fmla="*/ 483 w 543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349">
                  <a:moveTo>
                    <a:pt x="483" y="348"/>
                  </a:moveTo>
                  <a:lnTo>
                    <a:pt x="483" y="348"/>
                  </a:lnTo>
                  <a:cubicBezTo>
                    <a:pt x="477" y="348"/>
                    <a:pt x="471" y="348"/>
                    <a:pt x="459" y="342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12" y="83"/>
                    <a:pt x="0" y="53"/>
                    <a:pt x="18" y="30"/>
                  </a:cubicBezTo>
                  <a:cubicBezTo>
                    <a:pt x="29" y="6"/>
                    <a:pt x="59" y="0"/>
                    <a:pt x="82" y="12"/>
                  </a:cubicBezTo>
                  <a:cubicBezTo>
                    <a:pt x="512" y="259"/>
                    <a:pt x="512" y="259"/>
                    <a:pt x="512" y="259"/>
                  </a:cubicBezTo>
                  <a:cubicBezTo>
                    <a:pt x="530" y="271"/>
                    <a:pt x="542" y="300"/>
                    <a:pt x="524" y="324"/>
                  </a:cubicBezTo>
                  <a:cubicBezTo>
                    <a:pt x="518" y="342"/>
                    <a:pt x="501" y="348"/>
                    <a:pt x="483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399" name="Freeform 118"/>
            <p:cNvSpPr>
              <a:spLocks noChangeArrowheads="1"/>
            </p:cNvSpPr>
            <p:nvPr/>
          </p:nvSpPr>
          <p:spPr bwMode="auto">
            <a:xfrm>
              <a:off x="11785096" y="6813105"/>
              <a:ext cx="166448" cy="243597"/>
            </a:xfrm>
            <a:custGeom>
              <a:avLst/>
              <a:gdLst>
                <a:gd name="T0" fmla="*/ 306 w 360"/>
                <a:gd name="T1" fmla="*/ 530 h 531"/>
                <a:gd name="T2" fmla="*/ 306 w 360"/>
                <a:gd name="T3" fmla="*/ 530 h 531"/>
                <a:gd name="T4" fmla="*/ 265 w 360"/>
                <a:gd name="T5" fmla="*/ 506 h 531"/>
                <a:gd name="T6" fmla="*/ 18 w 360"/>
                <a:gd name="T7" fmla="*/ 76 h 531"/>
                <a:gd name="T8" fmla="*/ 35 w 360"/>
                <a:gd name="T9" fmla="*/ 12 h 531"/>
                <a:gd name="T10" fmla="*/ 100 w 360"/>
                <a:gd name="T11" fmla="*/ 29 h 531"/>
                <a:gd name="T12" fmla="*/ 347 w 360"/>
                <a:gd name="T13" fmla="*/ 459 h 531"/>
                <a:gd name="T14" fmla="*/ 330 w 360"/>
                <a:gd name="T15" fmla="*/ 524 h 531"/>
                <a:gd name="T16" fmla="*/ 306 w 360"/>
                <a:gd name="T17" fmla="*/ 53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31">
                  <a:moveTo>
                    <a:pt x="306" y="530"/>
                  </a:moveTo>
                  <a:lnTo>
                    <a:pt x="306" y="530"/>
                  </a:lnTo>
                  <a:cubicBezTo>
                    <a:pt x="288" y="530"/>
                    <a:pt x="271" y="524"/>
                    <a:pt x="265" y="50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0" y="53"/>
                    <a:pt x="12" y="23"/>
                    <a:pt x="35" y="12"/>
                  </a:cubicBezTo>
                  <a:cubicBezTo>
                    <a:pt x="53" y="0"/>
                    <a:pt x="83" y="6"/>
                    <a:pt x="100" y="29"/>
                  </a:cubicBezTo>
                  <a:cubicBezTo>
                    <a:pt x="347" y="459"/>
                    <a:pt x="347" y="459"/>
                    <a:pt x="347" y="459"/>
                  </a:cubicBezTo>
                  <a:cubicBezTo>
                    <a:pt x="359" y="483"/>
                    <a:pt x="353" y="512"/>
                    <a:pt x="330" y="524"/>
                  </a:cubicBezTo>
                  <a:cubicBezTo>
                    <a:pt x="318" y="530"/>
                    <a:pt x="312" y="530"/>
                    <a:pt x="306" y="5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0" name="Freeform 119"/>
            <p:cNvSpPr>
              <a:spLocks noChangeArrowheads="1"/>
            </p:cNvSpPr>
            <p:nvPr/>
          </p:nvSpPr>
          <p:spPr bwMode="auto">
            <a:xfrm>
              <a:off x="11511066" y="7087153"/>
              <a:ext cx="247641" cy="162398"/>
            </a:xfrm>
            <a:custGeom>
              <a:avLst/>
              <a:gdLst>
                <a:gd name="T0" fmla="*/ 483 w 537"/>
                <a:gd name="T1" fmla="*/ 353 h 354"/>
                <a:gd name="T2" fmla="*/ 483 w 537"/>
                <a:gd name="T3" fmla="*/ 353 h 354"/>
                <a:gd name="T4" fmla="*/ 460 w 537"/>
                <a:gd name="T5" fmla="*/ 347 h 354"/>
                <a:gd name="T6" fmla="*/ 30 w 537"/>
                <a:gd name="T7" fmla="*/ 94 h 354"/>
                <a:gd name="T8" fmla="*/ 12 w 537"/>
                <a:gd name="T9" fmla="*/ 29 h 354"/>
                <a:gd name="T10" fmla="*/ 77 w 537"/>
                <a:gd name="T11" fmla="*/ 17 h 354"/>
                <a:gd name="T12" fmla="*/ 507 w 537"/>
                <a:gd name="T13" fmla="*/ 264 h 354"/>
                <a:gd name="T14" fmla="*/ 524 w 537"/>
                <a:gd name="T15" fmla="*/ 329 h 354"/>
                <a:gd name="T16" fmla="*/ 483 w 537"/>
                <a:gd name="T17" fmla="*/ 35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354">
                  <a:moveTo>
                    <a:pt x="483" y="353"/>
                  </a:moveTo>
                  <a:lnTo>
                    <a:pt x="483" y="353"/>
                  </a:lnTo>
                  <a:cubicBezTo>
                    <a:pt x="477" y="353"/>
                    <a:pt x="471" y="347"/>
                    <a:pt x="460" y="347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12" y="82"/>
                    <a:pt x="0" y="52"/>
                    <a:pt x="12" y="29"/>
                  </a:cubicBezTo>
                  <a:cubicBezTo>
                    <a:pt x="30" y="11"/>
                    <a:pt x="59" y="0"/>
                    <a:pt x="77" y="17"/>
                  </a:cubicBezTo>
                  <a:cubicBezTo>
                    <a:pt x="507" y="264"/>
                    <a:pt x="507" y="264"/>
                    <a:pt x="507" y="264"/>
                  </a:cubicBezTo>
                  <a:cubicBezTo>
                    <a:pt x="530" y="276"/>
                    <a:pt x="536" y="306"/>
                    <a:pt x="524" y="329"/>
                  </a:cubicBezTo>
                  <a:cubicBezTo>
                    <a:pt x="519" y="341"/>
                    <a:pt x="501" y="353"/>
                    <a:pt x="483" y="3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1" name="Freeform 120"/>
            <p:cNvSpPr>
              <a:spLocks noChangeArrowheads="1"/>
            </p:cNvSpPr>
            <p:nvPr/>
          </p:nvSpPr>
          <p:spPr bwMode="auto">
            <a:xfrm>
              <a:off x="11413633" y="7466758"/>
              <a:ext cx="274030" cy="42630"/>
            </a:xfrm>
            <a:custGeom>
              <a:avLst/>
              <a:gdLst>
                <a:gd name="T0" fmla="*/ 548 w 596"/>
                <a:gd name="T1" fmla="*/ 93 h 94"/>
                <a:gd name="T2" fmla="*/ 548 w 596"/>
                <a:gd name="T3" fmla="*/ 93 h 94"/>
                <a:gd name="T4" fmla="*/ 47 w 596"/>
                <a:gd name="T5" fmla="*/ 93 h 94"/>
                <a:gd name="T6" fmla="*/ 0 w 596"/>
                <a:gd name="T7" fmla="*/ 47 h 94"/>
                <a:gd name="T8" fmla="*/ 47 w 596"/>
                <a:gd name="T9" fmla="*/ 0 h 94"/>
                <a:gd name="T10" fmla="*/ 548 w 596"/>
                <a:gd name="T11" fmla="*/ 0 h 94"/>
                <a:gd name="T12" fmla="*/ 595 w 596"/>
                <a:gd name="T13" fmla="*/ 47 h 94"/>
                <a:gd name="T14" fmla="*/ 548 w 596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94">
                  <a:moveTo>
                    <a:pt x="548" y="93"/>
                  </a:moveTo>
                  <a:lnTo>
                    <a:pt x="548" y="93"/>
                  </a:lnTo>
                  <a:cubicBezTo>
                    <a:pt x="47" y="93"/>
                    <a:pt x="47" y="93"/>
                    <a:pt x="47" y="93"/>
                  </a:cubicBezTo>
                  <a:cubicBezTo>
                    <a:pt x="24" y="93"/>
                    <a:pt x="0" y="70"/>
                    <a:pt x="0" y="47"/>
                  </a:cubicBezTo>
                  <a:cubicBezTo>
                    <a:pt x="0" y="18"/>
                    <a:pt x="24" y="0"/>
                    <a:pt x="47" y="0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571" y="0"/>
                    <a:pt x="595" y="18"/>
                    <a:pt x="595" y="47"/>
                  </a:cubicBezTo>
                  <a:cubicBezTo>
                    <a:pt x="595" y="70"/>
                    <a:pt x="571" y="93"/>
                    <a:pt x="548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2" name="Freeform 121"/>
            <p:cNvSpPr>
              <a:spLocks noChangeArrowheads="1"/>
            </p:cNvSpPr>
            <p:nvPr/>
          </p:nvSpPr>
          <p:spPr bwMode="auto">
            <a:xfrm>
              <a:off x="11511066" y="7722537"/>
              <a:ext cx="249671" cy="160369"/>
            </a:xfrm>
            <a:custGeom>
              <a:avLst/>
              <a:gdLst>
                <a:gd name="T0" fmla="*/ 53 w 543"/>
                <a:gd name="T1" fmla="*/ 348 h 349"/>
                <a:gd name="T2" fmla="*/ 53 w 543"/>
                <a:gd name="T3" fmla="*/ 348 h 349"/>
                <a:gd name="T4" fmla="*/ 12 w 543"/>
                <a:gd name="T5" fmla="*/ 324 h 349"/>
                <a:gd name="T6" fmla="*/ 30 w 543"/>
                <a:gd name="T7" fmla="*/ 259 h 349"/>
                <a:gd name="T8" fmla="*/ 460 w 543"/>
                <a:gd name="T9" fmla="*/ 12 h 349"/>
                <a:gd name="T10" fmla="*/ 524 w 543"/>
                <a:gd name="T11" fmla="*/ 30 h 349"/>
                <a:gd name="T12" fmla="*/ 507 w 543"/>
                <a:gd name="T13" fmla="*/ 94 h 349"/>
                <a:gd name="T14" fmla="*/ 77 w 543"/>
                <a:gd name="T15" fmla="*/ 342 h 349"/>
                <a:gd name="T16" fmla="*/ 53 w 543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349">
                  <a:moveTo>
                    <a:pt x="53" y="348"/>
                  </a:moveTo>
                  <a:lnTo>
                    <a:pt x="53" y="348"/>
                  </a:lnTo>
                  <a:cubicBezTo>
                    <a:pt x="42" y="348"/>
                    <a:pt x="24" y="342"/>
                    <a:pt x="12" y="324"/>
                  </a:cubicBezTo>
                  <a:cubicBezTo>
                    <a:pt x="0" y="300"/>
                    <a:pt x="12" y="271"/>
                    <a:pt x="30" y="259"/>
                  </a:cubicBezTo>
                  <a:cubicBezTo>
                    <a:pt x="460" y="12"/>
                    <a:pt x="460" y="12"/>
                    <a:pt x="460" y="12"/>
                  </a:cubicBezTo>
                  <a:cubicBezTo>
                    <a:pt x="483" y="0"/>
                    <a:pt x="513" y="6"/>
                    <a:pt x="524" y="30"/>
                  </a:cubicBezTo>
                  <a:cubicBezTo>
                    <a:pt x="542" y="53"/>
                    <a:pt x="530" y="83"/>
                    <a:pt x="507" y="94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1" y="348"/>
                    <a:pt x="65" y="348"/>
                    <a:pt x="53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3" name="Freeform 122"/>
            <p:cNvSpPr>
              <a:spLocks noChangeArrowheads="1"/>
            </p:cNvSpPr>
            <p:nvPr/>
          </p:nvSpPr>
          <p:spPr bwMode="auto">
            <a:xfrm>
              <a:off x="11770885" y="7054673"/>
              <a:ext cx="830208" cy="988599"/>
            </a:xfrm>
            <a:custGeom>
              <a:avLst/>
              <a:gdLst>
                <a:gd name="T0" fmla="*/ 1318 w 1802"/>
                <a:gd name="T1" fmla="*/ 2148 h 2149"/>
                <a:gd name="T2" fmla="*/ 1318 w 1802"/>
                <a:gd name="T3" fmla="*/ 2148 h 2149"/>
                <a:gd name="T4" fmla="*/ 1318 w 1802"/>
                <a:gd name="T5" fmla="*/ 2148 h 2149"/>
                <a:gd name="T6" fmla="*/ 477 w 1802"/>
                <a:gd name="T7" fmla="*/ 2148 h 2149"/>
                <a:gd name="T8" fmla="*/ 400 w 1802"/>
                <a:gd name="T9" fmla="*/ 2071 h 2149"/>
                <a:gd name="T10" fmla="*/ 400 w 1802"/>
                <a:gd name="T11" fmla="*/ 2060 h 2149"/>
                <a:gd name="T12" fmla="*/ 341 w 1802"/>
                <a:gd name="T13" fmla="*/ 1753 h 2149"/>
                <a:gd name="T14" fmla="*/ 0 w 1802"/>
                <a:gd name="T15" fmla="*/ 901 h 2149"/>
                <a:gd name="T16" fmla="*/ 900 w 1802"/>
                <a:gd name="T17" fmla="*/ 0 h 2149"/>
                <a:gd name="T18" fmla="*/ 1801 w 1802"/>
                <a:gd name="T19" fmla="*/ 901 h 2149"/>
                <a:gd name="T20" fmla="*/ 1453 w 1802"/>
                <a:gd name="T21" fmla="*/ 1753 h 2149"/>
                <a:gd name="T22" fmla="*/ 1394 w 1802"/>
                <a:gd name="T23" fmla="*/ 2054 h 2149"/>
                <a:gd name="T24" fmla="*/ 1394 w 1802"/>
                <a:gd name="T25" fmla="*/ 2071 h 2149"/>
                <a:gd name="T26" fmla="*/ 1318 w 1802"/>
                <a:gd name="T27" fmla="*/ 2148 h 2149"/>
                <a:gd name="T28" fmla="*/ 477 w 1802"/>
                <a:gd name="T29" fmla="*/ 1989 h 2149"/>
                <a:gd name="T30" fmla="*/ 477 w 1802"/>
                <a:gd name="T31" fmla="*/ 1989 h 2149"/>
                <a:gd name="T32" fmla="*/ 400 w 1802"/>
                <a:gd name="T33" fmla="*/ 2060 h 2149"/>
                <a:gd name="T34" fmla="*/ 477 w 1802"/>
                <a:gd name="T35" fmla="*/ 1989 h 2149"/>
                <a:gd name="T36" fmla="*/ 1329 w 1802"/>
                <a:gd name="T37" fmla="*/ 1995 h 2149"/>
                <a:gd name="T38" fmla="*/ 1329 w 1802"/>
                <a:gd name="T39" fmla="*/ 1995 h 2149"/>
                <a:gd name="T40" fmla="*/ 1365 w 1802"/>
                <a:gd name="T41" fmla="*/ 2007 h 2149"/>
                <a:gd name="T42" fmla="*/ 1329 w 1802"/>
                <a:gd name="T43" fmla="*/ 1995 h 2149"/>
                <a:gd name="T44" fmla="*/ 559 w 1802"/>
                <a:gd name="T45" fmla="*/ 1989 h 2149"/>
                <a:gd name="T46" fmla="*/ 559 w 1802"/>
                <a:gd name="T47" fmla="*/ 1989 h 2149"/>
                <a:gd name="T48" fmla="*/ 1241 w 1802"/>
                <a:gd name="T49" fmla="*/ 1989 h 2149"/>
                <a:gd name="T50" fmla="*/ 1241 w 1802"/>
                <a:gd name="T51" fmla="*/ 1924 h 2149"/>
                <a:gd name="T52" fmla="*/ 1329 w 1802"/>
                <a:gd name="T53" fmla="*/ 1659 h 2149"/>
                <a:gd name="T54" fmla="*/ 1641 w 1802"/>
                <a:gd name="T55" fmla="*/ 901 h 2149"/>
                <a:gd name="T56" fmla="*/ 900 w 1802"/>
                <a:gd name="T57" fmla="*/ 153 h 2149"/>
                <a:gd name="T58" fmla="*/ 153 w 1802"/>
                <a:gd name="T59" fmla="*/ 901 h 2149"/>
                <a:gd name="T60" fmla="*/ 471 w 1802"/>
                <a:gd name="T61" fmla="*/ 1659 h 2149"/>
                <a:gd name="T62" fmla="*/ 553 w 1802"/>
                <a:gd name="T63" fmla="*/ 1924 h 2149"/>
                <a:gd name="T64" fmla="*/ 559 w 1802"/>
                <a:gd name="T65" fmla="*/ 1989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02" h="2149">
                  <a:moveTo>
                    <a:pt x="1318" y="2148"/>
                  </a:moveTo>
                  <a:lnTo>
                    <a:pt x="1318" y="2148"/>
                  </a:lnTo>
                  <a:lnTo>
                    <a:pt x="1318" y="2148"/>
                  </a:lnTo>
                  <a:cubicBezTo>
                    <a:pt x="477" y="2148"/>
                    <a:pt x="477" y="2148"/>
                    <a:pt x="477" y="2148"/>
                  </a:cubicBezTo>
                  <a:cubicBezTo>
                    <a:pt x="435" y="2148"/>
                    <a:pt x="400" y="2113"/>
                    <a:pt x="400" y="2071"/>
                  </a:cubicBezTo>
                  <a:cubicBezTo>
                    <a:pt x="400" y="2066"/>
                    <a:pt x="400" y="2066"/>
                    <a:pt x="400" y="2060"/>
                  </a:cubicBezTo>
                  <a:cubicBezTo>
                    <a:pt x="406" y="2001"/>
                    <a:pt x="400" y="1830"/>
                    <a:pt x="341" y="1753"/>
                  </a:cubicBezTo>
                  <a:cubicBezTo>
                    <a:pt x="5" y="1324"/>
                    <a:pt x="0" y="907"/>
                    <a:pt x="0" y="901"/>
                  </a:cubicBezTo>
                  <a:cubicBezTo>
                    <a:pt x="0" y="400"/>
                    <a:pt x="400" y="0"/>
                    <a:pt x="900" y="0"/>
                  </a:cubicBezTo>
                  <a:cubicBezTo>
                    <a:pt x="1394" y="0"/>
                    <a:pt x="1801" y="400"/>
                    <a:pt x="1801" y="901"/>
                  </a:cubicBezTo>
                  <a:cubicBezTo>
                    <a:pt x="1801" y="907"/>
                    <a:pt x="1794" y="1324"/>
                    <a:pt x="1453" y="1753"/>
                  </a:cubicBezTo>
                  <a:cubicBezTo>
                    <a:pt x="1394" y="1836"/>
                    <a:pt x="1394" y="2007"/>
                    <a:pt x="1394" y="2054"/>
                  </a:cubicBezTo>
                  <a:cubicBezTo>
                    <a:pt x="1394" y="2060"/>
                    <a:pt x="1394" y="2066"/>
                    <a:pt x="1394" y="2071"/>
                  </a:cubicBezTo>
                  <a:cubicBezTo>
                    <a:pt x="1394" y="2113"/>
                    <a:pt x="1365" y="2148"/>
                    <a:pt x="1318" y="2148"/>
                  </a:cubicBezTo>
                  <a:close/>
                  <a:moveTo>
                    <a:pt x="477" y="1989"/>
                  </a:moveTo>
                  <a:lnTo>
                    <a:pt x="477" y="1989"/>
                  </a:lnTo>
                  <a:cubicBezTo>
                    <a:pt x="435" y="1989"/>
                    <a:pt x="406" y="2024"/>
                    <a:pt x="400" y="2060"/>
                  </a:cubicBezTo>
                  <a:cubicBezTo>
                    <a:pt x="406" y="2018"/>
                    <a:pt x="441" y="1989"/>
                    <a:pt x="477" y="1989"/>
                  </a:cubicBezTo>
                  <a:close/>
                  <a:moveTo>
                    <a:pt x="1329" y="1995"/>
                  </a:moveTo>
                  <a:lnTo>
                    <a:pt x="1329" y="1995"/>
                  </a:lnTo>
                  <a:cubicBezTo>
                    <a:pt x="1341" y="1995"/>
                    <a:pt x="1353" y="2001"/>
                    <a:pt x="1365" y="2007"/>
                  </a:cubicBezTo>
                  <a:cubicBezTo>
                    <a:pt x="1353" y="2001"/>
                    <a:pt x="1341" y="1995"/>
                    <a:pt x="1329" y="1995"/>
                  </a:cubicBezTo>
                  <a:close/>
                  <a:moveTo>
                    <a:pt x="559" y="1989"/>
                  </a:moveTo>
                  <a:lnTo>
                    <a:pt x="559" y="1989"/>
                  </a:lnTo>
                  <a:cubicBezTo>
                    <a:pt x="1241" y="1989"/>
                    <a:pt x="1241" y="1989"/>
                    <a:pt x="1241" y="1989"/>
                  </a:cubicBezTo>
                  <a:cubicBezTo>
                    <a:pt x="1241" y="1954"/>
                    <a:pt x="1241" y="1924"/>
                    <a:pt x="1241" y="1924"/>
                  </a:cubicBezTo>
                  <a:cubicBezTo>
                    <a:pt x="1253" y="1812"/>
                    <a:pt x="1282" y="1724"/>
                    <a:pt x="1329" y="1659"/>
                  </a:cubicBezTo>
                  <a:cubicBezTo>
                    <a:pt x="1636" y="1271"/>
                    <a:pt x="1641" y="907"/>
                    <a:pt x="1641" y="901"/>
                  </a:cubicBezTo>
                  <a:cubicBezTo>
                    <a:pt x="1641" y="489"/>
                    <a:pt x="1312" y="153"/>
                    <a:pt x="900" y="153"/>
                  </a:cubicBezTo>
                  <a:cubicBezTo>
                    <a:pt x="488" y="153"/>
                    <a:pt x="153" y="489"/>
                    <a:pt x="153" y="901"/>
                  </a:cubicBezTo>
                  <a:cubicBezTo>
                    <a:pt x="153" y="907"/>
                    <a:pt x="164" y="1271"/>
                    <a:pt x="471" y="1659"/>
                  </a:cubicBezTo>
                  <a:cubicBezTo>
                    <a:pt x="518" y="1724"/>
                    <a:pt x="547" y="1812"/>
                    <a:pt x="553" y="1924"/>
                  </a:cubicBezTo>
                  <a:cubicBezTo>
                    <a:pt x="553" y="1924"/>
                    <a:pt x="559" y="1954"/>
                    <a:pt x="559" y="19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4" name="Freeform 123"/>
            <p:cNvSpPr>
              <a:spLocks noChangeArrowheads="1"/>
            </p:cNvSpPr>
            <p:nvPr/>
          </p:nvSpPr>
          <p:spPr bwMode="auto">
            <a:xfrm>
              <a:off x="11967782" y="8049362"/>
              <a:ext cx="434387" cy="73079"/>
            </a:xfrm>
            <a:custGeom>
              <a:avLst/>
              <a:gdLst>
                <a:gd name="T0" fmla="*/ 865 w 943"/>
                <a:gd name="T1" fmla="*/ 159 h 160"/>
                <a:gd name="T2" fmla="*/ 865 w 943"/>
                <a:gd name="T3" fmla="*/ 159 h 160"/>
                <a:gd name="T4" fmla="*/ 77 w 943"/>
                <a:gd name="T5" fmla="*/ 159 h 160"/>
                <a:gd name="T6" fmla="*/ 0 w 943"/>
                <a:gd name="T7" fmla="*/ 76 h 160"/>
                <a:gd name="T8" fmla="*/ 77 w 943"/>
                <a:gd name="T9" fmla="*/ 0 h 160"/>
                <a:gd name="T10" fmla="*/ 865 w 943"/>
                <a:gd name="T11" fmla="*/ 0 h 160"/>
                <a:gd name="T12" fmla="*/ 942 w 943"/>
                <a:gd name="T13" fmla="*/ 76 h 160"/>
                <a:gd name="T14" fmla="*/ 865 w 943"/>
                <a:gd name="T1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3" h="160">
                  <a:moveTo>
                    <a:pt x="865" y="159"/>
                  </a:moveTo>
                  <a:lnTo>
                    <a:pt x="865" y="159"/>
                  </a:lnTo>
                  <a:cubicBezTo>
                    <a:pt x="77" y="159"/>
                    <a:pt x="77" y="159"/>
                    <a:pt x="77" y="159"/>
                  </a:cubicBezTo>
                  <a:cubicBezTo>
                    <a:pt x="36" y="159"/>
                    <a:pt x="0" y="123"/>
                    <a:pt x="0" y="76"/>
                  </a:cubicBezTo>
                  <a:cubicBezTo>
                    <a:pt x="0" y="35"/>
                    <a:pt x="36" y="0"/>
                    <a:pt x="77" y="0"/>
                  </a:cubicBezTo>
                  <a:cubicBezTo>
                    <a:pt x="865" y="0"/>
                    <a:pt x="865" y="0"/>
                    <a:pt x="865" y="0"/>
                  </a:cubicBezTo>
                  <a:cubicBezTo>
                    <a:pt x="906" y="0"/>
                    <a:pt x="942" y="35"/>
                    <a:pt x="942" y="76"/>
                  </a:cubicBezTo>
                  <a:cubicBezTo>
                    <a:pt x="942" y="123"/>
                    <a:pt x="906" y="159"/>
                    <a:pt x="865" y="1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5" name="Freeform 124"/>
            <p:cNvSpPr>
              <a:spLocks noChangeArrowheads="1"/>
            </p:cNvSpPr>
            <p:nvPr/>
          </p:nvSpPr>
          <p:spPr bwMode="auto">
            <a:xfrm>
              <a:off x="11996199" y="8126502"/>
              <a:ext cx="379581" cy="71049"/>
            </a:xfrm>
            <a:custGeom>
              <a:avLst/>
              <a:gdLst>
                <a:gd name="T0" fmla="*/ 747 w 825"/>
                <a:gd name="T1" fmla="*/ 153 h 154"/>
                <a:gd name="T2" fmla="*/ 747 w 825"/>
                <a:gd name="T3" fmla="*/ 153 h 154"/>
                <a:gd name="T4" fmla="*/ 77 w 825"/>
                <a:gd name="T5" fmla="*/ 153 h 154"/>
                <a:gd name="T6" fmla="*/ 0 w 825"/>
                <a:gd name="T7" fmla="*/ 76 h 154"/>
                <a:gd name="T8" fmla="*/ 77 w 825"/>
                <a:gd name="T9" fmla="*/ 0 h 154"/>
                <a:gd name="T10" fmla="*/ 747 w 825"/>
                <a:gd name="T11" fmla="*/ 0 h 154"/>
                <a:gd name="T12" fmla="*/ 824 w 825"/>
                <a:gd name="T13" fmla="*/ 76 h 154"/>
                <a:gd name="T14" fmla="*/ 747 w 82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5" h="154">
                  <a:moveTo>
                    <a:pt x="747" y="153"/>
                  </a:moveTo>
                  <a:lnTo>
                    <a:pt x="747" y="153"/>
                  </a:lnTo>
                  <a:cubicBezTo>
                    <a:pt x="77" y="153"/>
                    <a:pt x="77" y="153"/>
                    <a:pt x="77" y="153"/>
                  </a:cubicBezTo>
                  <a:cubicBezTo>
                    <a:pt x="36" y="153"/>
                    <a:pt x="0" y="117"/>
                    <a:pt x="0" y="76"/>
                  </a:cubicBezTo>
                  <a:cubicBezTo>
                    <a:pt x="0" y="35"/>
                    <a:pt x="36" y="0"/>
                    <a:pt x="77" y="0"/>
                  </a:cubicBezTo>
                  <a:cubicBezTo>
                    <a:pt x="747" y="0"/>
                    <a:pt x="747" y="0"/>
                    <a:pt x="747" y="0"/>
                  </a:cubicBezTo>
                  <a:cubicBezTo>
                    <a:pt x="788" y="0"/>
                    <a:pt x="824" y="35"/>
                    <a:pt x="824" y="76"/>
                  </a:cubicBezTo>
                  <a:cubicBezTo>
                    <a:pt x="824" y="117"/>
                    <a:pt x="788" y="153"/>
                    <a:pt x="74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406" name="Freeform 125"/>
            <p:cNvSpPr>
              <a:spLocks noChangeArrowheads="1"/>
            </p:cNvSpPr>
            <p:nvPr/>
          </p:nvSpPr>
          <p:spPr bwMode="auto">
            <a:xfrm>
              <a:off x="12038826" y="8201610"/>
              <a:ext cx="290268" cy="73079"/>
            </a:xfrm>
            <a:custGeom>
              <a:avLst/>
              <a:gdLst>
                <a:gd name="T0" fmla="*/ 552 w 630"/>
                <a:gd name="T1" fmla="*/ 159 h 160"/>
                <a:gd name="T2" fmla="*/ 552 w 630"/>
                <a:gd name="T3" fmla="*/ 159 h 160"/>
                <a:gd name="T4" fmla="*/ 82 w 630"/>
                <a:gd name="T5" fmla="*/ 159 h 160"/>
                <a:gd name="T6" fmla="*/ 0 w 630"/>
                <a:gd name="T7" fmla="*/ 82 h 160"/>
                <a:gd name="T8" fmla="*/ 82 w 630"/>
                <a:gd name="T9" fmla="*/ 0 h 160"/>
                <a:gd name="T10" fmla="*/ 552 w 630"/>
                <a:gd name="T11" fmla="*/ 0 h 160"/>
                <a:gd name="T12" fmla="*/ 629 w 630"/>
                <a:gd name="T13" fmla="*/ 82 h 160"/>
                <a:gd name="T14" fmla="*/ 552 w 630"/>
                <a:gd name="T1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160">
                  <a:moveTo>
                    <a:pt x="552" y="159"/>
                  </a:moveTo>
                  <a:lnTo>
                    <a:pt x="552" y="159"/>
                  </a:lnTo>
                  <a:cubicBezTo>
                    <a:pt x="82" y="159"/>
                    <a:pt x="82" y="159"/>
                    <a:pt x="82" y="159"/>
                  </a:cubicBezTo>
                  <a:cubicBezTo>
                    <a:pt x="35" y="159"/>
                    <a:pt x="0" y="123"/>
                    <a:pt x="0" y="82"/>
                  </a:cubicBezTo>
                  <a:cubicBezTo>
                    <a:pt x="0" y="35"/>
                    <a:pt x="35" y="0"/>
                    <a:pt x="8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93" y="0"/>
                    <a:pt x="629" y="35"/>
                    <a:pt x="629" y="82"/>
                  </a:cubicBezTo>
                  <a:cubicBezTo>
                    <a:pt x="629" y="123"/>
                    <a:pt x="593" y="159"/>
                    <a:pt x="552" y="1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</p:grpSp>
      <p:sp>
        <p:nvSpPr>
          <p:cNvPr id="411" name="Freeform 130"/>
          <p:cNvSpPr>
            <a:spLocks noChangeArrowheads="1"/>
          </p:cNvSpPr>
          <p:nvPr/>
        </p:nvSpPr>
        <p:spPr bwMode="auto">
          <a:xfrm>
            <a:off x="3027048" y="4797174"/>
            <a:ext cx="142262" cy="144095"/>
          </a:xfrm>
          <a:custGeom>
            <a:avLst/>
            <a:gdLst>
              <a:gd name="T0" fmla="*/ 689 w 690"/>
              <a:gd name="T1" fmla="*/ 347 h 696"/>
              <a:gd name="T2" fmla="*/ 689 w 690"/>
              <a:gd name="T3" fmla="*/ 347 h 696"/>
              <a:gd name="T4" fmla="*/ 348 w 690"/>
              <a:gd name="T5" fmla="*/ 0 h 696"/>
              <a:gd name="T6" fmla="*/ 0 w 690"/>
              <a:gd name="T7" fmla="*/ 347 h 696"/>
              <a:gd name="T8" fmla="*/ 348 w 690"/>
              <a:gd name="T9" fmla="*/ 695 h 696"/>
              <a:gd name="T10" fmla="*/ 689 w 690"/>
              <a:gd name="T11" fmla="*/ 347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696">
                <a:moveTo>
                  <a:pt x="689" y="347"/>
                </a:moveTo>
                <a:lnTo>
                  <a:pt x="689" y="347"/>
                </a:lnTo>
                <a:cubicBezTo>
                  <a:pt x="689" y="153"/>
                  <a:pt x="536" y="0"/>
                  <a:pt x="348" y="0"/>
                </a:cubicBezTo>
                <a:cubicBezTo>
                  <a:pt x="153" y="0"/>
                  <a:pt x="0" y="153"/>
                  <a:pt x="0" y="347"/>
                </a:cubicBezTo>
                <a:cubicBezTo>
                  <a:pt x="0" y="536"/>
                  <a:pt x="153" y="695"/>
                  <a:pt x="348" y="695"/>
                </a:cubicBezTo>
                <a:cubicBezTo>
                  <a:pt x="536" y="695"/>
                  <a:pt x="689" y="536"/>
                  <a:pt x="689" y="3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2" name="Freeform 131"/>
          <p:cNvSpPr>
            <a:spLocks noChangeArrowheads="1"/>
          </p:cNvSpPr>
          <p:nvPr/>
        </p:nvSpPr>
        <p:spPr bwMode="auto">
          <a:xfrm>
            <a:off x="2896642" y="3769357"/>
            <a:ext cx="111256" cy="109439"/>
          </a:xfrm>
          <a:custGeom>
            <a:avLst/>
            <a:gdLst>
              <a:gd name="T0" fmla="*/ 536 w 537"/>
              <a:gd name="T1" fmla="*/ 265 h 530"/>
              <a:gd name="T2" fmla="*/ 536 w 537"/>
              <a:gd name="T3" fmla="*/ 265 h 530"/>
              <a:gd name="T4" fmla="*/ 271 w 537"/>
              <a:gd name="T5" fmla="*/ 0 h 530"/>
              <a:gd name="T6" fmla="*/ 0 w 537"/>
              <a:gd name="T7" fmla="*/ 265 h 530"/>
              <a:gd name="T8" fmla="*/ 271 w 537"/>
              <a:gd name="T9" fmla="*/ 529 h 530"/>
              <a:gd name="T10" fmla="*/ 536 w 537"/>
              <a:gd name="T11" fmla="*/ 265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530">
                <a:moveTo>
                  <a:pt x="536" y="265"/>
                </a:moveTo>
                <a:lnTo>
                  <a:pt x="536" y="265"/>
                </a:lnTo>
                <a:cubicBezTo>
                  <a:pt x="536" y="118"/>
                  <a:pt x="418" y="0"/>
                  <a:pt x="271" y="0"/>
                </a:cubicBezTo>
                <a:cubicBezTo>
                  <a:pt x="124" y="0"/>
                  <a:pt x="0" y="118"/>
                  <a:pt x="0" y="265"/>
                </a:cubicBezTo>
                <a:cubicBezTo>
                  <a:pt x="0" y="412"/>
                  <a:pt x="124" y="529"/>
                  <a:pt x="271" y="529"/>
                </a:cubicBezTo>
                <a:cubicBezTo>
                  <a:pt x="418" y="529"/>
                  <a:pt x="536" y="412"/>
                  <a:pt x="536" y="265"/>
                </a:cubicBezTo>
              </a:path>
            </a:pathLst>
          </a:custGeom>
          <a:solidFill>
            <a:srgbClr val="4FBE9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3" name="Freeform 132"/>
          <p:cNvSpPr>
            <a:spLocks noChangeArrowheads="1"/>
          </p:cNvSpPr>
          <p:nvPr/>
        </p:nvSpPr>
        <p:spPr bwMode="auto">
          <a:xfrm>
            <a:off x="3357168" y="1793068"/>
            <a:ext cx="479678" cy="479709"/>
          </a:xfrm>
          <a:custGeom>
            <a:avLst/>
            <a:gdLst>
              <a:gd name="T0" fmla="*/ 2319 w 2320"/>
              <a:gd name="T1" fmla="*/ 1160 h 2321"/>
              <a:gd name="T2" fmla="*/ 2319 w 2320"/>
              <a:gd name="T3" fmla="*/ 1160 h 2321"/>
              <a:gd name="T4" fmla="*/ 1160 w 2320"/>
              <a:gd name="T5" fmla="*/ 0 h 2321"/>
              <a:gd name="T6" fmla="*/ 0 w 2320"/>
              <a:gd name="T7" fmla="*/ 1160 h 2321"/>
              <a:gd name="T8" fmla="*/ 1160 w 2320"/>
              <a:gd name="T9" fmla="*/ 2320 h 2321"/>
              <a:gd name="T10" fmla="*/ 2319 w 2320"/>
              <a:gd name="T11" fmla="*/ 116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0" h="2321">
                <a:moveTo>
                  <a:pt x="2319" y="1160"/>
                </a:moveTo>
                <a:lnTo>
                  <a:pt x="2319" y="1160"/>
                </a:lnTo>
                <a:cubicBezTo>
                  <a:pt x="2319" y="518"/>
                  <a:pt x="1801" y="0"/>
                  <a:pt x="1160" y="0"/>
                </a:cubicBezTo>
                <a:cubicBezTo>
                  <a:pt x="524" y="0"/>
                  <a:pt x="0" y="518"/>
                  <a:pt x="0" y="1160"/>
                </a:cubicBezTo>
                <a:cubicBezTo>
                  <a:pt x="0" y="1802"/>
                  <a:pt x="524" y="2320"/>
                  <a:pt x="1160" y="2320"/>
                </a:cubicBezTo>
                <a:cubicBezTo>
                  <a:pt x="1801" y="2320"/>
                  <a:pt x="2319" y="1802"/>
                  <a:pt x="2319" y="1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4" name="Freeform 133"/>
          <p:cNvSpPr>
            <a:spLocks noChangeArrowheads="1"/>
          </p:cNvSpPr>
          <p:nvPr/>
        </p:nvSpPr>
        <p:spPr bwMode="auto">
          <a:xfrm>
            <a:off x="1997475" y="2563702"/>
            <a:ext cx="349270" cy="351118"/>
          </a:xfrm>
          <a:custGeom>
            <a:avLst/>
            <a:gdLst>
              <a:gd name="T0" fmla="*/ 1690 w 1691"/>
              <a:gd name="T1" fmla="*/ 848 h 1697"/>
              <a:gd name="T2" fmla="*/ 1690 w 1691"/>
              <a:gd name="T3" fmla="*/ 848 h 1697"/>
              <a:gd name="T4" fmla="*/ 842 w 1691"/>
              <a:gd name="T5" fmla="*/ 0 h 1697"/>
              <a:gd name="T6" fmla="*/ 0 w 1691"/>
              <a:gd name="T7" fmla="*/ 848 h 1697"/>
              <a:gd name="T8" fmla="*/ 842 w 1691"/>
              <a:gd name="T9" fmla="*/ 1696 h 1697"/>
              <a:gd name="T10" fmla="*/ 1690 w 1691"/>
              <a:gd name="T11" fmla="*/ 848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697">
                <a:moveTo>
                  <a:pt x="1690" y="848"/>
                </a:moveTo>
                <a:lnTo>
                  <a:pt x="1690" y="848"/>
                </a:lnTo>
                <a:cubicBezTo>
                  <a:pt x="1690" y="383"/>
                  <a:pt x="1313" y="0"/>
                  <a:pt x="842" y="0"/>
                </a:cubicBezTo>
                <a:cubicBezTo>
                  <a:pt x="377" y="0"/>
                  <a:pt x="0" y="383"/>
                  <a:pt x="0" y="848"/>
                </a:cubicBezTo>
                <a:cubicBezTo>
                  <a:pt x="0" y="1319"/>
                  <a:pt x="377" y="1696"/>
                  <a:pt x="842" y="1696"/>
                </a:cubicBezTo>
                <a:cubicBezTo>
                  <a:pt x="1313" y="1696"/>
                  <a:pt x="1690" y="1319"/>
                  <a:pt x="1690" y="8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5" name="Freeform 134"/>
          <p:cNvSpPr>
            <a:spLocks noChangeArrowheads="1"/>
          </p:cNvSpPr>
          <p:nvPr/>
        </p:nvSpPr>
        <p:spPr bwMode="auto">
          <a:xfrm>
            <a:off x="3462952" y="2539990"/>
            <a:ext cx="269021" cy="269038"/>
          </a:xfrm>
          <a:custGeom>
            <a:avLst/>
            <a:gdLst>
              <a:gd name="T0" fmla="*/ 1300 w 1301"/>
              <a:gd name="T1" fmla="*/ 654 h 1303"/>
              <a:gd name="T2" fmla="*/ 1300 w 1301"/>
              <a:gd name="T3" fmla="*/ 654 h 1303"/>
              <a:gd name="T4" fmla="*/ 648 w 1301"/>
              <a:gd name="T5" fmla="*/ 0 h 1303"/>
              <a:gd name="T6" fmla="*/ 0 w 1301"/>
              <a:gd name="T7" fmla="*/ 654 h 1303"/>
              <a:gd name="T8" fmla="*/ 648 w 1301"/>
              <a:gd name="T9" fmla="*/ 1302 h 1303"/>
              <a:gd name="T10" fmla="*/ 1300 w 1301"/>
              <a:gd name="T11" fmla="*/ 65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3">
                <a:moveTo>
                  <a:pt x="1300" y="654"/>
                </a:moveTo>
                <a:lnTo>
                  <a:pt x="1300" y="654"/>
                </a:lnTo>
                <a:cubicBezTo>
                  <a:pt x="1300" y="295"/>
                  <a:pt x="1006" y="0"/>
                  <a:pt x="648" y="0"/>
                </a:cubicBezTo>
                <a:cubicBezTo>
                  <a:pt x="289" y="0"/>
                  <a:pt x="0" y="295"/>
                  <a:pt x="0" y="654"/>
                </a:cubicBezTo>
                <a:cubicBezTo>
                  <a:pt x="0" y="1013"/>
                  <a:pt x="289" y="1302"/>
                  <a:pt x="648" y="1302"/>
                </a:cubicBezTo>
                <a:cubicBezTo>
                  <a:pt x="1006" y="1302"/>
                  <a:pt x="1300" y="1013"/>
                  <a:pt x="1300" y="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16" name="Freeform 135"/>
          <p:cNvSpPr>
            <a:spLocks noChangeArrowheads="1"/>
          </p:cNvSpPr>
          <p:nvPr/>
        </p:nvSpPr>
        <p:spPr bwMode="auto">
          <a:xfrm>
            <a:off x="2364984" y="4181578"/>
            <a:ext cx="459615" cy="458733"/>
          </a:xfrm>
          <a:custGeom>
            <a:avLst/>
            <a:gdLst>
              <a:gd name="T0" fmla="*/ 2220 w 2221"/>
              <a:gd name="T1" fmla="*/ 1112 h 2220"/>
              <a:gd name="T2" fmla="*/ 2220 w 2221"/>
              <a:gd name="T3" fmla="*/ 1112 h 2220"/>
              <a:gd name="T4" fmla="*/ 1107 w 2221"/>
              <a:gd name="T5" fmla="*/ 0 h 2220"/>
              <a:gd name="T6" fmla="*/ 0 w 2221"/>
              <a:gd name="T7" fmla="*/ 1112 h 2220"/>
              <a:gd name="T8" fmla="*/ 1107 w 2221"/>
              <a:gd name="T9" fmla="*/ 2219 h 2220"/>
              <a:gd name="T10" fmla="*/ 2220 w 2221"/>
              <a:gd name="T11" fmla="*/ 1112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1" h="2220">
                <a:moveTo>
                  <a:pt x="2220" y="1112"/>
                </a:moveTo>
                <a:lnTo>
                  <a:pt x="2220" y="1112"/>
                </a:lnTo>
                <a:cubicBezTo>
                  <a:pt x="2220" y="500"/>
                  <a:pt x="1720" y="0"/>
                  <a:pt x="1107" y="0"/>
                </a:cubicBezTo>
                <a:cubicBezTo>
                  <a:pt x="495" y="0"/>
                  <a:pt x="0" y="500"/>
                  <a:pt x="0" y="1112"/>
                </a:cubicBezTo>
                <a:cubicBezTo>
                  <a:pt x="0" y="1725"/>
                  <a:pt x="495" y="2219"/>
                  <a:pt x="1107" y="2219"/>
                </a:cubicBezTo>
                <a:cubicBezTo>
                  <a:pt x="1720" y="2219"/>
                  <a:pt x="2220" y="1725"/>
                  <a:pt x="2220" y="11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0" name="Freeform 139"/>
          <p:cNvSpPr>
            <a:spLocks noChangeArrowheads="1"/>
          </p:cNvSpPr>
          <p:nvPr/>
        </p:nvSpPr>
        <p:spPr bwMode="auto">
          <a:xfrm>
            <a:off x="3279654" y="4310169"/>
            <a:ext cx="259901" cy="259918"/>
          </a:xfrm>
          <a:custGeom>
            <a:avLst/>
            <a:gdLst>
              <a:gd name="T0" fmla="*/ 1254 w 1255"/>
              <a:gd name="T1" fmla="*/ 624 h 1255"/>
              <a:gd name="T2" fmla="*/ 1254 w 1255"/>
              <a:gd name="T3" fmla="*/ 624 h 1255"/>
              <a:gd name="T4" fmla="*/ 630 w 1255"/>
              <a:gd name="T5" fmla="*/ 0 h 1255"/>
              <a:gd name="T6" fmla="*/ 0 w 1255"/>
              <a:gd name="T7" fmla="*/ 624 h 1255"/>
              <a:gd name="T8" fmla="*/ 630 w 1255"/>
              <a:gd name="T9" fmla="*/ 1254 h 1255"/>
              <a:gd name="T10" fmla="*/ 1254 w 1255"/>
              <a:gd name="T11" fmla="*/ 62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55">
                <a:moveTo>
                  <a:pt x="1254" y="624"/>
                </a:moveTo>
                <a:lnTo>
                  <a:pt x="1254" y="624"/>
                </a:lnTo>
                <a:cubicBezTo>
                  <a:pt x="1254" y="276"/>
                  <a:pt x="972" y="0"/>
                  <a:pt x="630" y="0"/>
                </a:cubicBezTo>
                <a:cubicBezTo>
                  <a:pt x="283" y="0"/>
                  <a:pt x="0" y="276"/>
                  <a:pt x="0" y="624"/>
                </a:cubicBezTo>
                <a:cubicBezTo>
                  <a:pt x="0" y="971"/>
                  <a:pt x="283" y="1254"/>
                  <a:pt x="630" y="1254"/>
                </a:cubicBezTo>
                <a:cubicBezTo>
                  <a:pt x="972" y="1254"/>
                  <a:pt x="1254" y="971"/>
                  <a:pt x="1254" y="6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1" name="Freeform 140"/>
          <p:cNvSpPr>
            <a:spLocks noChangeArrowheads="1"/>
          </p:cNvSpPr>
          <p:nvPr/>
        </p:nvSpPr>
        <p:spPr bwMode="auto">
          <a:xfrm>
            <a:off x="2297501" y="3688190"/>
            <a:ext cx="286348" cy="286366"/>
          </a:xfrm>
          <a:custGeom>
            <a:avLst/>
            <a:gdLst>
              <a:gd name="T0" fmla="*/ 1384 w 1385"/>
              <a:gd name="T1" fmla="*/ 695 h 1383"/>
              <a:gd name="T2" fmla="*/ 1384 w 1385"/>
              <a:gd name="T3" fmla="*/ 695 h 1383"/>
              <a:gd name="T4" fmla="*/ 689 w 1385"/>
              <a:gd name="T5" fmla="*/ 0 h 1383"/>
              <a:gd name="T6" fmla="*/ 0 w 1385"/>
              <a:gd name="T7" fmla="*/ 695 h 1383"/>
              <a:gd name="T8" fmla="*/ 689 w 1385"/>
              <a:gd name="T9" fmla="*/ 1382 h 1383"/>
              <a:gd name="T10" fmla="*/ 1384 w 1385"/>
              <a:gd name="T11" fmla="*/ 695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5" h="1383">
                <a:moveTo>
                  <a:pt x="1384" y="695"/>
                </a:moveTo>
                <a:lnTo>
                  <a:pt x="1384" y="695"/>
                </a:lnTo>
                <a:cubicBezTo>
                  <a:pt x="1384" y="312"/>
                  <a:pt x="1072" y="0"/>
                  <a:pt x="689" y="0"/>
                </a:cubicBezTo>
                <a:cubicBezTo>
                  <a:pt x="307" y="0"/>
                  <a:pt x="0" y="312"/>
                  <a:pt x="0" y="695"/>
                </a:cubicBezTo>
                <a:cubicBezTo>
                  <a:pt x="0" y="1076"/>
                  <a:pt x="307" y="1382"/>
                  <a:pt x="689" y="1382"/>
                </a:cubicBezTo>
                <a:cubicBezTo>
                  <a:pt x="1072" y="1382"/>
                  <a:pt x="1384" y="1076"/>
                  <a:pt x="1384" y="6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2" name="Freeform 141"/>
          <p:cNvSpPr>
            <a:spLocks noChangeArrowheads="1"/>
          </p:cNvSpPr>
          <p:nvPr/>
        </p:nvSpPr>
        <p:spPr bwMode="auto">
          <a:xfrm>
            <a:off x="2365896" y="3747469"/>
            <a:ext cx="148645" cy="166895"/>
          </a:xfrm>
          <a:custGeom>
            <a:avLst/>
            <a:gdLst>
              <a:gd name="T0" fmla="*/ 712 w 719"/>
              <a:gd name="T1" fmla="*/ 547 h 807"/>
              <a:gd name="T2" fmla="*/ 712 w 719"/>
              <a:gd name="T3" fmla="*/ 547 h 807"/>
              <a:gd name="T4" fmla="*/ 712 w 719"/>
              <a:gd name="T5" fmla="*/ 547 h 807"/>
              <a:gd name="T6" fmla="*/ 712 w 719"/>
              <a:gd name="T7" fmla="*/ 165 h 807"/>
              <a:gd name="T8" fmla="*/ 712 w 719"/>
              <a:gd name="T9" fmla="*/ 30 h 807"/>
              <a:gd name="T10" fmla="*/ 701 w 719"/>
              <a:gd name="T11" fmla="*/ 6 h 807"/>
              <a:gd name="T12" fmla="*/ 677 w 719"/>
              <a:gd name="T13" fmla="*/ 0 h 807"/>
              <a:gd name="T14" fmla="*/ 236 w 719"/>
              <a:gd name="T15" fmla="*/ 106 h 807"/>
              <a:gd name="T16" fmla="*/ 212 w 719"/>
              <a:gd name="T17" fmla="*/ 136 h 807"/>
              <a:gd name="T18" fmla="*/ 212 w 719"/>
              <a:gd name="T19" fmla="*/ 271 h 807"/>
              <a:gd name="T20" fmla="*/ 212 w 719"/>
              <a:gd name="T21" fmla="*/ 594 h 807"/>
              <a:gd name="T22" fmla="*/ 194 w 719"/>
              <a:gd name="T23" fmla="*/ 588 h 807"/>
              <a:gd name="T24" fmla="*/ 118 w 719"/>
              <a:gd name="T25" fmla="*/ 612 h 807"/>
              <a:gd name="T26" fmla="*/ 12 w 719"/>
              <a:gd name="T27" fmla="*/ 753 h 807"/>
              <a:gd name="T28" fmla="*/ 88 w 719"/>
              <a:gd name="T29" fmla="*/ 806 h 807"/>
              <a:gd name="T30" fmla="*/ 165 w 719"/>
              <a:gd name="T31" fmla="*/ 788 h 807"/>
              <a:gd name="T32" fmla="*/ 271 w 719"/>
              <a:gd name="T33" fmla="*/ 653 h 807"/>
              <a:gd name="T34" fmla="*/ 271 w 719"/>
              <a:gd name="T35" fmla="*/ 653 h 807"/>
              <a:gd name="T36" fmla="*/ 271 w 719"/>
              <a:gd name="T37" fmla="*/ 295 h 807"/>
              <a:gd name="T38" fmla="*/ 654 w 719"/>
              <a:gd name="T39" fmla="*/ 206 h 807"/>
              <a:gd name="T40" fmla="*/ 654 w 719"/>
              <a:gd name="T41" fmla="*/ 488 h 807"/>
              <a:gd name="T42" fmla="*/ 630 w 719"/>
              <a:gd name="T43" fmla="*/ 482 h 807"/>
              <a:gd name="T44" fmla="*/ 553 w 719"/>
              <a:gd name="T45" fmla="*/ 506 h 807"/>
              <a:gd name="T46" fmla="*/ 448 w 719"/>
              <a:gd name="T47" fmla="*/ 647 h 807"/>
              <a:gd name="T48" fmla="*/ 530 w 719"/>
              <a:gd name="T49" fmla="*/ 700 h 807"/>
              <a:gd name="T50" fmla="*/ 606 w 719"/>
              <a:gd name="T51" fmla="*/ 682 h 807"/>
              <a:gd name="T52" fmla="*/ 712 w 719"/>
              <a:gd name="T53" fmla="*/ 547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807">
                <a:moveTo>
                  <a:pt x="712" y="547"/>
                </a:moveTo>
                <a:lnTo>
                  <a:pt x="712" y="547"/>
                </a:lnTo>
                <a:lnTo>
                  <a:pt x="712" y="547"/>
                </a:lnTo>
                <a:cubicBezTo>
                  <a:pt x="712" y="165"/>
                  <a:pt x="712" y="165"/>
                  <a:pt x="712" y="165"/>
                </a:cubicBezTo>
                <a:cubicBezTo>
                  <a:pt x="712" y="30"/>
                  <a:pt x="712" y="30"/>
                  <a:pt x="712" y="30"/>
                </a:cubicBezTo>
                <a:cubicBezTo>
                  <a:pt x="712" y="18"/>
                  <a:pt x="707" y="12"/>
                  <a:pt x="701" y="6"/>
                </a:cubicBezTo>
                <a:cubicBezTo>
                  <a:pt x="695" y="0"/>
                  <a:pt x="683" y="0"/>
                  <a:pt x="677" y="0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12"/>
                  <a:pt x="212" y="124"/>
                  <a:pt x="212" y="136"/>
                </a:cubicBezTo>
                <a:cubicBezTo>
                  <a:pt x="212" y="271"/>
                  <a:pt x="212" y="271"/>
                  <a:pt x="212" y="271"/>
                </a:cubicBezTo>
                <a:cubicBezTo>
                  <a:pt x="212" y="594"/>
                  <a:pt x="212" y="594"/>
                  <a:pt x="212" y="594"/>
                </a:cubicBezTo>
                <a:cubicBezTo>
                  <a:pt x="206" y="594"/>
                  <a:pt x="200" y="588"/>
                  <a:pt x="194" y="588"/>
                </a:cubicBezTo>
                <a:cubicBezTo>
                  <a:pt x="171" y="588"/>
                  <a:pt x="141" y="600"/>
                  <a:pt x="118" y="612"/>
                </a:cubicBezTo>
                <a:cubicBezTo>
                  <a:pt x="59" y="635"/>
                  <a:pt x="0" y="700"/>
                  <a:pt x="12" y="753"/>
                </a:cubicBezTo>
                <a:cubicBezTo>
                  <a:pt x="18" y="788"/>
                  <a:pt x="47" y="806"/>
                  <a:pt x="88" y="806"/>
                </a:cubicBezTo>
                <a:cubicBezTo>
                  <a:pt x="112" y="806"/>
                  <a:pt x="141" y="800"/>
                  <a:pt x="165" y="788"/>
                </a:cubicBezTo>
                <a:cubicBezTo>
                  <a:pt x="224" y="765"/>
                  <a:pt x="277" y="706"/>
                  <a:pt x="271" y="653"/>
                </a:cubicBezTo>
                <a:lnTo>
                  <a:pt x="271" y="653"/>
                </a:lnTo>
                <a:cubicBezTo>
                  <a:pt x="271" y="295"/>
                  <a:pt x="271" y="295"/>
                  <a:pt x="271" y="295"/>
                </a:cubicBezTo>
                <a:cubicBezTo>
                  <a:pt x="654" y="206"/>
                  <a:pt x="654" y="206"/>
                  <a:pt x="654" y="206"/>
                </a:cubicBezTo>
                <a:cubicBezTo>
                  <a:pt x="654" y="488"/>
                  <a:pt x="654" y="488"/>
                  <a:pt x="654" y="488"/>
                </a:cubicBezTo>
                <a:cubicBezTo>
                  <a:pt x="648" y="482"/>
                  <a:pt x="642" y="482"/>
                  <a:pt x="630" y="482"/>
                </a:cubicBezTo>
                <a:cubicBezTo>
                  <a:pt x="606" y="482"/>
                  <a:pt x="583" y="488"/>
                  <a:pt x="553" y="506"/>
                </a:cubicBezTo>
                <a:cubicBezTo>
                  <a:pt x="495" y="529"/>
                  <a:pt x="436" y="588"/>
                  <a:pt x="448" y="647"/>
                </a:cubicBezTo>
                <a:cubicBezTo>
                  <a:pt x="453" y="682"/>
                  <a:pt x="483" y="700"/>
                  <a:pt x="530" y="700"/>
                </a:cubicBezTo>
                <a:cubicBezTo>
                  <a:pt x="553" y="700"/>
                  <a:pt x="577" y="694"/>
                  <a:pt x="606" y="682"/>
                </a:cubicBezTo>
                <a:cubicBezTo>
                  <a:pt x="660" y="659"/>
                  <a:pt x="718" y="600"/>
                  <a:pt x="712" y="5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3" name="Freeform 142"/>
          <p:cNvSpPr>
            <a:spLocks noChangeArrowheads="1"/>
          </p:cNvSpPr>
          <p:nvPr/>
        </p:nvSpPr>
        <p:spPr bwMode="auto">
          <a:xfrm>
            <a:off x="2482624" y="4310169"/>
            <a:ext cx="221600" cy="262654"/>
          </a:xfrm>
          <a:custGeom>
            <a:avLst/>
            <a:gdLst>
              <a:gd name="T0" fmla="*/ 1054 w 1073"/>
              <a:gd name="T1" fmla="*/ 1124 h 1272"/>
              <a:gd name="T2" fmla="*/ 1054 w 1073"/>
              <a:gd name="T3" fmla="*/ 1124 h 1272"/>
              <a:gd name="T4" fmla="*/ 736 w 1073"/>
              <a:gd name="T5" fmla="*/ 577 h 1272"/>
              <a:gd name="T6" fmla="*/ 736 w 1073"/>
              <a:gd name="T7" fmla="*/ 100 h 1272"/>
              <a:gd name="T8" fmla="*/ 778 w 1073"/>
              <a:gd name="T9" fmla="*/ 53 h 1272"/>
              <a:gd name="T10" fmla="*/ 725 w 1073"/>
              <a:gd name="T11" fmla="*/ 0 h 1272"/>
              <a:gd name="T12" fmla="*/ 354 w 1073"/>
              <a:gd name="T13" fmla="*/ 0 h 1272"/>
              <a:gd name="T14" fmla="*/ 301 w 1073"/>
              <a:gd name="T15" fmla="*/ 53 h 1272"/>
              <a:gd name="T16" fmla="*/ 336 w 1073"/>
              <a:gd name="T17" fmla="*/ 100 h 1272"/>
              <a:gd name="T18" fmla="*/ 336 w 1073"/>
              <a:gd name="T19" fmla="*/ 577 h 1272"/>
              <a:gd name="T20" fmla="*/ 18 w 1073"/>
              <a:gd name="T21" fmla="*/ 1124 h 1272"/>
              <a:gd name="T22" fmla="*/ 18 w 1073"/>
              <a:gd name="T23" fmla="*/ 1224 h 1272"/>
              <a:gd name="T24" fmla="*/ 106 w 1073"/>
              <a:gd name="T25" fmla="*/ 1271 h 1272"/>
              <a:gd name="T26" fmla="*/ 966 w 1073"/>
              <a:gd name="T27" fmla="*/ 1271 h 1272"/>
              <a:gd name="T28" fmla="*/ 1054 w 1073"/>
              <a:gd name="T29" fmla="*/ 1224 h 1272"/>
              <a:gd name="T30" fmla="*/ 1054 w 1073"/>
              <a:gd name="T31" fmla="*/ 1124 h 1272"/>
              <a:gd name="T32" fmla="*/ 324 w 1073"/>
              <a:gd name="T33" fmla="*/ 53 h 1272"/>
              <a:gd name="T34" fmla="*/ 324 w 1073"/>
              <a:gd name="T35" fmla="*/ 53 h 1272"/>
              <a:gd name="T36" fmla="*/ 354 w 1073"/>
              <a:gd name="T37" fmla="*/ 23 h 1272"/>
              <a:gd name="T38" fmla="*/ 725 w 1073"/>
              <a:gd name="T39" fmla="*/ 23 h 1272"/>
              <a:gd name="T40" fmla="*/ 754 w 1073"/>
              <a:gd name="T41" fmla="*/ 53 h 1272"/>
              <a:gd name="T42" fmla="*/ 725 w 1073"/>
              <a:gd name="T43" fmla="*/ 76 h 1272"/>
              <a:gd name="T44" fmla="*/ 354 w 1073"/>
              <a:gd name="T45" fmla="*/ 76 h 1272"/>
              <a:gd name="T46" fmla="*/ 324 w 1073"/>
              <a:gd name="T47" fmla="*/ 53 h 1272"/>
              <a:gd name="T48" fmla="*/ 1037 w 1073"/>
              <a:gd name="T49" fmla="*/ 1213 h 1272"/>
              <a:gd name="T50" fmla="*/ 1037 w 1073"/>
              <a:gd name="T51" fmla="*/ 1213 h 1272"/>
              <a:gd name="T52" fmla="*/ 966 w 1073"/>
              <a:gd name="T53" fmla="*/ 1248 h 1272"/>
              <a:gd name="T54" fmla="*/ 106 w 1073"/>
              <a:gd name="T55" fmla="*/ 1248 h 1272"/>
              <a:gd name="T56" fmla="*/ 41 w 1073"/>
              <a:gd name="T57" fmla="*/ 1213 h 1272"/>
              <a:gd name="T58" fmla="*/ 41 w 1073"/>
              <a:gd name="T59" fmla="*/ 1136 h 1272"/>
              <a:gd name="T60" fmla="*/ 359 w 1073"/>
              <a:gd name="T61" fmla="*/ 588 h 1272"/>
              <a:gd name="T62" fmla="*/ 359 w 1073"/>
              <a:gd name="T63" fmla="*/ 583 h 1272"/>
              <a:gd name="T64" fmla="*/ 359 w 1073"/>
              <a:gd name="T65" fmla="*/ 106 h 1272"/>
              <a:gd name="T66" fmla="*/ 713 w 1073"/>
              <a:gd name="T67" fmla="*/ 106 h 1272"/>
              <a:gd name="T68" fmla="*/ 713 w 1073"/>
              <a:gd name="T69" fmla="*/ 583 h 1272"/>
              <a:gd name="T70" fmla="*/ 1037 w 1073"/>
              <a:gd name="T71" fmla="*/ 1136 h 1272"/>
              <a:gd name="T72" fmla="*/ 1037 w 1073"/>
              <a:gd name="T73" fmla="*/ 1213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272">
                <a:moveTo>
                  <a:pt x="1054" y="1124"/>
                </a:moveTo>
                <a:lnTo>
                  <a:pt x="1054" y="1124"/>
                </a:lnTo>
                <a:cubicBezTo>
                  <a:pt x="736" y="577"/>
                  <a:pt x="736" y="577"/>
                  <a:pt x="736" y="577"/>
                </a:cubicBezTo>
                <a:cubicBezTo>
                  <a:pt x="736" y="100"/>
                  <a:pt x="736" y="100"/>
                  <a:pt x="736" y="100"/>
                </a:cubicBezTo>
                <a:cubicBezTo>
                  <a:pt x="760" y="94"/>
                  <a:pt x="778" y="76"/>
                  <a:pt x="778" y="53"/>
                </a:cubicBezTo>
                <a:cubicBezTo>
                  <a:pt x="778" y="23"/>
                  <a:pt x="754" y="0"/>
                  <a:pt x="725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24" y="0"/>
                  <a:pt x="301" y="23"/>
                  <a:pt x="301" y="53"/>
                </a:cubicBezTo>
                <a:cubicBezTo>
                  <a:pt x="301" y="76"/>
                  <a:pt x="312" y="94"/>
                  <a:pt x="336" y="100"/>
                </a:cubicBezTo>
                <a:cubicBezTo>
                  <a:pt x="336" y="577"/>
                  <a:pt x="336" y="577"/>
                  <a:pt x="336" y="577"/>
                </a:cubicBezTo>
                <a:cubicBezTo>
                  <a:pt x="18" y="1124"/>
                  <a:pt x="18" y="1124"/>
                  <a:pt x="18" y="1124"/>
                </a:cubicBezTo>
                <a:cubicBezTo>
                  <a:pt x="0" y="1154"/>
                  <a:pt x="0" y="1195"/>
                  <a:pt x="18" y="1224"/>
                </a:cubicBezTo>
                <a:cubicBezTo>
                  <a:pt x="36" y="1254"/>
                  <a:pt x="71" y="1271"/>
                  <a:pt x="106" y="1271"/>
                </a:cubicBezTo>
                <a:cubicBezTo>
                  <a:pt x="966" y="1271"/>
                  <a:pt x="966" y="1271"/>
                  <a:pt x="966" y="1271"/>
                </a:cubicBezTo>
                <a:cubicBezTo>
                  <a:pt x="1001" y="1271"/>
                  <a:pt x="1037" y="1254"/>
                  <a:pt x="1054" y="1224"/>
                </a:cubicBezTo>
                <a:cubicBezTo>
                  <a:pt x="1072" y="1195"/>
                  <a:pt x="1072" y="1154"/>
                  <a:pt x="1054" y="1124"/>
                </a:cubicBezTo>
                <a:close/>
                <a:moveTo>
                  <a:pt x="324" y="53"/>
                </a:moveTo>
                <a:lnTo>
                  <a:pt x="324" y="53"/>
                </a:lnTo>
                <a:cubicBezTo>
                  <a:pt x="324" y="35"/>
                  <a:pt x="336" y="23"/>
                  <a:pt x="354" y="23"/>
                </a:cubicBezTo>
                <a:cubicBezTo>
                  <a:pt x="725" y="23"/>
                  <a:pt x="725" y="23"/>
                  <a:pt x="725" y="23"/>
                </a:cubicBezTo>
                <a:cubicBezTo>
                  <a:pt x="742" y="23"/>
                  <a:pt x="754" y="35"/>
                  <a:pt x="754" y="53"/>
                </a:cubicBezTo>
                <a:cubicBezTo>
                  <a:pt x="754" y="64"/>
                  <a:pt x="742" y="76"/>
                  <a:pt x="725" y="76"/>
                </a:cubicBezTo>
                <a:cubicBezTo>
                  <a:pt x="354" y="76"/>
                  <a:pt x="354" y="76"/>
                  <a:pt x="354" y="76"/>
                </a:cubicBezTo>
                <a:cubicBezTo>
                  <a:pt x="336" y="76"/>
                  <a:pt x="324" y="64"/>
                  <a:pt x="324" y="53"/>
                </a:cubicBezTo>
                <a:close/>
                <a:moveTo>
                  <a:pt x="1037" y="1213"/>
                </a:moveTo>
                <a:lnTo>
                  <a:pt x="1037" y="1213"/>
                </a:lnTo>
                <a:cubicBezTo>
                  <a:pt x="1019" y="1236"/>
                  <a:pt x="995" y="1248"/>
                  <a:pt x="966" y="1248"/>
                </a:cubicBezTo>
                <a:cubicBezTo>
                  <a:pt x="106" y="1248"/>
                  <a:pt x="106" y="1248"/>
                  <a:pt x="106" y="1248"/>
                </a:cubicBezTo>
                <a:cubicBezTo>
                  <a:pt x="77" y="1248"/>
                  <a:pt x="53" y="1236"/>
                  <a:pt x="41" y="1213"/>
                </a:cubicBezTo>
                <a:cubicBezTo>
                  <a:pt x="30" y="1189"/>
                  <a:pt x="30" y="1159"/>
                  <a:pt x="41" y="1136"/>
                </a:cubicBezTo>
                <a:cubicBezTo>
                  <a:pt x="359" y="588"/>
                  <a:pt x="359" y="588"/>
                  <a:pt x="359" y="588"/>
                </a:cubicBezTo>
                <a:cubicBezTo>
                  <a:pt x="359" y="583"/>
                  <a:pt x="359" y="583"/>
                  <a:pt x="359" y="583"/>
                </a:cubicBezTo>
                <a:cubicBezTo>
                  <a:pt x="359" y="106"/>
                  <a:pt x="359" y="106"/>
                  <a:pt x="359" y="106"/>
                </a:cubicBezTo>
                <a:cubicBezTo>
                  <a:pt x="713" y="106"/>
                  <a:pt x="713" y="106"/>
                  <a:pt x="713" y="106"/>
                </a:cubicBezTo>
                <a:cubicBezTo>
                  <a:pt x="713" y="583"/>
                  <a:pt x="713" y="583"/>
                  <a:pt x="713" y="583"/>
                </a:cubicBezTo>
                <a:cubicBezTo>
                  <a:pt x="1037" y="1136"/>
                  <a:pt x="1037" y="1136"/>
                  <a:pt x="1037" y="1136"/>
                </a:cubicBezTo>
                <a:cubicBezTo>
                  <a:pt x="1048" y="1159"/>
                  <a:pt x="1048" y="1189"/>
                  <a:pt x="1037" y="12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4" name="Freeform 143"/>
          <p:cNvSpPr>
            <a:spLocks noChangeArrowheads="1"/>
          </p:cNvSpPr>
          <p:nvPr/>
        </p:nvSpPr>
        <p:spPr bwMode="auto">
          <a:xfrm>
            <a:off x="2559227" y="4248154"/>
            <a:ext cx="20063" cy="20064"/>
          </a:xfrm>
          <a:custGeom>
            <a:avLst/>
            <a:gdLst>
              <a:gd name="T0" fmla="*/ 47 w 96"/>
              <a:gd name="T1" fmla="*/ 94 h 95"/>
              <a:gd name="T2" fmla="*/ 47 w 96"/>
              <a:gd name="T3" fmla="*/ 94 h 95"/>
              <a:gd name="T4" fmla="*/ 95 w 96"/>
              <a:gd name="T5" fmla="*/ 47 h 95"/>
              <a:gd name="T6" fmla="*/ 47 w 96"/>
              <a:gd name="T7" fmla="*/ 0 h 95"/>
              <a:gd name="T8" fmla="*/ 0 w 96"/>
              <a:gd name="T9" fmla="*/ 47 h 95"/>
              <a:gd name="T10" fmla="*/ 47 w 96"/>
              <a:gd name="T1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5">
                <a:moveTo>
                  <a:pt x="47" y="94"/>
                </a:moveTo>
                <a:lnTo>
                  <a:pt x="47" y="94"/>
                </a:lnTo>
                <a:cubicBezTo>
                  <a:pt x="77" y="94"/>
                  <a:pt x="95" y="71"/>
                  <a:pt x="95" y="47"/>
                </a:cubicBezTo>
                <a:cubicBezTo>
                  <a:pt x="95" y="24"/>
                  <a:pt x="77" y="0"/>
                  <a:pt x="47" y="0"/>
                </a:cubicBezTo>
                <a:cubicBezTo>
                  <a:pt x="24" y="0"/>
                  <a:pt x="0" y="24"/>
                  <a:pt x="0" y="47"/>
                </a:cubicBezTo>
                <a:cubicBezTo>
                  <a:pt x="0" y="71"/>
                  <a:pt x="24" y="94"/>
                  <a:pt x="47" y="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5" name="Freeform 144"/>
          <p:cNvSpPr>
            <a:spLocks noChangeArrowheads="1"/>
          </p:cNvSpPr>
          <p:nvPr/>
        </p:nvSpPr>
        <p:spPr bwMode="auto">
          <a:xfrm>
            <a:off x="2590232" y="4208026"/>
            <a:ext cx="16415" cy="15504"/>
          </a:xfrm>
          <a:custGeom>
            <a:avLst/>
            <a:gdLst>
              <a:gd name="T0" fmla="*/ 36 w 78"/>
              <a:gd name="T1" fmla="*/ 76 h 77"/>
              <a:gd name="T2" fmla="*/ 36 w 78"/>
              <a:gd name="T3" fmla="*/ 76 h 77"/>
              <a:gd name="T4" fmla="*/ 77 w 78"/>
              <a:gd name="T5" fmla="*/ 41 h 77"/>
              <a:gd name="T6" fmla="*/ 36 w 78"/>
              <a:gd name="T7" fmla="*/ 0 h 77"/>
              <a:gd name="T8" fmla="*/ 0 w 78"/>
              <a:gd name="T9" fmla="*/ 41 h 77"/>
              <a:gd name="T10" fmla="*/ 36 w 78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7">
                <a:moveTo>
                  <a:pt x="36" y="76"/>
                </a:moveTo>
                <a:lnTo>
                  <a:pt x="36" y="76"/>
                </a:lnTo>
                <a:cubicBezTo>
                  <a:pt x="59" y="76"/>
                  <a:pt x="77" y="59"/>
                  <a:pt x="77" y="41"/>
                </a:cubicBezTo>
                <a:cubicBezTo>
                  <a:pt x="77" y="18"/>
                  <a:pt x="59" y="0"/>
                  <a:pt x="36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59"/>
                  <a:pt x="18" y="76"/>
                  <a:pt x="36" y="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6" name="Freeform 145"/>
          <p:cNvSpPr>
            <a:spLocks noChangeArrowheads="1"/>
          </p:cNvSpPr>
          <p:nvPr/>
        </p:nvSpPr>
        <p:spPr bwMode="auto">
          <a:xfrm>
            <a:off x="2607558" y="4238121"/>
            <a:ext cx="26447" cy="27360"/>
          </a:xfrm>
          <a:custGeom>
            <a:avLst/>
            <a:gdLst>
              <a:gd name="T0" fmla="*/ 65 w 130"/>
              <a:gd name="T1" fmla="*/ 130 h 131"/>
              <a:gd name="T2" fmla="*/ 65 w 130"/>
              <a:gd name="T3" fmla="*/ 130 h 131"/>
              <a:gd name="T4" fmla="*/ 129 w 130"/>
              <a:gd name="T5" fmla="*/ 65 h 131"/>
              <a:gd name="T6" fmla="*/ 65 w 130"/>
              <a:gd name="T7" fmla="*/ 0 h 131"/>
              <a:gd name="T8" fmla="*/ 0 w 130"/>
              <a:gd name="T9" fmla="*/ 65 h 131"/>
              <a:gd name="T10" fmla="*/ 65 w 130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31">
                <a:moveTo>
                  <a:pt x="65" y="130"/>
                </a:moveTo>
                <a:lnTo>
                  <a:pt x="65" y="130"/>
                </a:lnTo>
                <a:cubicBezTo>
                  <a:pt x="100" y="130"/>
                  <a:pt x="129" y="100"/>
                  <a:pt x="129" y="65"/>
                </a:cubicBezTo>
                <a:cubicBezTo>
                  <a:pt x="129" y="30"/>
                  <a:pt x="100" y="0"/>
                  <a:pt x="65" y="0"/>
                </a:cubicBezTo>
                <a:cubicBezTo>
                  <a:pt x="29" y="0"/>
                  <a:pt x="0" y="30"/>
                  <a:pt x="0" y="65"/>
                </a:cubicBezTo>
                <a:cubicBezTo>
                  <a:pt x="0" y="100"/>
                  <a:pt x="29" y="130"/>
                  <a:pt x="65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7" name="Freeform 146"/>
          <p:cNvSpPr>
            <a:spLocks noChangeArrowheads="1"/>
          </p:cNvSpPr>
          <p:nvPr/>
        </p:nvSpPr>
        <p:spPr bwMode="auto">
          <a:xfrm>
            <a:off x="2582936" y="4291017"/>
            <a:ext cx="12767" cy="12768"/>
          </a:xfrm>
          <a:custGeom>
            <a:avLst/>
            <a:gdLst>
              <a:gd name="T0" fmla="*/ 30 w 60"/>
              <a:gd name="T1" fmla="*/ 59 h 60"/>
              <a:gd name="T2" fmla="*/ 30 w 60"/>
              <a:gd name="T3" fmla="*/ 59 h 60"/>
              <a:gd name="T4" fmla="*/ 59 w 60"/>
              <a:gd name="T5" fmla="*/ 30 h 60"/>
              <a:gd name="T6" fmla="*/ 30 w 60"/>
              <a:gd name="T7" fmla="*/ 0 h 60"/>
              <a:gd name="T8" fmla="*/ 0 w 60"/>
              <a:gd name="T9" fmla="*/ 30 h 60"/>
              <a:gd name="T10" fmla="*/ 30 w 60"/>
              <a:gd name="T1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30" y="59"/>
                </a:moveTo>
                <a:lnTo>
                  <a:pt x="30" y="59"/>
                </a:lnTo>
                <a:cubicBezTo>
                  <a:pt x="41" y="59"/>
                  <a:pt x="59" y="47"/>
                  <a:pt x="59" y="30"/>
                </a:cubicBezTo>
                <a:cubicBezTo>
                  <a:pt x="59" y="12"/>
                  <a:pt x="41" y="0"/>
                  <a:pt x="30" y="0"/>
                </a:cubicBezTo>
                <a:cubicBezTo>
                  <a:pt x="12" y="0"/>
                  <a:pt x="0" y="12"/>
                  <a:pt x="0" y="30"/>
                </a:cubicBezTo>
                <a:cubicBezTo>
                  <a:pt x="0" y="47"/>
                  <a:pt x="12" y="59"/>
                  <a:pt x="30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8" name="Freeform 147"/>
          <p:cNvSpPr>
            <a:spLocks noChangeArrowheads="1"/>
          </p:cNvSpPr>
          <p:nvPr/>
        </p:nvSpPr>
        <p:spPr bwMode="auto">
          <a:xfrm>
            <a:off x="2495391" y="4475240"/>
            <a:ext cx="198802" cy="86640"/>
          </a:xfrm>
          <a:custGeom>
            <a:avLst/>
            <a:gdLst>
              <a:gd name="T0" fmla="*/ 772 w 961"/>
              <a:gd name="T1" fmla="*/ 42 h 419"/>
              <a:gd name="T2" fmla="*/ 772 w 961"/>
              <a:gd name="T3" fmla="*/ 42 h 419"/>
              <a:gd name="T4" fmla="*/ 642 w 961"/>
              <a:gd name="T5" fmla="*/ 42 h 419"/>
              <a:gd name="T6" fmla="*/ 607 w 961"/>
              <a:gd name="T7" fmla="*/ 24 h 419"/>
              <a:gd name="T8" fmla="*/ 565 w 961"/>
              <a:gd name="T9" fmla="*/ 42 h 419"/>
              <a:gd name="T10" fmla="*/ 489 w 961"/>
              <a:gd name="T11" fmla="*/ 42 h 419"/>
              <a:gd name="T12" fmla="*/ 407 w 961"/>
              <a:gd name="T13" fmla="*/ 0 h 419"/>
              <a:gd name="T14" fmla="*/ 330 w 961"/>
              <a:gd name="T15" fmla="*/ 42 h 419"/>
              <a:gd name="T16" fmla="*/ 183 w 961"/>
              <a:gd name="T17" fmla="*/ 42 h 419"/>
              <a:gd name="T18" fmla="*/ 6 w 961"/>
              <a:gd name="T19" fmla="*/ 354 h 419"/>
              <a:gd name="T20" fmla="*/ 6 w 961"/>
              <a:gd name="T21" fmla="*/ 395 h 419"/>
              <a:gd name="T22" fmla="*/ 47 w 961"/>
              <a:gd name="T23" fmla="*/ 418 h 419"/>
              <a:gd name="T24" fmla="*/ 907 w 961"/>
              <a:gd name="T25" fmla="*/ 418 h 419"/>
              <a:gd name="T26" fmla="*/ 948 w 961"/>
              <a:gd name="T27" fmla="*/ 395 h 419"/>
              <a:gd name="T28" fmla="*/ 948 w 961"/>
              <a:gd name="T29" fmla="*/ 354 h 419"/>
              <a:gd name="T30" fmla="*/ 772 w 961"/>
              <a:gd name="T31" fmla="*/ 42 h 419"/>
              <a:gd name="T32" fmla="*/ 300 w 961"/>
              <a:gd name="T33" fmla="*/ 324 h 419"/>
              <a:gd name="T34" fmla="*/ 300 w 961"/>
              <a:gd name="T35" fmla="*/ 324 h 419"/>
              <a:gd name="T36" fmla="*/ 248 w 961"/>
              <a:gd name="T37" fmla="*/ 271 h 419"/>
              <a:gd name="T38" fmla="*/ 300 w 961"/>
              <a:gd name="T39" fmla="*/ 218 h 419"/>
              <a:gd name="T40" fmla="*/ 353 w 961"/>
              <a:gd name="T41" fmla="*/ 271 h 419"/>
              <a:gd name="T42" fmla="*/ 300 w 961"/>
              <a:gd name="T43" fmla="*/ 324 h 419"/>
              <a:gd name="T44" fmla="*/ 407 w 961"/>
              <a:gd name="T45" fmla="*/ 130 h 419"/>
              <a:gd name="T46" fmla="*/ 407 w 961"/>
              <a:gd name="T47" fmla="*/ 130 h 419"/>
              <a:gd name="T48" fmla="*/ 371 w 961"/>
              <a:gd name="T49" fmla="*/ 89 h 419"/>
              <a:gd name="T50" fmla="*/ 407 w 961"/>
              <a:gd name="T51" fmla="*/ 53 h 419"/>
              <a:gd name="T52" fmla="*/ 448 w 961"/>
              <a:gd name="T53" fmla="*/ 89 h 419"/>
              <a:gd name="T54" fmla="*/ 407 w 961"/>
              <a:gd name="T55" fmla="*/ 130 h 419"/>
              <a:gd name="T56" fmla="*/ 607 w 961"/>
              <a:gd name="T57" fmla="*/ 53 h 419"/>
              <a:gd name="T58" fmla="*/ 607 w 961"/>
              <a:gd name="T59" fmla="*/ 53 h 419"/>
              <a:gd name="T60" fmla="*/ 624 w 961"/>
              <a:gd name="T61" fmla="*/ 71 h 419"/>
              <a:gd name="T62" fmla="*/ 607 w 961"/>
              <a:gd name="T63" fmla="*/ 83 h 419"/>
              <a:gd name="T64" fmla="*/ 589 w 961"/>
              <a:gd name="T65" fmla="*/ 71 h 419"/>
              <a:gd name="T66" fmla="*/ 607 w 961"/>
              <a:gd name="T67" fmla="*/ 53 h 419"/>
              <a:gd name="T68" fmla="*/ 560 w 961"/>
              <a:gd name="T69" fmla="*/ 289 h 419"/>
              <a:gd name="T70" fmla="*/ 560 w 961"/>
              <a:gd name="T71" fmla="*/ 289 h 419"/>
              <a:gd name="T72" fmla="*/ 477 w 961"/>
              <a:gd name="T73" fmla="*/ 206 h 419"/>
              <a:gd name="T74" fmla="*/ 560 w 961"/>
              <a:gd name="T75" fmla="*/ 124 h 419"/>
              <a:gd name="T76" fmla="*/ 642 w 961"/>
              <a:gd name="T77" fmla="*/ 206 h 419"/>
              <a:gd name="T78" fmla="*/ 560 w 961"/>
              <a:gd name="T79" fmla="*/ 289 h 419"/>
              <a:gd name="T80" fmla="*/ 695 w 961"/>
              <a:gd name="T81" fmla="*/ 366 h 419"/>
              <a:gd name="T82" fmla="*/ 695 w 961"/>
              <a:gd name="T83" fmla="*/ 366 h 419"/>
              <a:gd name="T84" fmla="*/ 671 w 961"/>
              <a:gd name="T85" fmla="*/ 342 h 419"/>
              <a:gd name="T86" fmla="*/ 695 w 961"/>
              <a:gd name="T87" fmla="*/ 318 h 419"/>
              <a:gd name="T88" fmla="*/ 719 w 961"/>
              <a:gd name="T89" fmla="*/ 342 h 419"/>
              <a:gd name="T90" fmla="*/ 695 w 961"/>
              <a:gd name="T91" fmla="*/ 36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1" h="419">
                <a:moveTo>
                  <a:pt x="772" y="42"/>
                </a:moveTo>
                <a:lnTo>
                  <a:pt x="772" y="42"/>
                </a:lnTo>
                <a:cubicBezTo>
                  <a:pt x="642" y="42"/>
                  <a:pt x="642" y="42"/>
                  <a:pt x="642" y="42"/>
                </a:cubicBezTo>
                <a:cubicBezTo>
                  <a:pt x="636" y="30"/>
                  <a:pt x="619" y="24"/>
                  <a:pt x="607" y="24"/>
                </a:cubicBezTo>
                <a:cubicBezTo>
                  <a:pt x="589" y="24"/>
                  <a:pt x="577" y="30"/>
                  <a:pt x="565" y="42"/>
                </a:cubicBezTo>
                <a:cubicBezTo>
                  <a:pt x="489" y="42"/>
                  <a:pt x="489" y="42"/>
                  <a:pt x="489" y="42"/>
                </a:cubicBezTo>
                <a:cubicBezTo>
                  <a:pt x="471" y="18"/>
                  <a:pt x="442" y="0"/>
                  <a:pt x="407" y="0"/>
                </a:cubicBezTo>
                <a:cubicBezTo>
                  <a:pt x="377" y="0"/>
                  <a:pt x="348" y="18"/>
                  <a:pt x="330" y="42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6" y="354"/>
                  <a:pt x="6" y="354"/>
                  <a:pt x="6" y="354"/>
                </a:cubicBezTo>
                <a:cubicBezTo>
                  <a:pt x="0" y="366"/>
                  <a:pt x="0" y="383"/>
                  <a:pt x="6" y="395"/>
                </a:cubicBezTo>
                <a:cubicBezTo>
                  <a:pt x="12" y="413"/>
                  <a:pt x="30" y="418"/>
                  <a:pt x="47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25" y="418"/>
                  <a:pt x="942" y="413"/>
                  <a:pt x="948" y="395"/>
                </a:cubicBezTo>
                <a:cubicBezTo>
                  <a:pt x="960" y="383"/>
                  <a:pt x="960" y="366"/>
                  <a:pt x="948" y="354"/>
                </a:cubicBezTo>
                <a:lnTo>
                  <a:pt x="772" y="42"/>
                </a:lnTo>
                <a:close/>
                <a:moveTo>
                  <a:pt x="300" y="324"/>
                </a:moveTo>
                <a:lnTo>
                  <a:pt x="300" y="324"/>
                </a:lnTo>
                <a:cubicBezTo>
                  <a:pt x="271" y="324"/>
                  <a:pt x="248" y="301"/>
                  <a:pt x="248" y="271"/>
                </a:cubicBezTo>
                <a:cubicBezTo>
                  <a:pt x="248" y="242"/>
                  <a:pt x="271" y="218"/>
                  <a:pt x="300" y="218"/>
                </a:cubicBezTo>
                <a:cubicBezTo>
                  <a:pt x="330" y="218"/>
                  <a:pt x="353" y="242"/>
                  <a:pt x="353" y="271"/>
                </a:cubicBezTo>
                <a:cubicBezTo>
                  <a:pt x="353" y="301"/>
                  <a:pt x="330" y="324"/>
                  <a:pt x="300" y="324"/>
                </a:cubicBezTo>
                <a:close/>
                <a:moveTo>
                  <a:pt x="407" y="130"/>
                </a:moveTo>
                <a:lnTo>
                  <a:pt x="407" y="130"/>
                </a:lnTo>
                <a:cubicBezTo>
                  <a:pt x="389" y="130"/>
                  <a:pt x="371" y="112"/>
                  <a:pt x="371" y="89"/>
                </a:cubicBezTo>
                <a:cubicBezTo>
                  <a:pt x="371" y="71"/>
                  <a:pt x="389" y="53"/>
                  <a:pt x="407" y="53"/>
                </a:cubicBezTo>
                <a:cubicBezTo>
                  <a:pt x="430" y="53"/>
                  <a:pt x="448" y="71"/>
                  <a:pt x="448" y="89"/>
                </a:cubicBezTo>
                <a:cubicBezTo>
                  <a:pt x="448" y="112"/>
                  <a:pt x="430" y="130"/>
                  <a:pt x="407" y="130"/>
                </a:cubicBezTo>
                <a:close/>
                <a:moveTo>
                  <a:pt x="607" y="53"/>
                </a:moveTo>
                <a:lnTo>
                  <a:pt x="607" y="53"/>
                </a:lnTo>
                <a:cubicBezTo>
                  <a:pt x="612" y="53"/>
                  <a:pt x="624" y="59"/>
                  <a:pt x="624" y="71"/>
                </a:cubicBezTo>
                <a:cubicBezTo>
                  <a:pt x="624" y="77"/>
                  <a:pt x="612" y="83"/>
                  <a:pt x="607" y="83"/>
                </a:cubicBezTo>
                <a:cubicBezTo>
                  <a:pt x="595" y="83"/>
                  <a:pt x="589" y="77"/>
                  <a:pt x="589" y="71"/>
                </a:cubicBezTo>
                <a:cubicBezTo>
                  <a:pt x="589" y="59"/>
                  <a:pt x="595" y="53"/>
                  <a:pt x="607" y="53"/>
                </a:cubicBezTo>
                <a:close/>
                <a:moveTo>
                  <a:pt x="560" y="289"/>
                </a:moveTo>
                <a:lnTo>
                  <a:pt x="560" y="289"/>
                </a:lnTo>
                <a:cubicBezTo>
                  <a:pt x="518" y="289"/>
                  <a:pt x="477" y="248"/>
                  <a:pt x="477" y="206"/>
                </a:cubicBezTo>
                <a:cubicBezTo>
                  <a:pt x="477" y="159"/>
                  <a:pt x="518" y="124"/>
                  <a:pt x="560" y="124"/>
                </a:cubicBezTo>
                <a:cubicBezTo>
                  <a:pt x="607" y="124"/>
                  <a:pt x="642" y="159"/>
                  <a:pt x="642" y="206"/>
                </a:cubicBezTo>
                <a:cubicBezTo>
                  <a:pt x="642" y="248"/>
                  <a:pt x="607" y="289"/>
                  <a:pt x="560" y="289"/>
                </a:cubicBezTo>
                <a:close/>
                <a:moveTo>
                  <a:pt x="695" y="366"/>
                </a:moveTo>
                <a:lnTo>
                  <a:pt x="695" y="366"/>
                </a:lnTo>
                <a:cubicBezTo>
                  <a:pt x="683" y="366"/>
                  <a:pt x="671" y="354"/>
                  <a:pt x="671" y="342"/>
                </a:cubicBezTo>
                <a:cubicBezTo>
                  <a:pt x="671" y="324"/>
                  <a:pt x="683" y="318"/>
                  <a:pt x="695" y="318"/>
                </a:cubicBezTo>
                <a:cubicBezTo>
                  <a:pt x="713" y="318"/>
                  <a:pt x="719" y="324"/>
                  <a:pt x="719" y="342"/>
                </a:cubicBezTo>
                <a:cubicBezTo>
                  <a:pt x="719" y="354"/>
                  <a:pt x="713" y="366"/>
                  <a:pt x="695" y="3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29" name="Freeform 148"/>
          <p:cNvSpPr>
            <a:spLocks noChangeArrowheads="1"/>
          </p:cNvSpPr>
          <p:nvPr/>
        </p:nvSpPr>
        <p:spPr bwMode="auto">
          <a:xfrm>
            <a:off x="3303364" y="4334793"/>
            <a:ext cx="162325" cy="209759"/>
          </a:xfrm>
          <a:custGeom>
            <a:avLst/>
            <a:gdLst>
              <a:gd name="T0" fmla="*/ 760 w 784"/>
              <a:gd name="T1" fmla="*/ 919 h 1014"/>
              <a:gd name="T2" fmla="*/ 424 w 784"/>
              <a:gd name="T3" fmla="*/ 766 h 1014"/>
              <a:gd name="T4" fmla="*/ 695 w 784"/>
              <a:gd name="T5" fmla="*/ 130 h 1014"/>
              <a:gd name="T6" fmla="*/ 289 w 784"/>
              <a:gd name="T7" fmla="*/ 707 h 1014"/>
              <a:gd name="T8" fmla="*/ 0 w 784"/>
              <a:gd name="T9" fmla="*/ 577 h 1014"/>
              <a:gd name="T10" fmla="*/ 783 w 784"/>
              <a:gd name="T11" fmla="*/ 0 h 1014"/>
              <a:gd name="T12" fmla="*/ 760 w 784"/>
              <a:gd name="T13" fmla="*/ 919 h 1014"/>
              <a:gd name="T14" fmla="*/ 330 w 784"/>
              <a:gd name="T15" fmla="*/ 1013 h 1014"/>
              <a:gd name="T16" fmla="*/ 277 w 784"/>
              <a:gd name="T17" fmla="*/ 801 h 1014"/>
              <a:gd name="T18" fmla="*/ 465 w 784"/>
              <a:gd name="T19" fmla="*/ 872 h 1014"/>
              <a:gd name="T20" fmla="*/ 330 w 784"/>
              <a:gd name="T21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4" h="1014">
                <a:moveTo>
                  <a:pt x="760" y="919"/>
                </a:moveTo>
                <a:lnTo>
                  <a:pt x="424" y="766"/>
                </a:lnTo>
                <a:lnTo>
                  <a:pt x="695" y="130"/>
                </a:lnTo>
                <a:lnTo>
                  <a:pt x="289" y="707"/>
                </a:lnTo>
                <a:lnTo>
                  <a:pt x="0" y="577"/>
                </a:lnTo>
                <a:lnTo>
                  <a:pt x="783" y="0"/>
                </a:lnTo>
                <a:lnTo>
                  <a:pt x="760" y="919"/>
                </a:lnTo>
                <a:close/>
                <a:moveTo>
                  <a:pt x="330" y="1013"/>
                </a:moveTo>
                <a:lnTo>
                  <a:pt x="277" y="801"/>
                </a:lnTo>
                <a:lnTo>
                  <a:pt x="465" y="872"/>
                </a:lnTo>
                <a:lnTo>
                  <a:pt x="330" y="10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1" name="Freeform 150"/>
          <p:cNvSpPr>
            <a:spLocks noChangeArrowheads="1"/>
          </p:cNvSpPr>
          <p:nvPr/>
        </p:nvSpPr>
        <p:spPr bwMode="auto">
          <a:xfrm>
            <a:off x="3600654" y="2574646"/>
            <a:ext cx="86634" cy="93936"/>
          </a:xfrm>
          <a:custGeom>
            <a:avLst/>
            <a:gdLst>
              <a:gd name="T0" fmla="*/ 0 w 418"/>
              <a:gd name="T1" fmla="*/ 454 h 455"/>
              <a:gd name="T2" fmla="*/ 0 w 418"/>
              <a:gd name="T3" fmla="*/ 454 h 455"/>
              <a:gd name="T4" fmla="*/ 417 w 418"/>
              <a:gd name="T5" fmla="*/ 271 h 455"/>
              <a:gd name="T6" fmla="*/ 0 w 418"/>
              <a:gd name="T7" fmla="*/ 0 h 455"/>
              <a:gd name="T8" fmla="*/ 0 w 418"/>
              <a:gd name="T9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" h="455">
                <a:moveTo>
                  <a:pt x="0" y="454"/>
                </a:moveTo>
                <a:lnTo>
                  <a:pt x="0" y="454"/>
                </a:lnTo>
                <a:cubicBezTo>
                  <a:pt x="417" y="271"/>
                  <a:pt x="417" y="271"/>
                  <a:pt x="417" y="271"/>
                </a:cubicBezTo>
                <a:cubicBezTo>
                  <a:pt x="340" y="118"/>
                  <a:pt x="187" y="6"/>
                  <a:pt x="0" y="0"/>
                </a:cubicBezTo>
                <a:lnTo>
                  <a:pt x="0" y="4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2" name="Freeform 151"/>
          <p:cNvSpPr>
            <a:spLocks noChangeArrowheads="1"/>
          </p:cNvSpPr>
          <p:nvPr/>
        </p:nvSpPr>
        <p:spPr bwMode="auto">
          <a:xfrm>
            <a:off x="3497606" y="2574646"/>
            <a:ext cx="156853" cy="199727"/>
          </a:xfrm>
          <a:custGeom>
            <a:avLst/>
            <a:gdLst>
              <a:gd name="T0" fmla="*/ 465 w 760"/>
              <a:gd name="T1" fmla="*/ 489 h 967"/>
              <a:gd name="T2" fmla="*/ 465 w 760"/>
              <a:gd name="T3" fmla="*/ 489 h 967"/>
              <a:gd name="T4" fmla="*/ 465 w 760"/>
              <a:gd name="T5" fmla="*/ 0 h 967"/>
              <a:gd name="T6" fmla="*/ 0 w 760"/>
              <a:gd name="T7" fmla="*/ 483 h 967"/>
              <a:gd name="T8" fmla="*/ 483 w 760"/>
              <a:gd name="T9" fmla="*/ 966 h 967"/>
              <a:gd name="T10" fmla="*/ 741 w 760"/>
              <a:gd name="T11" fmla="*/ 889 h 967"/>
              <a:gd name="T12" fmla="*/ 741 w 760"/>
              <a:gd name="T13" fmla="*/ 889 h 967"/>
              <a:gd name="T14" fmla="*/ 753 w 760"/>
              <a:gd name="T15" fmla="*/ 883 h 967"/>
              <a:gd name="T16" fmla="*/ 753 w 760"/>
              <a:gd name="T17" fmla="*/ 883 h 967"/>
              <a:gd name="T18" fmla="*/ 759 w 760"/>
              <a:gd name="T19" fmla="*/ 877 h 967"/>
              <a:gd name="T20" fmla="*/ 465 w 760"/>
              <a:gd name="T21" fmla="*/ 489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" h="967">
                <a:moveTo>
                  <a:pt x="465" y="489"/>
                </a:moveTo>
                <a:lnTo>
                  <a:pt x="465" y="489"/>
                </a:lnTo>
                <a:cubicBezTo>
                  <a:pt x="465" y="0"/>
                  <a:pt x="465" y="0"/>
                  <a:pt x="465" y="0"/>
                </a:cubicBezTo>
                <a:cubicBezTo>
                  <a:pt x="206" y="6"/>
                  <a:pt x="0" y="218"/>
                  <a:pt x="0" y="483"/>
                </a:cubicBezTo>
                <a:cubicBezTo>
                  <a:pt x="0" y="748"/>
                  <a:pt x="218" y="966"/>
                  <a:pt x="483" y="966"/>
                </a:cubicBezTo>
                <a:cubicBezTo>
                  <a:pt x="577" y="966"/>
                  <a:pt x="664" y="936"/>
                  <a:pt x="741" y="889"/>
                </a:cubicBezTo>
                <a:lnTo>
                  <a:pt x="741" y="889"/>
                </a:lnTo>
                <a:cubicBezTo>
                  <a:pt x="753" y="883"/>
                  <a:pt x="753" y="883"/>
                  <a:pt x="753" y="883"/>
                </a:cubicBezTo>
                <a:lnTo>
                  <a:pt x="753" y="883"/>
                </a:lnTo>
                <a:cubicBezTo>
                  <a:pt x="759" y="877"/>
                  <a:pt x="759" y="877"/>
                  <a:pt x="759" y="877"/>
                </a:cubicBezTo>
                <a:lnTo>
                  <a:pt x="465" y="4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3" name="Freeform 152"/>
          <p:cNvSpPr>
            <a:spLocks noChangeArrowheads="1"/>
          </p:cNvSpPr>
          <p:nvPr/>
        </p:nvSpPr>
        <p:spPr bwMode="auto">
          <a:xfrm>
            <a:off x="3603390" y="2638485"/>
            <a:ext cx="93929" cy="113087"/>
          </a:xfrm>
          <a:custGeom>
            <a:avLst/>
            <a:gdLst>
              <a:gd name="T0" fmla="*/ 453 w 454"/>
              <a:gd name="T1" fmla="*/ 177 h 549"/>
              <a:gd name="T2" fmla="*/ 453 w 454"/>
              <a:gd name="T3" fmla="*/ 177 h 549"/>
              <a:gd name="T4" fmla="*/ 423 w 454"/>
              <a:gd name="T5" fmla="*/ 0 h 549"/>
              <a:gd name="T6" fmla="*/ 0 w 454"/>
              <a:gd name="T7" fmla="*/ 183 h 549"/>
              <a:gd name="T8" fmla="*/ 276 w 454"/>
              <a:gd name="T9" fmla="*/ 548 h 549"/>
              <a:gd name="T10" fmla="*/ 453 w 454"/>
              <a:gd name="T11" fmla="*/ 17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549">
                <a:moveTo>
                  <a:pt x="453" y="177"/>
                </a:moveTo>
                <a:lnTo>
                  <a:pt x="453" y="177"/>
                </a:lnTo>
                <a:cubicBezTo>
                  <a:pt x="453" y="112"/>
                  <a:pt x="441" y="53"/>
                  <a:pt x="423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276" y="548"/>
                  <a:pt x="276" y="548"/>
                  <a:pt x="276" y="548"/>
                </a:cubicBezTo>
                <a:cubicBezTo>
                  <a:pt x="382" y="460"/>
                  <a:pt x="453" y="324"/>
                  <a:pt x="453" y="1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4" name="Freeform 153"/>
          <p:cNvSpPr>
            <a:spLocks noChangeArrowheads="1"/>
          </p:cNvSpPr>
          <p:nvPr/>
        </p:nvSpPr>
        <p:spPr bwMode="auto">
          <a:xfrm>
            <a:off x="3436506" y="2118650"/>
            <a:ext cx="295467" cy="28272"/>
          </a:xfrm>
          <a:custGeom>
            <a:avLst/>
            <a:gdLst>
              <a:gd name="T0" fmla="*/ 1429 w 1430"/>
              <a:gd name="T1" fmla="*/ 0 h 137"/>
              <a:gd name="T2" fmla="*/ 0 w 1430"/>
              <a:gd name="T3" fmla="*/ 0 h 137"/>
              <a:gd name="T4" fmla="*/ 0 w 1430"/>
              <a:gd name="T5" fmla="*/ 136 h 137"/>
              <a:gd name="T6" fmla="*/ 1429 w 1430"/>
              <a:gd name="T7" fmla="*/ 136 h 137"/>
              <a:gd name="T8" fmla="*/ 1429 w 1430"/>
              <a:gd name="T9" fmla="*/ 0 h 137"/>
              <a:gd name="T10" fmla="*/ 1365 w 1430"/>
              <a:gd name="T11" fmla="*/ 83 h 137"/>
              <a:gd name="T12" fmla="*/ 1247 w 1430"/>
              <a:gd name="T13" fmla="*/ 83 h 137"/>
              <a:gd name="T14" fmla="*/ 1247 w 1430"/>
              <a:gd name="T15" fmla="*/ 53 h 137"/>
              <a:gd name="T16" fmla="*/ 1365 w 1430"/>
              <a:gd name="T17" fmla="*/ 53 h 137"/>
              <a:gd name="T18" fmla="*/ 1365 w 1430"/>
              <a:gd name="T19" fmla="*/ 8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0" h="137">
                <a:moveTo>
                  <a:pt x="1429" y="0"/>
                </a:moveTo>
                <a:lnTo>
                  <a:pt x="0" y="0"/>
                </a:lnTo>
                <a:lnTo>
                  <a:pt x="0" y="136"/>
                </a:lnTo>
                <a:lnTo>
                  <a:pt x="1429" y="136"/>
                </a:lnTo>
                <a:lnTo>
                  <a:pt x="1429" y="0"/>
                </a:lnTo>
                <a:close/>
                <a:moveTo>
                  <a:pt x="1365" y="83"/>
                </a:moveTo>
                <a:lnTo>
                  <a:pt x="1247" y="83"/>
                </a:lnTo>
                <a:lnTo>
                  <a:pt x="1247" y="53"/>
                </a:lnTo>
                <a:lnTo>
                  <a:pt x="1365" y="53"/>
                </a:lnTo>
                <a:lnTo>
                  <a:pt x="1365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5" name="Freeform 154"/>
          <p:cNvSpPr>
            <a:spLocks noChangeArrowheads="1"/>
          </p:cNvSpPr>
          <p:nvPr/>
        </p:nvSpPr>
        <p:spPr bwMode="auto">
          <a:xfrm>
            <a:off x="3449274" y="1944459"/>
            <a:ext cx="268109" cy="165983"/>
          </a:xfrm>
          <a:custGeom>
            <a:avLst/>
            <a:gdLst>
              <a:gd name="T0" fmla="*/ 1295 w 1296"/>
              <a:gd name="T1" fmla="*/ 0 h 802"/>
              <a:gd name="T2" fmla="*/ 0 w 1296"/>
              <a:gd name="T3" fmla="*/ 0 h 802"/>
              <a:gd name="T4" fmla="*/ 0 w 1296"/>
              <a:gd name="T5" fmla="*/ 801 h 802"/>
              <a:gd name="T6" fmla="*/ 1295 w 1296"/>
              <a:gd name="T7" fmla="*/ 801 h 802"/>
              <a:gd name="T8" fmla="*/ 1295 w 1296"/>
              <a:gd name="T9" fmla="*/ 0 h 802"/>
              <a:gd name="T10" fmla="*/ 1154 w 1296"/>
              <a:gd name="T11" fmla="*/ 689 h 802"/>
              <a:gd name="T12" fmla="*/ 148 w 1296"/>
              <a:gd name="T13" fmla="*/ 689 h 802"/>
              <a:gd name="T14" fmla="*/ 148 w 1296"/>
              <a:gd name="T15" fmla="*/ 112 h 802"/>
              <a:gd name="T16" fmla="*/ 1154 w 1296"/>
              <a:gd name="T17" fmla="*/ 112 h 802"/>
              <a:gd name="T18" fmla="*/ 1154 w 1296"/>
              <a:gd name="T19" fmla="*/ 68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6" h="802">
                <a:moveTo>
                  <a:pt x="1295" y="0"/>
                </a:moveTo>
                <a:lnTo>
                  <a:pt x="0" y="0"/>
                </a:lnTo>
                <a:lnTo>
                  <a:pt x="0" y="801"/>
                </a:lnTo>
                <a:lnTo>
                  <a:pt x="1295" y="801"/>
                </a:lnTo>
                <a:lnTo>
                  <a:pt x="1295" y="0"/>
                </a:lnTo>
                <a:close/>
                <a:moveTo>
                  <a:pt x="1154" y="689"/>
                </a:moveTo>
                <a:lnTo>
                  <a:pt x="148" y="689"/>
                </a:lnTo>
                <a:lnTo>
                  <a:pt x="148" y="112"/>
                </a:lnTo>
                <a:lnTo>
                  <a:pt x="1154" y="112"/>
                </a:lnTo>
                <a:lnTo>
                  <a:pt x="1154" y="6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4FBE9A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437" name="Subtitle 2"/>
          <p:cNvSpPr txBox="1">
            <a:spLocks/>
          </p:cNvSpPr>
          <p:nvPr/>
        </p:nvSpPr>
        <p:spPr>
          <a:xfrm>
            <a:off x="4107462" y="1233524"/>
            <a:ext cx="3977075" cy="400059"/>
          </a:xfrm>
          <a:prstGeom prst="rect">
            <a:avLst/>
          </a:prstGeom>
        </p:spPr>
        <p:txBody>
          <a:bodyPr vert="horz" wrap="square" lIns="121872" tIns="60935" rIns="121872" bIns="60935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28600">
              <a:buNone/>
            </a:pPr>
            <a:r>
              <a:rPr lang="vi-VN" sz="1800" b="1" dirty="0">
                <a:solidFill>
                  <a:srgbClr val="445469"/>
                </a:solidFill>
                <a:latin typeface="Source Sans Pro"/>
                <a:cs typeface="Source Sans Pro"/>
              </a:rPr>
              <a:t>ỨNG DỤNG QUẢN LÝ ĐƠN PHẢN ÁNH</a:t>
            </a:r>
            <a:endParaRPr lang="en-US" sz="1800" b="1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sp>
        <p:nvSpPr>
          <p:cNvPr id="443" name="Subtitle 2"/>
          <p:cNvSpPr txBox="1">
            <a:spLocks/>
          </p:cNvSpPr>
          <p:nvPr/>
        </p:nvSpPr>
        <p:spPr>
          <a:xfrm>
            <a:off x="6167427" y="3269097"/>
            <a:ext cx="4839520" cy="1889698"/>
          </a:xfrm>
          <a:prstGeom prst="rect">
            <a:avLst/>
          </a:prstGeom>
        </p:spPr>
        <p:txBody>
          <a:bodyPr vert="horz" wrap="square" lIns="121872" tIns="60935" rIns="121872" bIns="60935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28600">
              <a:buNone/>
            </a:pP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Giảng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viên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hướn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dẫn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: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ThS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Nguyễn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Mạnh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Tuấn</a:t>
            </a:r>
            <a:endParaRPr lang="vi-VN" sz="1400" b="1" dirty="0">
              <a:solidFill>
                <a:srgbClr val="445469"/>
              </a:solidFill>
              <a:latin typeface="Source Sans Pro"/>
              <a:cs typeface="Source Sans Pro"/>
            </a:endParaRPr>
          </a:p>
          <a:p>
            <a:pPr marL="0" indent="0" defTabSz="228600">
              <a:buNone/>
            </a:pP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Nhóm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19:</a:t>
            </a:r>
          </a:p>
          <a:p>
            <a:pPr marL="0" indent="0" algn="ctr" defTabSz="228600">
              <a:buNone/>
            </a:pP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Vũ Long Giang – 20183519</a:t>
            </a:r>
          </a:p>
          <a:p>
            <a:pPr marL="0" indent="0" algn="ctr" defTabSz="228600">
              <a:buNone/>
            </a:pP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Đào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Minh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Khánh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– 20183562</a:t>
            </a:r>
          </a:p>
          <a:p>
            <a:pPr marL="0" indent="0" algn="ctr" defTabSz="228600">
              <a:buNone/>
            </a:pP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Vũ Xuân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Khánh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– 20183565</a:t>
            </a:r>
          </a:p>
          <a:p>
            <a:pPr marL="0" indent="0" algn="ctr" defTabSz="228600">
              <a:buNone/>
            </a:pP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Nguyễn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Văn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Lộc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– 20183591</a:t>
            </a:r>
          </a:p>
          <a:p>
            <a:pPr marL="0" indent="0" algn="ctr" defTabSz="228600">
              <a:buNone/>
            </a:pP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Nguyễn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Đình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14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Thắng</a:t>
            </a:r>
            <a:r>
              <a:rPr lang="vi-VN" sz="1400" b="1" dirty="0">
                <a:solidFill>
                  <a:srgbClr val="445469"/>
                </a:solidFill>
                <a:latin typeface="Source Sans Pro"/>
                <a:cs typeface="Source Sans Pro"/>
              </a:rPr>
              <a:t> - 20183628</a:t>
            </a:r>
            <a:endParaRPr lang="en-US" sz="1400" b="1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292597" y="344322"/>
            <a:ext cx="16145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en-US" sz="1000" b="1" spc="300">
                <a:solidFill>
                  <a:srgbClr val="445469"/>
                </a:solidFill>
                <a:latin typeface="Source Sans Pro"/>
                <a:cs typeface="Source Sans Pro"/>
              </a:rPr>
              <a:t>Features Slides</a:t>
            </a:r>
            <a:endParaRPr lang="en-US" sz="1000" b="1" spc="300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5726510" y="1009922"/>
            <a:ext cx="738981" cy="129382"/>
            <a:chOff x="1703388" y="2006913"/>
            <a:chExt cx="1478230" cy="258682"/>
          </a:xfrm>
        </p:grpSpPr>
        <p:sp>
          <p:nvSpPr>
            <p:cNvPr id="203" name="Oval 202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208" name="TextBox 72"/>
          <p:cNvSpPr txBox="1">
            <a:spLocks noChangeArrowheads="1"/>
          </p:cNvSpPr>
          <p:nvPr/>
        </p:nvSpPr>
        <p:spPr bwMode="auto">
          <a:xfrm>
            <a:off x="1687955" y="456651"/>
            <a:ext cx="88277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BÀI TẬP LỚN NHẬP MÔN CÔNG NGHỆ PHẦN MỀM</a:t>
            </a:r>
            <a:endParaRPr lang="en-US" sz="3300" b="1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051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xử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lý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đơn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prstClr val="white"/>
                </a:solidFill>
                <a:latin typeface="Lato Light"/>
              </a:rPr>
              <a:t>đang </a:t>
            </a:r>
            <a:r>
              <a:rPr lang="vi-VN" b="1" dirty="0" err="1">
                <a:solidFill>
                  <a:prstClr val="white"/>
                </a:solidFill>
                <a:latin typeface="Lato Light"/>
              </a:rPr>
              <a:t>đợi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 (đơn </a:t>
            </a:r>
            <a:r>
              <a:rPr lang="vi-VN" b="1" dirty="0" err="1">
                <a:solidFill>
                  <a:prstClr val="white"/>
                </a:solidFill>
                <a:latin typeface="Lato Light"/>
              </a:rPr>
              <a:t>chờ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 </a:t>
            </a:r>
            <a:r>
              <a:rPr lang="vi-VN" b="1" dirty="0" err="1">
                <a:solidFill>
                  <a:prstClr val="white"/>
                </a:solidFill>
                <a:latin typeface="Lato Light"/>
              </a:rPr>
              <a:t>xử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 </a:t>
            </a:r>
            <a:r>
              <a:rPr lang="vi-VN" b="1" dirty="0" err="1">
                <a:solidFill>
                  <a:prstClr val="white"/>
                </a:solidFill>
                <a:latin typeface="Lato Light"/>
              </a:rPr>
              <a:t>lý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)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7170" name="Picture 7">
            <a:extLst>
              <a:ext uri="{FF2B5EF4-FFF2-40B4-BE49-F238E27FC236}">
                <a16:creationId xmlns:a16="http://schemas.microsoft.com/office/drawing/2014/main" id="{E3BA6447-0128-4AA6-B9F2-DBF54E88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5" y="958083"/>
            <a:ext cx="6929629" cy="546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3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 err="1">
                <a:solidFill>
                  <a:prstClr val="white"/>
                </a:solidFill>
                <a:latin typeface="Lato Light"/>
              </a:rPr>
              <a:t>chức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 năng </a:t>
            </a:r>
            <a:r>
              <a:rPr lang="vi-VN" b="1" dirty="0" err="1">
                <a:solidFill>
                  <a:prstClr val="white"/>
                </a:solidFill>
                <a:latin typeface="Lato Light"/>
              </a:rPr>
              <a:t>thống</a:t>
            </a:r>
            <a:r>
              <a:rPr lang="vi-VN" b="1" dirty="0">
                <a:solidFill>
                  <a:prstClr val="white"/>
                </a:solidFill>
                <a:latin typeface="Lato Light"/>
              </a:rPr>
              <a:t> kê: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8194" name="Picture 10">
            <a:extLst>
              <a:ext uri="{FF2B5EF4-FFF2-40B4-BE49-F238E27FC236}">
                <a16:creationId xmlns:a16="http://schemas.microsoft.com/office/drawing/2014/main" id="{606A5771-9E5E-4FBB-BBF3-75FB1708D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77" y="1231887"/>
            <a:ext cx="6838846" cy="50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chức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năng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tìm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kiếm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E142AFC-97C7-41E6-ABB8-8B694E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13" y="1048192"/>
            <a:ext cx="7999703" cy="49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1009983" y="316025"/>
            <a:ext cx="6669783" cy="321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Phân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tích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thiết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kế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ứng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300" b="1" i="0" u="none" strike="noStrike" cap="none" spc="0" normalizeH="0" baseline="0" noProof="0" dirty="0" err="1">
                <a:ln>
                  <a:noFill/>
                </a:ln>
                <a:solidFill>
                  <a:srgbClr val="51658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dụng</a:t>
            </a:r>
            <a:r>
              <a:rPr kumimoji="0" lang="en-US" sz="3300" b="1" i="0" u="none" strike="noStrike" cap="none" spc="0" normalizeH="0" baseline="0" noProof="0" dirty="0">
                <a:ln>
                  <a:noFill/>
                </a:ln>
                <a:solidFill>
                  <a:srgbClr val="51658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9219" name="Picture 1493817270">
            <a:extLst>
              <a:ext uri="{FF2B5EF4-FFF2-40B4-BE49-F238E27FC236}">
                <a16:creationId xmlns:a16="http://schemas.microsoft.com/office/drawing/2014/main" id="{D17B9D62-52A0-4A05-8A73-5E5242DEFD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" y="843749"/>
            <a:ext cx="5924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24576549">
            <a:extLst>
              <a:ext uri="{FF2B5EF4-FFF2-40B4-BE49-F238E27FC236}">
                <a16:creationId xmlns:a16="http://schemas.microsoft.com/office/drawing/2014/main" id="{7E011C0B-1D40-4C03-A027-8C426DD104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05" y="755492"/>
            <a:ext cx="5792513" cy="45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9B58503-A6DC-41F3-A944-7B033DD793F8}"/>
              </a:ext>
            </a:extLst>
          </p:cNvPr>
          <p:cNvSpPr txBox="1"/>
          <p:nvPr/>
        </p:nvSpPr>
        <p:spPr>
          <a:xfrm>
            <a:off x="4815368" y="5469336"/>
            <a:ext cx="269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solidFill>
                  <a:srgbClr val="FFFFFF"/>
                </a:solidFill>
              </a:rPr>
              <a:t>Biểu</a:t>
            </a:r>
            <a:r>
              <a:rPr lang="vi-VN" sz="2400" b="1" dirty="0">
                <a:solidFill>
                  <a:srgbClr val="FFFFFF"/>
                </a:solidFill>
              </a:rPr>
              <a:t> </a:t>
            </a:r>
            <a:r>
              <a:rPr lang="vi-VN" sz="2400" b="1" dirty="0" err="1">
                <a:solidFill>
                  <a:srgbClr val="FFFFFF"/>
                </a:solidFill>
              </a:rPr>
              <a:t>đồ</a:t>
            </a:r>
            <a:r>
              <a:rPr lang="vi-VN" sz="2400" b="1" dirty="0">
                <a:solidFill>
                  <a:srgbClr val="FFFFFF"/>
                </a:solidFill>
              </a:rPr>
              <a:t> </a:t>
            </a:r>
            <a:r>
              <a:rPr lang="vi-VN" sz="2400" b="1" dirty="0" err="1"/>
              <a:t>lớp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8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392219" y="355984"/>
            <a:ext cx="67213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300" b="1" dirty="0">
                <a:solidFill>
                  <a:prstClr val="white"/>
                </a:solidFill>
                <a:latin typeface="Source Sans Pro"/>
                <a:cs typeface="Source Sans Pro"/>
              </a:rPr>
              <a:t>3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 Công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nghệ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và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thuật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toán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sử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 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CBEDBC-D1E8-4968-84FF-6E89BDA3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4" y="1944301"/>
            <a:ext cx="2857500" cy="16002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63B392C-3A70-408F-A562-1E777C66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49" y="1413744"/>
            <a:ext cx="2661313" cy="2661313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9732344-CFB6-4B6A-8262-1571C9CDC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448" y="1700253"/>
            <a:ext cx="2255359" cy="208829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9CF328D6-E605-4B08-9902-6D3FE0363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56" y="4273631"/>
            <a:ext cx="3832057" cy="1600200"/>
          </a:xfrm>
          <a:prstGeom prst="rect">
            <a:avLst/>
          </a:prstGeom>
        </p:spPr>
      </p:pic>
      <p:pic>
        <p:nvPicPr>
          <p:cNvPr id="14" name="Hình ảnh 1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8B037313-07E7-4ED3-9727-2092D9BB8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60" y="4075057"/>
            <a:ext cx="3631771" cy="2042871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92D890-528C-40D4-B71E-D656261EC2C3}"/>
              </a:ext>
            </a:extLst>
          </p:cNvPr>
          <p:cNvSpPr txBox="1"/>
          <p:nvPr/>
        </p:nvSpPr>
        <p:spPr>
          <a:xfrm>
            <a:off x="518265" y="952107"/>
            <a:ext cx="376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FFFF"/>
                </a:solidFill>
              </a:rPr>
              <a:t>- </a:t>
            </a:r>
            <a:r>
              <a:rPr lang="vi-VN" sz="2400" b="1" dirty="0" err="1">
                <a:solidFill>
                  <a:srgbClr val="FFFFFF"/>
                </a:solidFill>
              </a:rPr>
              <a:t>Hàm</a:t>
            </a:r>
            <a:r>
              <a:rPr lang="vi-VN" sz="2400" b="1" dirty="0">
                <a:solidFill>
                  <a:srgbClr val="FFFFFF"/>
                </a:solidFill>
              </a:rPr>
              <a:t> băm: </a:t>
            </a:r>
            <a:r>
              <a:rPr lang="vi-VN" sz="2400" b="1" dirty="0" err="1">
                <a:solidFill>
                  <a:srgbClr val="FFFFFF"/>
                </a:solidFill>
              </a:rPr>
              <a:t>Bcrypt</a:t>
            </a:r>
            <a:r>
              <a:rPr lang="vi-VN" sz="2400" b="1" dirty="0">
                <a:solidFill>
                  <a:srgbClr val="FFFFFF"/>
                </a:solidFill>
              </a:rPr>
              <a:t>.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575227" y="304709"/>
            <a:ext cx="89704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4. 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Xây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dựng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chương trinh minh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họa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và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kiểm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thử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FB9D3E31-02B9-4FA3-BA4B-94E81FB6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82" y="812540"/>
            <a:ext cx="3240436" cy="23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">
            <a:extLst>
              <a:ext uri="{FF2B5EF4-FFF2-40B4-BE49-F238E27FC236}">
                <a16:creationId xmlns:a16="http://schemas.microsoft.com/office/drawing/2014/main" id="{8A805DB6-6A06-4A3D-870F-1D25CA6B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5" y="3305265"/>
            <a:ext cx="5584003" cy="30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">
            <a:extLst>
              <a:ext uri="{FF2B5EF4-FFF2-40B4-BE49-F238E27FC236}">
                <a16:creationId xmlns:a16="http://schemas.microsoft.com/office/drawing/2014/main" id="{3715DA6B-DEA3-43DB-9B90-30AE65D5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18" y="3305265"/>
            <a:ext cx="5584003" cy="302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4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575227" y="304709"/>
            <a:ext cx="89704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4. Xây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dựng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chương trinh minh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họa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và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kiểm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thử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860E67A-546B-4349-B912-B1D6D5588EDC}"/>
              </a:ext>
            </a:extLst>
          </p:cNvPr>
          <p:cNvSpPr txBox="1"/>
          <p:nvPr/>
        </p:nvSpPr>
        <p:spPr>
          <a:xfrm>
            <a:off x="4764946" y="998290"/>
            <a:ext cx="234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err="1"/>
              <a:t>Kiểm</a:t>
            </a:r>
            <a:r>
              <a:rPr lang="vi-VN" sz="2400" b="1" dirty="0"/>
              <a:t> </a:t>
            </a:r>
            <a:r>
              <a:rPr lang="vi-VN" sz="2400" b="1" dirty="0" err="1"/>
              <a:t>thử</a:t>
            </a:r>
            <a:endParaRPr lang="en-US" sz="2400" b="1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6DB0C1B-44E5-4345-A535-074529A2D58D}"/>
              </a:ext>
            </a:extLst>
          </p:cNvPr>
          <p:cNvSpPr txBox="1"/>
          <p:nvPr/>
        </p:nvSpPr>
        <p:spPr>
          <a:xfrm>
            <a:off x="2659309" y="1736521"/>
            <a:ext cx="6551802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04672" y="338328"/>
            <a:ext cx="3877056" cy="2249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8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4. Xây dựng chương trinh minh họa và kiểm thử.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A70CD66-E73A-4A2B-9D54-F4ED2AC2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15" y="3353166"/>
            <a:ext cx="5299591" cy="316650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02BA078-0236-4FA6-89E8-CF0117B2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338328"/>
            <a:ext cx="5399834" cy="24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9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04672" y="338328"/>
            <a:ext cx="3877056" cy="2249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4.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Xây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dựng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chương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trinh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minh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họa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và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kiểm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thử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DC414BD-0A99-4E47-9CDE-89903B21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1957387"/>
            <a:ext cx="5981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938735" y="2362200"/>
            <a:ext cx="3877056" cy="1241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ＭＳ Ｐゴシック" charset="0"/>
                <a:cs typeface="+mj-cs"/>
              </a:rPr>
              <a:t>DEMO SẢN PHẨM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ＭＳ Ｐゴシック" charset="0"/>
              <a:cs typeface="+mj-cs"/>
            </a:endParaRP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EFB746C1-20F4-4782-8A2E-926DA7BE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0592"/>
            <a:ext cx="5953780" cy="42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7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3242344" y="2622717"/>
            <a:ext cx="117737" cy="724074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3351251" y="2799321"/>
            <a:ext cx="41208" cy="391471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3368912" y="2628604"/>
            <a:ext cx="259022" cy="518037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533744" y="2764000"/>
            <a:ext cx="200153" cy="356150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3463101" y="2504982"/>
            <a:ext cx="500383" cy="488603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3642651" y="2605057"/>
            <a:ext cx="397363" cy="329660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0324" y="1686719"/>
            <a:ext cx="2443046" cy="3125880"/>
            <a:chOff x="2737472" y="3373438"/>
            <a:chExt cx="4886091" cy="6251759"/>
          </a:xfrm>
          <a:solidFill>
            <a:schemeClr val="bg1">
              <a:lumMod val="75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445469"/>
                </a:solidFill>
                <a:latin typeface="Calibri Light"/>
              </a:endParaRPr>
            </a:p>
          </p:txBody>
        </p:sp>
      </p:grpSp>
      <p:sp>
        <p:nvSpPr>
          <p:cNvPr id="93" name="Freeform 20"/>
          <p:cNvSpPr>
            <a:spLocks noChangeArrowheads="1"/>
          </p:cNvSpPr>
          <p:nvPr/>
        </p:nvSpPr>
        <p:spPr bwMode="auto">
          <a:xfrm>
            <a:off x="2559469" y="3134867"/>
            <a:ext cx="1077295" cy="2666711"/>
          </a:xfrm>
          <a:custGeom>
            <a:avLst/>
            <a:gdLst>
              <a:gd name="T0" fmla="*/ 502 w 1619"/>
              <a:gd name="T1" fmla="*/ 202 h 4004"/>
              <a:gd name="T2" fmla="*/ 502 w 1619"/>
              <a:gd name="T3" fmla="*/ 202 h 4004"/>
              <a:gd name="T4" fmla="*/ 753 w 1619"/>
              <a:gd name="T5" fmla="*/ 18 h 4004"/>
              <a:gd name="T6" fmla="*/ 1410 w 1619"/>
              <a:gd name="T7" fmla="*/ 113 h 4004"/>
              <a:gd name="T8" fmla="*/ 1601 w 1619"/>
              <a:gd name="T9" fmla="*/ 355 h 4004"/>
              <a:gd name="T10" fmla="*/ 1117 w 1619"/>
              <a:gd name="T11" fmla="*/ 3796 h 4004"/>
              <a:gd name="T12" fmla="*/ 865 w 1619"/>
              <a:gd name="T13" fmla="*/ 3986 h 4004"/>
              <a:gd name="T14" fmla="*/ 205 w 1619"/>
              <a:gd name="T15" fmla="*/ 3894 h 4004"/>
              <a:gd name="T16" fmla="*/ 15 w 1619"/>
              <a:gd name="T17" fmla="*/ 3642 h 4004"/>
              <a:gd name="T18" fmla="*/ 502 w 1619"/>
              <a:gd name="T19" fmla="*/ 202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3083399" y="3264376"/>
            <a:ext cx="223701" cy="226641"/>
          </a:xfrm>
          <a:custGeom>
            <a:avLst/>
            <a:gdLst>
              <a:gd name="T0" fmla="*/ 309 w 341"/>
              <a:gd name="T1" fmla="*/ 116 h 344"/>
              <a:gd name="T2" fmla="*/ 309 w 341"/>
              <a:gd name="T3" fmla="*/ 116 h 344"/>
              <a:gd name="T4" fmla="*/ 113 w 341"/>
              <a:gd name="T5" fmla="*/ 32 h 344"/>
              <a:gd name="T6" fmla="*/ 32 w 341"/>
              <a:gd name="T7" fmla="*/ 228 h 344"/>
              <a:gd name="T8" fmla="*/ 225 w 341"/>
              <a:gd name="T9" fmla="*/ 312 h 344"/>
              <a:gd name="T10" fmla="*/ 309 w 341"/>
              <a:gd name="T11" fmla="*/ 11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3098116" y="3279093"/>
            <a:ext cx="79473" cy="135396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3098116" y="3279093"/>
            <a:ext cx="156002" cy="197207"/>
          </a:xfrm>
          <a:custGeom>
            <a:avLst/>
            <a:gdLst>
              <a:gd name="T0" fmla="*/ 150 w 238"/>
              <a:gd name="T1" fmla="*/ 0 h 302"/>
              <a:gd name="T2" fmla="*/ 150 w 238"/>
              <a:gd name="T3" fmla="*/ 0 h 302"/>
              <a:gd name="T4" fmla="*/ 121 w 238"/>
              <a:gd name="T5" fmla="*/ 3 h 302"/>
              <a:gd name="T6" fmla="*/ 93 w 238"/>
              <a:gd name="T7" fmla="*/ 12 h 302"/>
              <a:gd name="T8" fmla="*/ 0 w 238"/>
              <a:gd name="T9" fmla="*/ 151 h 302"/>
              <a:gd name="T10" fmla="*/ 12 w 238"/>
              <a:gd name="T11" fmla="*/ 208 h 302"/>
              <a:gd name="T12" fmla="*/ 12 w 238"/>
              <a:gd name="T13" fmla="*/ 208 h 302"/>
              <a:gd name="T14" fmla="*/ 12 w 238"/>
              <a:gd name="T15" fmla="*/ 208 h 302"/>
              <a:gd name="T16" fmla="*/ 12 w 238"/>
              <a:gd name="T17" fmla="*/ 208 h 302"/>
              <a:gd name="T18" fmla="*/ 12 w 238"/>
              <a:gd name="T19" fmla="*/ 208 h 302"/>
              <a:gd name="T20" fmla="*/ 121 w 238"/>
              <a:gd name="T21" fmla="*/ 301 h 302"/>
              <a:gd name="T22" fmla="*/ 70 w 238"/>
              <a:gd name="T23" fmla="*/ 234 h 302"/>
              <a:gd name="T24" fmla="*/ 153 w 238"/>
              <a:gd name="T25" fmla="*/ 38 h 302"/>
              <a:gd name="T26" fmla="*/ 211 w 238"/>
              <a:gd name="T27" fmla="*/ 27 h 302"/>
              <a:gd name="T28" fmla="*/ 237 w 238"/>
              <a:gd name="T29" fmla="*/ 30 h 302"/>
              <a:gd name="T30" fmla="*/ 150 w 238"/>
              <a:gd name="T3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7" name="Freeform 24"/>
          <p:cNvSpPr>
            <a:spLocks noChangeArrowheads="1"/>
          </p:cNvSpPr>
          <p:nvPr/>
        </p:nvSpPr>
        <p:spPr bwMode="auto">
          <a:xfrm>
            <a:off x="3336534" y="3055396"/>
            <a:ext cx="1333373" cy="2678485"/>
          </a:xfrm>
          <a:custGeom>
            <a:avLst/>
            <a:gdLst>
              <a:gd name="T0" fmla="*/ 33 w 2000"/>
              <a:gd name="T1" fmla="*/ 462 h 4018"/>
              <a:gd name="T2" fmla="*/ 33 w 2000"/>
              <a:gd name="T3" fmla="*/ 462 h 4018"/>
              <a:gd name="T4" fmla="*/ 194 w 2000"/>
              <a:gd name="T5" fmla="*/ 196 h 4018"/>
              <a:gd name="T6" fmla="*/ 837 w 2000"/>
              <a:gd name="T7" fmla="*/ 32 h 4018"/>
              <a:gd name="T8" fmla="*/ 1108 w 2000"/>
              <a:gd name="T9" fmla="*/ 185 h 4018"/>
              <a:gd name="T10" fmla="*/ 1970 w 2000"/>
              <a:gd name="T11" fmla="*/ 3550 h 4018"/>
              <a:gd name="T12" fmla="*/ 1809 w 2000"/>
              <a:gd name="T13" fmla="*/ 3821 h 4018"/>
              <a:gd name="T14" fmla="*/ 1166 w 2000"/>
              <a:gd name="T15" fmla="*/ 3985 h 4018"/>
              <a:gd name="T16" fmla="*/ 894 w 2000"/>
              <a:gd name="T17" fmla="*/ 3827 h 4018"/>
              <a:gd name="T18" fmla="*/ 33 w 2000"/>
              <a:gd name="T19" fmla="*/ 462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3569065" y="3237886"/>
            <a:ext cx="220757" cy="220754"/>
          </a:xfrm>
          <a:custGeom>
            <a:avLst/>
            <a:gdLst>
              <a:gd name="T0" fmla="*/ 275 w 334"/>
              <a:gd name="T1" fmla="*/ 60 h 333"/>
              <a:gd name="T2" fmla="*/ 275 w 334"/>
              <a:gd name="T3" fmla="*/ 60 h 333"/>
              <a:gd name="T4" fmla="*/ 61 w 334"/>
              <a:gd name="T5" fmla="*/ 58 h 333"/>
              <a:gd name="T6" fmla="*/ 58 w 334"/>
              <a:gd name="T7" fmla="*/ 271 h 333"/>
              <a:gd name="T8" fmla="*/ 272 w 334"/>
              <a:gd name="T9" fmla="*/ 274 h 333"/>
              <a:gd name="T10" fmla="*/ 275 w 334"/>
              <a:gd name="T11" fmla="*/ 6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3577895" y="3267320"/>
            <a:ext cx="38265" cy="150113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3577895" y="3246716"/>
            <a:ext cx="120681" cy="200151"/>
          </a:xfrm>
          <a:custGeom>
            <a:avLst/>
            <a:gdLst>
              <a:gd name="T0" fmla="*/ 150 w 185"/>
              <a:gd name="T1" fmla="*/ 0 h 303"/>
              <a:gd name="T2" fmla="*/ 150 w 185"/>
              <a:gd name="T3" fmla="*/ 0 h 303"/>
              <a:gd name="T4" fmla="*/ 61 w 185"/>
              <a:gd name="T5" fmla="*/ 31 h 303"/>
              <a:gd name="T6" fmla="*/ 46 w 185"/>
              <a:gd name="T7" fmla="*/ 43 h 303"/>
              <a:gd name="T8" fmla="*/ 0 w 185"/>
              <a:gd name="T9" fmla="*/ 149 h 303"/>
              <a:gd name="T10" fmla="*/ 43 w 185"/>
              <a:gd name="T11" fmla="*/ 256 h 303"/>
              <a:gd name="T12" fmla="*/ 43 w 185"/>
              <a:gd name="T13" fmla="*/ 256 h 303"/>
              <a:gd name="T14" fmla="*/ 46 w 185"/>
              <a:gd name="T15" fmla="*/ 259 h 303"/>
              <a:gd name="T16" fmla="*/ 46 w 185"/>
              <a:gd name="T17" fmla="*/ 259 h 303"/>
              <a:gd name="T18" fmla="*/ 46 w 185"/>
              <a:gd name="T19" fmla="*/ 259 h 303"/>
              <a:gd name="T20" fmla="*/ 150 w 185"/>
              <a:gd name="T21" fmla="*/ 302 h 303"/>
              <a:gd name="T22" fmla="*/ 182 w 185"/>
              <a:gd name="T23" fmla="*/ 297 h 303"/>
              <a:gd name="T24" fmla="*/ 110 w 185"/>
              <a:gd name="T25" fmla="*/ 256 h 303"/>
              <a:gd name="T26" fmla="*/ 113 w 185"/>
              <a:gd name="T27" fmla="*/ 43 h 303"/>
              <a:gd name="T28" fmla="*/ 184 w 185"/>
              <a:gd name="T29" fmla="*/ 5 h 303"/>
              <a:gd name="T30" fmla="*/ 150 w 185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lnTo>
                  <a:pt x="43" y="256"/>
                </a:lnTo>
                <a:cubicBezTo>
                  <a:pt x="46" y="256"/>
                  <a:pt x="46" y="256"/>
                  <a:pt x="46" y="259"/>
                </a:cubicBezTo>
                <a:lnTo>
                  <a:pt x="46" y="259"/>
                </a:lnTo>
                <a:lnTo>
                  <a:pt x="46" y="259"/>
                </a:ln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772161" y="2752226"/>
            <a:ext cx="2078061" cy="245184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998805" y="3023018"/>
            <a:ext cx="226644" cy="223698"/>
          </a:xfrm>
          <a:custGeom>
            <a:avLst/>
            <a:gdLst>
              <a:gd name="T0" fmla="*/ 232 w 342"/>
              <a:gd name="T1" fmla="*/ 32 h 341"/>
              <a:gd name="T2" fmla="*/ 232 w 342"/>
              <a:gd name="T3" fmla="*/ 32 h 341"/>
              <a:gd name="T4" fmla="*/ 32 w 342"/>
              <a:gd name="T5" fmla="*/ 113 h 341"/>
              <a:gd name="T6" fmla="*/ 110 w 342"/>
              <a:gd name="T7" fmla="*/ 309 h 341"/>
              <a:gd name="T8" fmla="*/ 309 w 342"/>
              <a:gd name="T9" fmla="*/ 231 h 341"/>
              <a:gd name="T10" fmla="*/ 232 w 342"/>
              <a:gd name="T11" fmla="*/ 3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4019409" y="3096603"/>
            <a:ext cx="55925" cy="132453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4013522" y="3037735"/>
            <a:ext cx="153059" cy="197207"/>
          </a:xfrm>
          <a:custGeom>
            <a:avLst/>
            <a:gdLst>
              <a:gd name="T0" fmla="*/ 127 w 234"/>
              <a:gd name="T1" fmla="*/ 0 h 298"/>
              <a:gd name="T2" fmla="*/ 127 w 234"/>
              <a:gd name="T3" fmla="*/ 0 h 298"/>
              <a:gd name="T4" fmla="*/ 11 w 234"/>
              <a:gd name="T5" fmla="*/ 87 h 298"/>
              <a:gd name="T6" fmla="*/ 11 w 234"/>
              <a:gd name="T7" fmla="*/ 87 h 298"/>
              <a:gd name="T8" fmla="*/ 11 w 234"/>
              <a:gd name="T9" fmla="*/ 87 h 298"/>
              <a:gd name="T10" fmla="*/ 11 w 234"/>
              <a:gd name="T11" fmla="*/ 87 h 298"/>
              <a:gd name="T12" fmla="*/ 11 w 234"/>
              <a:gd name="T13" fmla="*/ 90 h 298"/>
              <a:gd name="T14" fmla="*/ 11 w 234"/>
              <a:gd name="T15" fmla="*/ 90 h 298"/>
              <a:gd name="T16" fmla="*/ 0 w 234"/>
              <a:gd name="T17" fmla="*/ 147 h 298"/>
              <a:gd name="T18" fmla="*/ 89 w 234"/>
              <a:gd name="T19" fmla="*/ 286 h 298"/>
              <a:gd name="T20" fmla="*/ 89 w 234"/>
              <a:gd name="T21" fmla="*/ 286 h 298"/>
              <a:gd name="T22" fmla="*/ 98 w 234"/>
              <a:gd name="T23" fmla="*/ 289 h 298"/>
              <a:gd name="T24" fmla="*/ 100 w 234"/>
              <a:gd name="T25" fmla="*/ 289 h 298"/>
              <a:gd name="T26" fmla="*/ 100 w 234"/>
              <a:gd name="T27" fmla="*/ 289 h 298"/>
              <a:gd name="T28" fmla="*/ 150 w 234"/>
              <a:gd name="T29" fmla="*/ 297 h 298"/>
              <a:gd name="T30" fmla="*/ 233 w 234"/>
              <a:gd name="T31" fmla="*/ 271 h 298"/>
              <a:gd name="T32" fmla="*/ 211 w 234"/>
              <a:gd name="T33" fmla="*/ 274 h 298"/>
              <a:gd name="T34" fmla="*/ 153 w 234"/>
              <a:gd name="T35" fmla="*/ 262 h 298"/>
              <a:gd name="T36" fmla="*/ 72 w 234"/>
              <a:gd name="T37" fmla="*/ 64 h 298"/>
              <a:gd name="T38" fmla="*/ 127 w 234"/>
              <a:gd name="T3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lnTo>
                  <a:pt x="11" y="87"/>
                </a:lnTo>
                <a:lnTo>
                  <a:pt x="11" y="87"/>
                </a:lnTo>
                <a:lnTo>
                  <a:pt x="11" y="87"/>
                </a:lnTo>
                <a:cubicBezTo>
                  <a:pt x="11" y="87"/>
                  <a:pt x="11" y="87"/>
                  <a:pt x="11" y="90"/>
                </a:cubicBezTo>
                <a:lnTo>
                  <a:pt x="11" y="90"/>
                </a:ln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lnTo>
                  <a:pt x="89" y="286"/>
                </a:ln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lnTo>
                  <a:pt x="100" y="289"/>
                </a:ln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3239401" y="2755170"/>
            <a:ext cx="44152" cy="426792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3436611" y="2749283"/>
            <a:ext cx="211927" cy="406188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3480762" y="2540302"/>
            <a:ext cx="606346" cy="562188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3636764" y="2631547"/>
            <a:ext cx="385589" cy="353207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783169" y="1960455"/>
            <a:ext cx="747631" cy="741734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3118720" y="2693359"/>
            <a:ext cx="117737" cy="606338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3283552" y="2640378"/>
            <a:ext cx="370872" cy="647546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>
              <a:defRPr/>
            </a:pPr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92597" y="344322"/>
            <a:ext cx="16145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en-US" sz="1000" b="1" spc="300">
                <a:solidFill>
                  <a:srgbClr val="445469"/>
                </a:solidFill>
                <a:latin typeface="Source Sans Pro"/>
                <a:cs typeface="Source Sans Pro"/>
              </a:rPr>
              <a:t>Features Slides</a:t>
            </a:r>
            <a:endParaRPr lang="en-US" sz="1000" b="1" spc="300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5726510" y="1009922"/>
            <a:ext cx="738981" cy="129382"/>
            <a:chOff x="1703388" y="2006913"/>
            <a:chExt cx="1478230" cy="258682"/>
          </a:xfrm>
        </p:grpSpPr>
        <p:sp>
          <p:nvSpPr>
            <p:cNvPr id="137" name="Oval 13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Calibri Light"/>
              </a:endParaRPr>
            </a:p>
          </p:txBody>
        </p:sp>
      </p:grpSp>
      <p:sp>
        <p:nvSpPr>
          <p:cNvPr id="142" name="TextBox 72"/>
          <p:cNvSpPr txBox="1">
            <a:spLocks noChangeArrowheads="1"/>
          </p:cNvSpPr>
          <p:nvPr/>
        </p:nvSpPr>
        <p:spPr bwMode="auto">
          <a:xfrm>
            <a:off x="3160320" y="456651"/>
            <a:ext cx="58830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Ứng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dụng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quản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lý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đơn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phản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ánh</a:t>
            </a:r>
            <a:endParaRPr lang="en-US" sz="3300" b="1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sp>
        <p:nvSpPr>
          <p:cNvPr id="144" name="TextBox 143"/>
          <p:cNvSpPr txBox="1"/>
          <p:nvPr/>
        </p:nvSpPr>
        <p:spPr>
          <a:xfrm rot="18347534">
            <a:off x="817104" y="3240491"/>
            <a:ext cx="1959218" cy="656059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ctr" defTabSz="914217">
              <a:lnSpc>
                <a:spcPct val="110000"/>
              </a:lnSpc>
            </a:pPr>
            <a:r>
              <a:rPr lang="en-US" sz="3400" b="1" dirty="0">
                <a:solidFill>
                  <a:srgbClr val="F8D35E"/>
                </a:solidFill>
                <a:latin typeface="Source Sans Pro"/>
                <a:cs typeface="Source Sans Pro"/>
              </a:rPr>
              <a:t>SUCCESS</a:t>
            </a:r>
          </a:p>
        </p:txBody>
      </p:sp>
      <p:sp>
        <p:nvSpPr>
          <p:cNvPr id="146" name="TextBox 145"/>
          <p:cNvSpPr txBox="1"/>
          <p:nvPr/>
        </p:nvSpPr>
        <p:spPr>
          <a:xfrm rot="16687595">
            <a:off x="2332970" y="4341429"/>
            <a:ext cx="1383740" cy="816424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4400" b="1" dirty="0">
                <a:solidFill>
                  <a:prstClr val="white"/>
                </a:solidFill>
                <a:latin typeface="Source Sans Pro"/>
                <a:cs typeface="Source Sans Pro"/>
              </a:rPr>
              <a:t>IDEA</a:t>
            </a:r>
          </a:p>
        </p:txBody>
      </p:sp>
      <p:sp>
        <p:nvSpPr>
          <p:cNvPr id="148" name="TextBox 147"/>
          <p:cNvSpPr txBox="1"/>
          <p:nvPr/>
        </p:nvSpPr>
        <p:spPr>
          <a:xfrm rot="3150159">
            <a:off x="3903176" y="3813025"/>
            <a:ext cx="2007309" cy="495695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r" defTabSz="914217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Source Sans Pro"/>
                <a:cs typeface="Source Sans Pro"/>
              </a:rPr>
              <a:t>REALIZATION</a:t>
            </a:r>
          </a:p>
        </p:txBody>
      </p:sp>
      <p:sp>
        <p:nvSpPr>
          <p:cNvPr id="149" name="TextBox 148"/>
          <p:cNvSpPr txBox="1"/>
          <p:nvPr/>
        </p:nvSpPr>
        <p:spPr>
          <a:xfrm rot="15390264">
            <a:off x="3248578" y="4391104"/>
            <a:ext cx="1593733" cy="543785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2700" b="1" dirty="0">
                <a:solidFill>
                  <a:prstClr val="white"/>
                </a:solidFill>
                <a:latin typeface="Source Sans Pro"/>
                <a:cs typeface="Source Sans Pro"/>
              </a:rPr>
              <a:t>PLANING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39354" y="1959869"/>
            <a:ext cx="454039" cy="45421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224015" y="1812218"/>
            <a:ext cx="3606171" cy="702855"/>
            <a:chOff x="3779276" y="2838643"/>
            <a:chExt cx="6257491" cy="3013265"/>
          </a:xfrm>
        </p:grpSpPr>
        <p:sp>
          <p:nvSpPr>
            <p:cNvPr id="47" name="TextBox 46"/>
            <p:cNvSpPr txBox="1"/>
            <p:nvPr/>
          </p:nvSpPr>
          <p:spPr>
            <a:xfrm>
              <a:off x="3779276" y="4008854"/>
              <a:ext cx="6257491" cy="18430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200">
                  <a:solidFill>
                    <a:srgbClr val="445469"/>
                  </a:solidFill>
                  <a:latin typeface="Calibri Light"/>
                  <a:cs typeface="Calibri Light"/>
                </a:rPr>
                <a:t>Phát biểu bài toan, liệt kê, phân tích các yêu cầu, use case  của bài toán.</a:t>
              </a:r>
              <a:endParaRPr lang="en-US" sz="1200" dirty="0">
                <a:solidFill>
                  <a:srgbClr val="445469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276" y="2838643"/>
              <a:ext cx="6257491" cy="12227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Khảo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sát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,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đặc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tả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yêu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cầu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bài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toán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.</a:t>
              </a:r>
              <a:endParaRPr lang="en-US" sz="1600" b="1" dirty="0">
                <a:solidFill>
                  <a:srgbClr val="445469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639354" y="2909742"/>
            <a:ext cx="454039" cy="454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24015" y="2762092"/>
            <a:ext cx="3790729" cy="702855"/>
            <a:chOff x="3779276" y="2838643"/>
            <a:chExt cx="6257491" cy="3013265"/>
          </a:xfrm>
        </p:grpSpPr>
        <p:sp>
          <p:nvSpPr>
            <p:cNvPr id="51" name="TextBox 50"/>
            <p:cNvSpPr txBox="1"/>
            <p:nvPr/>
          </p:nvSpPr>
          <p:spPr>
            <a:xfrm>
              <a:off x="3779276" y="4008854"/>
              <a:ext cx="6257491" cy="18430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Phân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tích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,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thiết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kệ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từng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giải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pháp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,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thể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hiện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cụ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thể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trong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từng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chức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năng.</a:t>
              </a:r>
              <a:endParaRPr lang="en-US" sz="1200" dirty="0">
                <a:solidFill>
                  <a:srgbClr val="445469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276" y="2838643"/>
              <a:ext cx="6257491" cy="12227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Phân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tích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,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thiết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kế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bài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toán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.</a:t>
              </a:r>
              <a:endParaRPr lang="en-US" sz="1600" b="1" dirty="0">
                <a:solidFill>
                  <a:srgbClr val="445469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639354" y="3932775"/>
            <a:ext cx="454039" cy="45421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24016" y="3777655"/>
            <a:ext cx="3790728" cy="710326"/>
            <a:chOff x="3779276" y="2838643"/>
            <a:chExt cx="6257491" cy="3045293"/>
          </a:xfrm>
        </p:grpSpPr>
        <p:sp>
          <p:nvSpPr>
            <p:cNvPr id="55" name="TextBox 54"/>
            <p:cNvSpPr txBox="1"/>
            <p:nvPr/>
          </p:nvSpPr>
          <p:spPr>
            <a:xfrm>
              <a:off x="3779276" y="4040882"/>
              <a:ext cx="6257491" cy="18430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Quy trinh,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các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công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nghệ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, công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cụ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và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thuật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toán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được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sử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dụng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.</a:t>
              </a:r>
              <a:endParaRPr lang="en-US" sz="1200" dirty="0">
                <a:solidFill>
                  <a:srgbClr val="445469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79276" y="2838643"/>
              <a:ext cx="6257491" cy="12227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Công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nghệ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và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thuật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toan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sử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dụng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.</a:t>
              </a:r>
              <a:endParaRPr lang="en-US" sz="1600" b="1" dirty="0">
                <a:solidFill>
                  <a:srgbClr val="445469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639354" y="4931694"/>
            <a:ext cx="454039" cy="4542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224016" y="4769103"/>
            <a:ext cx="3606170" cy="710326"/>
            <a:chOff x="3779276" y="2838643"/>
            <a:chExt cx="6257491" cy="3045293"/>
          </a:xfrm>
        </p:grpSpPr>
        <p:sp>
          <p:nvSpPr>
            <p:cNvPr id="59" name="TextBox 58"/>
            <p:cNvSpPr txBox="1"/>
            <p:nvPr/>
          </p:nvSpPr>
          <p:spPr>
            <a:xfrm>
              <a:off x="3779276" y="4040882"/>
              <a:ext cx="6257491" cy="18430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Chương trinh minh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họa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và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quy trinh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kiểm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thử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sản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 </a:t>
              </a:r>
              <a:r>
                <a:rPr lang="vi-VN" sz="1200" dirty="0" err="1">
                  <a:solidFill>
                    <a:srgbClr val="445469"/>
                  </a:solidFill>
                  <a:latin typeface="Calibri Light"/>
                  <a:cs typeface="Calibri Light"/>
                </a:rPr>
                <a:t>phẩm</a:t>
              </a:r>
              <a:r>
                <a:rPr lang="vi-VN" sz="1200" dirty="0">
                  <a:solidFill>
                    <a:srgbClr val="445469"/>
                  </a:solidFill>
                  <a:latin typeface="Calibri Light"/>
                  <a:cs typeface="Calibri Light"/>
                </a:rPr>
                <a:t>.</a:t>
              </a:r>
              <a:endParaRPr lang="en-US" sz="1200" dirty="0">
                <a:solidFill>
                  <a:srgbClr val="445469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79276" y="2838643"/>
              <a:ext cx="6257491" cy="12227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defTabSz="914217">
                <a:lnSpc>
                  <a:spcPct val="130000"/>
                </a:lnSpc>
              </a:pP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Xây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dựng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chương trinh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và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kiểm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 </a:t>
              </a:r>
              <a:r>
                <a:rPr lang="vi-VN" sz="1600" b="1" dirty="0" err="1">
                  <a:solidFill>
                    <a:srgbClr val="445469"/>
                  </a:solidFill>
                  <a:latin typeface="Source Sans Pro"/>
                  <a:cs typeface="Source Sans Pro"/>
                </a:rPr>
                <a:t>thử</a:t>
              </a:r>
              <a:r>
                <a:rPr lang="vi-VN" sz="1600" b="1" dirty="0">
                  <a:solidFill>
                    <a:srgbClr val="445469"/>
                  </a:solidFill>
                  <a:latin typeface="Source Sans Pro"/>
                  <a:cs typeface="Source Sans Pro"/>
                </a:rPr>
                <a:t>.</a:t>
              </a:r>
              <a:endParaRPr lang="en-US" sz="1600" b="1" dirty="0">
                <a:solidFill>
                  <a:srgbClr val="445469"/>
                </a:solidFill>
                <a:latin typeface="Source Sans Pro"/>
                <a:cs typeface="Source Sans Pro"/>
              </a:endParaRPr>
            </a:p>
          </p:txBody>
        </p:sp>
      </p:grpSp>
      <p:sp>
        <p:nvSpPr>
          <p:cNvPr id="67" name="Freeform 29"/>
          <p:cNvSpPr>
            <a:spLocks/>
          </p:cNvSpPr>
          <p:nvPr/>
        </p:nvSpPr>
        <p:spPr bwMode="auto">
          <a:xfrm>
            <a:off x="6722756" y="2071584"/>
            <a:ext cx="265249" cy="204760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8" name="Freeform 29"/>
          <p:cNvSpPr>
            <a:spLocks/>
          </p:cNvSpPr>
          <p:nvPr/>
        </p:nvSpPr>
        <p:spPr bwMode="auto">
          <a:xfrm>
            <a:off x="6722756" y="3038471"/>
            <a:ext cx="265249" cy="204760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69" name="Freeform 29"/>
          <p:cNvSpPr>
            <a:spLocks/>
          </p:cNvSpPr>
          <p:nvPr/>
        </p:nvSpPr>
        <p:spPr bwMode="auto">
          <a:xfrm>
            <a:off x="6722756" y="4043491"/>
            <a:ext cx="265249" cy="204760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6722756" y="5048029"/>
            <a:ext cx="265249" cy="204760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445469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>
            <a:spLocks noChangeAspect="1"/>
          </p:cNvSpPr>
          <p:nvPr/>
        </p:nvSpPr>
        <p:spPr>
          <a:xfrm>
            <a:off x="1588" y="0"/>
            <a:ext cx="12199965" cy="6858000"/>
          </a:xfrm>
          <a:prstGeom prst="rect">
            <a:avLst/>
          </a:prstGeom>
          <a:gradFill flip="none" rotWithShape="1">
            <a:gsLst>
              <a:gs pos="7000">
                <a:schemeClr val="accent2">
                  <a:lumMod val="50000"/>
                  <a:alpha val="60000"/>
                </a:schemeClr>
              </a:gs>
              <a:gs pos="93000">
                <a:schemeClr val="accent2">
                  <a:alpha val="60000"/>
                </a:schemeClr>
              </a:gs>
            </a:gsLst>
            <a:lin ang="336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1511468" y="281246"/>
            <a:ext cx="388065" cy="38806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 defTabSz="914217"/>
            <a:endParaRPr lang="en-US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520706" y="303535"/>
            <a:ext cx="364131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 defTabSz="914217"/>
            <a:fld id="{260E2A6B-A809-4840-BF14-8648BC0BDF87}" type="slidenum">
              <a:rPr lang="id-ID" sz="1400">
                <a:solidFill>
                  <a:prstClr val="white"/>
                </a:solidFill>
                <a:latin typeface="Source Sans Pro"/>
                <a:cs typeface="Source Sans Pro"/>
              </a:rPr>
              <a:pPr algn="ctr" defTabSz="914217"/>
              <a:t>20</a:t>
            </a:fld>
            <a:endParaRPr lang="id-ID" sz="1400" dirty="0">
              <a:solidFill>
                <a:prstClr val="white"/>
              </a:solidFill>
              <a:latin typeface="Source Sans Pro"/>
              <a:cs typeface="Source Sans Pro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8B4DAAA-77C5-48E5-8494-9778E3E42950}"/>
              </a:ext>
            </a:extLst>
          </p:cNvPr>
          <p:cNvSpPr txBox="1"/>
          <p:nvPr/>
        </p:nvSpPr>
        <p:spPr>
          <a:xfrm>
            <a:off x="2247900" y="2082800"/>
            <a:ext cx="7708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srgbClr val="FFFFFF"/>
                </a:solidFill>
              </a:rPr>
              <a:t>THANK YOU</a:t>
            </a:r>
          </a:p>
          <a:p>
            <a:pPr algn="ctr"/>
            <a:r>
              <a:rPr lang="vi-VN" sz="6600" b="1" dirty="0">
                <a:solidFill>
                  <a:srgbClr val="FFFFFF"/>
                </a:solidFill>
              </a:rPr>
              <a:t>FOR LISTENING</a:t>
            </a:r>
            <a:endParaRPr lang="en-US" sz="6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72"/>
          <p:cNvSpPr txBox="1">
            <a:spLocks noChangeArrowheads="1"/>
          </p:cNvSpPr>
          <p:nvPr/>
        </p:nvSpPr>
        <p:spPr bwMode="auto">
          <a:xfrm>
            <a:off x="5021821" y="4004732"/>
            <a:ext cx="6465287" cy="1324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1.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Khảo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sát</a:t>
            </a:r>
            <a:r>
              <a:rPr lang="en-US" sz="4400" b="1" dirty="0">
                <a:latin typeface="+mj-lt"/>
                <a:ea typeface="+mj-ea"/>
                <a:cs typeface="+mj-cs"/>
              </a:rPr>
              <a:t>,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đặc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tả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yêu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cầu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bài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toán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30" name="Rectangle 191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image5.png" descr="Title: Hình ảnh">
            <a:extLst>
              <a:ext uri="{FF2B5EF4-FFF2-40B4-BE49-F238E27FC236}">
                <a16:creationId xmlns:a16="http://schemas.microsoft.com/office/drawing/2014/main" id="{23E7BCA0-62DE-4BE5-AD65-8880C94F90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-21"/>
          <a:stretch>
            <a:fillRect/>
          </a:stretch>
        </p:blipFill>
        <p:spPr bwMode="auto">
          <a:xfrm>
            <a:off x="497964" y="628649"/>
            <a:ext cx="3735878" cy="509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92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DDE2E2-0F49-4255-B5DC-E3DF44C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3741" y="628649"/>
            <a:ext cx="3216228" cy="23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3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0C84AA7-3348-426E-A1A5-10978CF6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2593" y="433633"/>
            <a:ext cx="2218781" cy="2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94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429074" y="355984"/>
            <a:ext cx="66476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1.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Khảo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sát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,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đặc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tả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yêu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cầu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bài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rgbClr val="445469"/>
                </a:solidFill>
                <a:latin typeface="Source Sans Pro"/>
                <a:cs typeface="Source Sans Pro"/>
              </a:rPr>
              <a:t>toán</a:t>
            </a:r>
            <a:r>
              <a:rPr lang="vi-VN" sz="3300" b="1" dirty="0">
                <a:solidFill>
                  <a:srgbClr val="445469"/>
                </a:solidFill>
                <a:latin typeface="Source Sans Pro"/>
                <a:cs typeface="Source Sans Pro"/>
              </a:rPr>
              <a:t>.</a:t>
            </a:r>
            <a:endParaRPr lang="en-US" sz="3300" b="1" dirty="0">
              <a:solidFill>
                <a:srgbClr val="445469"/>
              </a:solidFill>
              <a:latin typeface="Source Sans Pro"/>
              <a:cs typeface="Source Sans Pro"/>
            </a:endParaRPr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8BF7EB4F-BD0F-4DE4-A202-6E32EA400BFB}"/>
              </a:ext>
            </a:extLst>
          </p:cNvPr>
          <p:cNvSpPr/>
          <p:nvPr/>
        </p:nvSpPr>
        <p:spPr>
          <a:xfrm>
            <a:off x="1497435" y="1149671"/>
            <a:ext cx="1048624" cy="50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2300F96-1977-4212-BD6E-1F7ADD99B977}"/>
              </a:ext>
            </a:extLst>
          </p:cNvPr>
          <p:cNvSpPr txBox="1"/>
          <p:nvPr/>
        </p:nvSpPr>
        <p:spPr>
          <a:xfrm>
            <a:off x="2927757" y="1098958"/>
            <a:ext cx="63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Đưa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đơn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chinh </a:t>
            </a:r>
            <a:r>
              <a:rPr lang="vi-VN" dirty="0" err="1"/>
              <a:t>xác</a:t>
            </a:r>
            <a:r>
              <a:rPr lang="vi-VN" dirty="0"/>
              <a:t>,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, quy trinh.</a:t>
            </a:r>
            <a:endParaRPr lang="en-US" dirty="0"/>
          </a:p>
        </p:txBody>
      </p:sp>
      <p:pic>
        <p:nvPicPr>
          <p:cNvPr id="2050" name="image1.png">
            <a:extLst>
              <a:ext uri="{FF2B5EF4-FFF2-40B4-BE49-F238E27FC236}">
                <a16:creationId xmlns:a16="http://schemas.microsoft.com/office/drawing/2014/main" id="{41342328-3C34-45A0-82D7-C23E9786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79" y="1884634"/>
            <a:ext cx="6948182" cy="451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2FE06E8-571F-4212-8EF9-6E5BC195B857}"/>
              </a:ext>
            </a:extLst>
          </p:cNvPr>
          <p:cNvSpPr txBox="1"/>
          <p:nvPr/>
        </p:nvSpPr>
        <p:spPr>
          <a:xfrm>
            <a:off x="8523215" y="2374084"/>
            <a:ext cx="1459684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 b="1" dirty="0" err="1"/>
              <a:t>Biểu</a:t>
            </a:r>
            <a:r>
              <a:rPr lang="vi-VN" sz="2000" b="1" dirty="0"/>
              <a:t> </a:t>
            </a:r>
            <a:r>
              <a:rPr lang="vi-VN" sz="2000" b="1" dirty="0" err="1"/>
              <a:t>đồ</a:t>
            </a:r>
            <a:r>
              <a:rPr lang="vi-VN" sz="2000" b="1" dirty="0"/>
              <a:t> </a:t>
            </a:r>
            <a:r>
              <a:rPr lang="vi-VN" sz="2000" b="1" dirty="0" err="1"/>
              <a:t>hoạt</a:t>
            </a:r>
            <a:r>
              <a:rPr lang="vi-VN" sz="2000" b="1" dirty="0"/>
              <a:t> </a:t>
            </a:r>
            <a:r>
              <a:rPr lang="vi-VN" sz="2000" b="1" dirty="0" err="1"/>
              <a:t>động</a:t>
            </a:r>
            <a:r>
              <a:rPr lang="vi-VN" sz="2000" b="1" dirty="0"/>
              <a:t> </a:t>
            </a:r>
            <a:r>
              <a:rPr lang="vi-VN" sz="2000" b="1" dirty="0" err="1"/>
              <a:t>của</a:t>
            </a:r>
            <a:r>
              <a:rPr lang="vi-VN" sz="2000" b="1" dirty="0"/>
              <a:t> </a:t>
            </a:r>
            <a:r>
              <a:rPr lang="vi-VN" sz="2000" b="1" dirty="0" err="1"/>
              <a:t>ứng</a:t>
            </a:r>
            <a:r>
              <a:rPr lang="vi-VN" sz="2000" b="1" dirty="0"/>
              <a:t> </a:t>
            </a:r>
            <a:r>
              <a:rPr lang="vi-VN" sz="2000" b="1" dirty="0" err="1"/>
              <a:t>dụng</a:t>
            </a:r>
            <a:r>
              <a:rPr lang="vi-VN" sz="2000" b="1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30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0" y="158013"/>
            <a:ext cx="7639652" cy="321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Khảo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sát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đặc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tả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yêu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cầu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bài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image4.png">
            <a:extLst>
              <a:ext uri="{FF2B5EF4-FFF2-40B4-BE49-F238E27FC236}">
                <a16:creationId xmlns:a16="http://schemas.microsoft.com/office/drawing/2014/main" id="{DB1EDFEE-A246-486F-884C-E8B1693EE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r="-2" b="2866"/>
          <a:stretch/>
        </p:blipFill>
        <p:spPr bwMode="auto">
          <a:xfrm>
            <a:off x="195422" y="1594687"/>
            <a:ext cx="5692622" cy="32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C64C26-2BC0-44E2-8807-57CBAC178DCB}"/>
              </a:ext>
            </a:extLst>
          </p:cNvPr>
          <p:cNvSpPr txBox="1"/>
          <p:nvPr/>
        </p:nvSpPr>
        <p:spPr>
          <a:xfrm>
            <a:off x="750436" y="4893981"/>
            <a:ext cx="51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Mô </a:t>
            </a:r>
            <a:r>
              <a:rPr lang="vi-VN" b="1" dirty="0" err="1">
                <a:solidFill>
                  <a:schemeClr val="bg1"/>
                </a:solidFill>
              </a:rPr>
              <a:t>tả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các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chức</a:t>
            </a:r>
            <a:r>
              <a:rPr lang="vi-VN" b="1" dirty="0">
                <a:solidFill>
                  <a:schemeClr val="bg1"/>
                </a:solidFill>
              </a:rPr>
              <a:t> năng </a:t>
            </a:r>
            <a:r>
              <a:rPr lang="vi-VN" b="1" dirty="0" err="1">
                <a:solidFill>
                  <a:schemeClr val="bg1"/>
                </a:solidFill>
              </a:rPr>
              <a:t>của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ứng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dụng</a:t>
            </a:r>
            <a:r>
              <a:rPr lang="vi-VN" b="1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5" name="Hình ảnh 15">
            <a:extLst>
              <a:ext uri="{FF2B5EF4-FFF2-40B4-BE49-F238E27FC236}">
                <a16:creationId xmlns:a16="http://schemas.microsoft.com/office/drawing/2014/main" id="{589068AB-B26A-4848-BE23-F8CC1C3E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0" y="1409000"/>
            <a:ext cx="55054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CC4EC48-F5A8-4749-AFC9-2B4A7A07C7FE}"/>
              </a:ext>
            </a:extLst>
          </p:cNvPr>
          <p:cNvSpPr txBox="1"/>
          <p:nvPr/>
        </p:nvSpPr>
        <p:spPr>
          <a:xfrm>
            <a:off x="7319784" y="5079668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/>
              <a:t>Biểu</a:t>
            </a:r>
            <a:r>
              <a:rPr lang="vi-VN" b="1" dirty="0"/>
              <a:t> </a:t>
            </a:r>
            <a:r>
              <a:rPr lang="vi-VN" b="1" dirty="0" err="1"/>
              <a:t>đồ</a:t>
            </a:r>
            <a:r>
              <a:rPr lang="vi-VN" b="1" dirty="0"/>
              <a:t> </a:t>
            </a:r>
            <a:r>
              <a:rPr lang="vi-VN" b="1" dirty="0" err="1"/>
              <a:t>use</a:t>
            </a:r>
            <a:r>
              <a:rPr lang="vi-VN" b="1" dirty="0"/>
              <a:t> </a:t>
            </a:r>
            <a:r>
              <a:rPr lang="vi-VN" b="1" dirty="0" err="1"/>
              <a:t>case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ứng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66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lang="vi-VN" sz="3300" b="1" dirty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vi-VN" sz="3300" b="1" dirty="0" err="1">
                <a:solidFill>
                  <a:schemeClr val="bg1"/>
                </a:solidFill>
                <a:latin typeface="Source Sans Pro"/>
                <a:cs typeface="Source Sans Pro"/>
              </a:rPr>
              <a:t>thiết</a:t>
            </a:r>
            <a:r>
              <a:rPr lang="vi-VN" sz="3300" b="1" dirty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chemeClr val="bg1"/>
                </a:solidFill>
                <a:latin typeface="Source Sans Pro"/>
                <a:cs typeface="Source Sans Pro"/>
              </a:rPr>
              <a:t>kế</a:t>
            </a:r>
            <a:r>
              <a:rPr lang="vi-VN" sz="3300" b="1" dirty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chemeClr val="bg1"/>
                </a:solidFill>
                <a:latin typeface="Source Sans Pro"/>
                <a:cs typeface="Source Sans Pro"/>
              </a:rPr>
              <a:t>ứng</a:t>
            </a:r>
            <a:r>
              <a:rPr lang="vi-VN" sz="3300" b="1" dirty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r>
              <a:rPr lang="vi-VN" sz="3300" b="1" dirty="0" err="1">
                <a:solidFill>
                  <a:schemeClr val="bg1"/>
                </a:solidFill>
                <a:latin typeface="Source Sans Pro"/>
                <a:cs typeface="Source Sans Pro"/>
              </a:rPr>
              <a:t>dụng</a:t>
            </a:r>
            <a:r>
              <a:rPr lang="vi-VN" sz="3300" b="1" dirty="0">
                <a:solidFill>
                  <a:schemeClr val="bg1"/>
                </a:solidFill>
                <a:latin typeface="Source Sans Pro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860291" y="1209832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err="1">
                <a:solidFill>
                  <a:schemeClr val="bg1"/>
                </a:solidFill>
              </a:rPr>
              <a:t>Thiết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kế</a:t>
            </a:r>
            <a:r>
              <a:rPr lang="vi-VN" b="1" dirty="0">
                <a:solidFill>
                  <a:schemeClr val="bg1"/>
                </a:solidFill>
              </a:rPr>
              <a:t> cơ </a:t>
            </a:r>
            <a:r>
              <a:rPr lang="vi-VN" b="1" dirty="0" err="1">
                <a:solidFill>
                  <a:schemeClr val="bg1"/>
                </a:solidFill>
              </a:rPr>
              <a:t>sở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dữ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liệu</a:t>
            </a:r>
            <a:r>
              <a:rPr lang="vi-VN" b="1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948EB14-EE89-4B7C-892D-401526E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23" y="970291"/>
            <a:ext cx="7307668" cy="510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chức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năng đăng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nhập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E00ABB4-CCC6-4825-93BC-9E0A0739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7" y="1017324"/>
            <a:ext cx="6993943" cy="51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chức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năng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tạo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đơn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phản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ánh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5122" name="Hình ảnh 1">
            <a:extLst>
              <a:ext uri="{FF2B5EF4-FFF2-40B4-BE49-F238E27FC236}">
                <a16:creationId xmlns:a16="http://schemas.microsoft.com/office/drawing/2014/main" id="{B0C7B928-375C-4F0B-B276-30A4D429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88" y="1115564"/>
            <a:ext cx="7823506" cy="509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7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2"/>
          <p:cNvSpPr txBox="1">
            <a:spLocks noChangeArrowheads="1"/>
          </p:cNvSpPr>
          <p:nvPr/>
        </p:nvSpPr>
        <p:spPr bwMode="auto">
          <a:xfrm>
            <a:off x="860291" y="355984"/>
            <a:ext cx="57852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2. Phân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tích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,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thiết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kế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ứng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 </a:t>
            </a:r>
            <a:r>
              <a:rPr kumimoji="0" lang="vi-VN" sz="3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dụng</a:t>
            </a:r>
            <a:r>
              <a:rPr kumimoji="0" lang="vi-V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ＭＳ Ｐゴシック" charset="0"/>
                <a:cs typeface="Source Sans Pro"/>
              </a:rPr>
              <a:t>.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ＭＳ Ｐゴシック" charset="0"/>
              <a:cs typeface="Source Sans Pro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8744FE-0D63-4737-9E7C-CD4846F7D170}"/>
              </a:ext>
            </a:extLst>
          </p:cNvPr>
          <p:cNvSpPr txBox="1"/>
          <p:nvPr/>
        </p:nvSpPr>
        <p:spPr>
          <a:xfrm>
            <a:off x="615584" y="123188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Biểu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đồ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trình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tự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xử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lý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đơn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prstClr val="white"/>
                </a:solidFill>
                <a:latin typeface="Lato Light"/>
              </a:rPr>
              <a:t>m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ới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vi-V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nhận</a:t>
            </a: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6146" name="Hình ảnh 4">
            <a:extLst>
              <a:ext uri="{FF2B5EF4-FFF2-40B4-BE49-F238E27FC236}">
                <a16:creationId xmlns:a16="http://schemas.microsoft.com/office/drawing/2014/main" id="{E4C8B7AE-E9C2-44EE-9A1D-AB29E6B7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90" y="996217"/>
            <a:ext cx="7140755" cy="543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derna Light Version">
      <a:dk1>
        <a:srgbClr val="445469"/>
      </a:dk1>
      <a:lt1>
        <a:sysClr val="window" lastClr="FFFFFF"/>
      </a:lt1>
      <a:dk2>
        <a:srgbClr val="445469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FF2638"/>
      </a:hlink>
      <a:folHlink>
        <a:srgbClr val="EE8A1E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533</Words>
  <Application>Microsoft Office PowerPoint</Application>
  <PresentationFormat>Màn hình rộng</PresentationFormat>
  <Paragraphs>74</Paragraphs>
  <Slides>20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Lato Light</vt:lpstr>
      <vt:lpstr>Source Sans Pro</vt:lpstr>
      <vt:lpstr>Times New Roman</vt:lpstr>
      <vt:lpstr>Default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LONG GIANG 20183519</dc:creator>
  <cp:lastModifiedBy>VU LONG GIANG 20183519</cp:lastModifiedBy>
  <cp:revision>8</cp:revision>
  <dcterms:created xsi:type="dcterms:W3CDTF">2020-12-29T15:50:02Z</dcterms:created>
  <dcterms:modified xsi:type="dcterms:W3CDTF">2020-12-29T16:12:01Z</dcterms:modified>
</cp:coreProperties>
</file>