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DB09A648-CC7A-4E4F-979A-6587196C0FD5}" type="datetimeFigureOut">
              <a:rPr lang="vi-VN" smtClean="0"/>
              <a:t>02/09/2024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C52F84-C384-4C3E-8B27-4630917A5C0F}" type="slidenum">
              <a:rPr lang="vi-VN" smtClean="0"/>
              <a:t>‹#›</a:t>
            </a:fld>
            <a:endParaRPr lang="vi-VN"/>
          </a:p>
        </p:txBody>
      </p:sp>
    </p:spTree>
    <p:extLst>
      <p:ext uri="{BB962C8B-B14F-4D97-AF65-F5344CB8AC3E}">
        <p14:creationId xmlns:p14="http://schemas.microsoft.com/office/powerpoint/2010/main" val="112076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B09A648-CC7A-4E4F-979A-6587196C0FD5}" type="datetimeFigureOut">
              <a:rPr lang="vi-VN" smtClean="0"/>
              <a:t>02/09/2024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C52F84-C384-4C3E-8B27-4630917A5C0F}" type="slidenum">
              <a:rPr lang="vi-VN" smtClean="0"/>
              <a:t>‹#›</a:t>
            </a:fld>
            <a:endParaRPr lang="vi-VN"/>
          </a:p>
        </p:txBody>
      </p:sp>
    </p:spTree>
    <p:extLst>
      <p:ext uri="{BB962C8B-B14F-4D97-AF65-F5344CB8AC3E}">
        <p14:creationId xmlns:p14="http://schemas.microsoft.com/office/powerpoint/2010/main" val="306385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B09A648-CC7A-4E4F-979A-6587196C0FD5}" type="datetimeFigureOut">
              <a:rPr lang="vi-VN" smtClean="0"/>
              <a:t>02/09/2024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C52F84-C384-4C3E-8B27-4630917A5C0F}" type="slidenum">
              <a:rPr lang="vi-VN" smtClean="0"/>
              <a:t>‹#›</a:t>
            </a:fld>
            <a:endParaRPr lang="vi-VN"/>
          </a:p>
        </p:txBody>
      </p:sp>
    </p:spTree>
    <p:extLst>
      <p:ext uri="{BB962C8B-B14F-4D97-AF65-F5344CB8AC3E}">
        <p14:creationId xmlns:p14="http://schemas.microsoft.com/office/powerpoint/2010/main" val="3776221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B09A648-CC7A-4E4F-979A-6587196C0FD5}" type="datetimeFigureOut">
              <a:rPr lang="vi-VN" smtClean="0"/>
              <a:t>02/09/2024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C52F84-C384-4C3E-8B27-4630917A5C0F}" type="slidenum">
              <a:rPr lang="vi-VN" smtClean="0"/>
              <a:t>‹#›</a:t>
            </a:fld>
            <a:endParaRPr lang="vi-VN"/>
          </a:p>
        </p:txBody>
      </p:sp>
    </p:spTree>
    <p:extLst>
      <p:ext uri="{BB962C8B-B14F-4D97-AF65-F5344CB8AC3E}">
        <p14:creationId xmlns:p14="http://schemas.microsoft.com/office/powerpoint/2010/main" val="121126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09A648-CC7A-4E4F-979A-6587196C0FD5}" type="datetimeFigureOut">
              <a:rPr lang="vi-VN" smtClean="0"/>
              <a:t>02/09/2024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C52F84-C384-4C3E-8B27-4630917A5C0F}" type="slidenum">
              <a:rPr lang="vi-VN" smtClean="0"/>
              <a:t>‹#›</a:t>
            </a:fld>
            <a:endParaRPr lang="vi-VN"/>
          </a:p>
        </p:txBody>
      </p:sp>
    </p:spTree>
    <p:extLst>
      <p:ext uri="{BB962C8B-B14F-4D97-AF65-F5344CB8AC3E}">
        <p14:creationId xmlns:p14="http://schemas.microsoft.com/office/powerpoint/2010/main" val="23256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DB09A648-CC7A-4E4F-979A-6587196C0FD5}" type="datetimeFigureOut">
              <a:rPr lang="vi-VN" smtClean="0"/>
              <a:t>02/09/2024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2C52F84-C384-4C3E-8B27-4630917A5C0F}" type="slidenum">
              <a:rPr lang="vi-VN" smtClean="0"/>
              <a:t>‹#›</a:t>
            </a:fld>
            <a:endParaRPr lang="vi-VN"/>
          </a:p>
        </p:txBody>
      </p:sp>
    </p:spTree>
    <p:extLst>
      <p:ext uri="{BB962C8B-B14F-4D97-AF65-F5344CB8AC3E}">
        <p14:creationId xmlns:p14="http://schemas.microsoft.com/office/powerpoint/2010/main" val="177047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DB09A648-CC7A-4E4F-979A-6587196C0FD5}" type="datetimeFigureOut">
              <a:rPr lang="vi-VN" smtClean="0"/>
              <a:t>02/09/2024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2C52F84-C384-4C3E-8B27-4630917A5C0F}" type="slidenum">
              <a:rPr lang="vi-VN" smtClean="0"/>
              <a:t>‹#›</a:t>
            </a:fld>
            <a:endParaRPr lang="vi-VN"/>
          </a:p>
        </p:txBody>
      </p:sp>
    </p:spTree>
    <p:extLst>
      <p:ext uri="{BB962C8B-B14F-4D97-AF65-F5344CB8AC3E}">
        <p14:creationId xmlns:p14="http://schemas.microsoft.com/office/powerpoint/2010/main" val="56396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DB09A648-CC7A-4E4F-979A-6587196C0FD5}" type="datetimeFigureOut">
              <a:rPr lang="vi-VN" smtClean="0"/>
              <a:t>02/09/2024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2C52F84-C384-4C3E-8B27-4630917A5C0F}" type="slidenum">
              <a:rPr lang="vi-VN" smtClean="0"/>
              <a:t>‹#›</a:t>
            </a:fld>
            <a:endParaRPr lang="vi-VN"/>
          </a:p>
        </p:txBody>
      </p:sp>
    </p:spTree>
    <p:extLst>
      <p:ext uri="{BB962C8B-B14F-4D97-AF65-F5344CB8AC3E}">
        <p14:creationId xmlns:p14="http://schemas.microsoft.com/office/powerpoint/2010/main" val="345571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9A648-CC7A-4E4F-979A-6587196C0FD5}" type="datetimeFigureOut">
              <a:rPr lang="vi-VN" smtClean="0"/>
              <a:t>02/09/2024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2C52F84-C384-4C3E-8B27-4630917A5C0F}" type="slidenum">
              <a:rPr lang="vi-VN" smtClean="0"/>
              <a:t>‹#›</a:t>
            </a:fld>
            <a:endParaRPr lang="vi-VN"/>
          </a:p>
        </p:txBody>
      </p:sp>
    </p:spTree>
    <p:extLst>
      <p:ext uri="{BB962C8B-B14F-4D97-AF65-F5344CB8AC3E}">
        <p14:creationId xmlns:p14="http://schemas.microsoft.com/office/powerpoint/2010/main" val="3447090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09A648-CC7A-4E4F-979A-6587196C0FD5}" type="datetimeFigureOut">
              <a:rPr lang="vi-VN" smtClean="0"/>
              <a:t>02/09/2024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2C52F84-C384-4C3E-8B27-4630917A5C0F}" type="slidenum">
              <a:rPr lang="vi-VN" smtClean="0"/>
              <a:t>‹#›</a:t>
            </a:fld>
            <a:endParaRPr lang="vi-VN"/>
          </a:p>
        </p:txBody>
      </p:sp>
    </p:spTree>
    <p:extLst>
      <p:ext uri="{BB962C8B-B14F-4D97-AF65-F5344CB8AC3E}">
        <p14:creationId xmlns:p14="http://schemas.microsoft.com/office/powerpoint/2010/main" val="116930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09A648-CC7A-4E4F-979A-6587196C0FD5}" type="datetimeFigureOut">
              <a:rPr lang="vi-VN" smtClean="0"/>
              <a:t>02/09/2024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2C52F84-C384-4C3E-8B27-4630917A5C0F}" type="slidenum">
              <a:rPr lang="vi-VN" smtClean="0"/>
              <a:t>‹#›</a:t>
            </a:fld>
            <a:endParaRPr lang="vi-VN"/>
          </a:p>
        </p:txBody>
      </p:sp>
    </p:spTree>
    <p:extLst>
      <p:ext uri="{BB962C8B-B14F-4D97-AF65-F5344CB8AC3E}">
        <p14:creationId xmlns:p14="http://schemas.microsoft.com/office/powerpoint/2010/main" val="1358158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9A648-CC7A-4E4F-979A-6587196C0FD5}" type="datetimeFigureOut">
              <a:rPr lang="vi-VN" smtClean="0"/>
              <a:t>02/09/2024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52F84-C384-4C3E-8B27-4630917A5C0F}" type="slidenum">
              <a:rPr lang="vi-VN" smtClean="0"/>
              <a:t>‹#›</a:t>
            </a:fld>
            <a:endParaRPr lang="vi-VN"/>
          </a:p>
        </p:txBody>
      </p:sp>
    </p:spTree>
    <p:extLst>
      <p:ext uri="{BB962C8B-B14F-4D97-AF65-F5344CB8AC3E}">
        <p14:creationId xmlns:p14="http://schemas.microsoft.com/office/powerpoint/2010/main" val="783907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772426" cy="2743583"/>
          </a:xfrm>
          <a:prstGeom prst="rect">
            <a:avLst/>
          </a:prstGeom>
        </p:spPr>
      </p:pic>
      <p:sp>
        <p:nvSpPr>
          <p:cNvPr id="5" name="TextBox 4"/>
          <p:cNvSpPr txBox="1"/>
          <p:nvPr/>
        </p:nvSpPr>
        <p:spPr>
          <a:xfrm>
            <a:off x="4220308" y="35553"/>
            <a:ext cx="6910753" cy="2308324"/>
          </a:xfrm>
          <a:prstGeom prst="rect">
            <a:avLst/>
          </a:prstGeom>
          <a:noFill/>
        </p:spPr>
        <p:txBody>
          <a:bodyPr wrap="square" rtlCol="0">
            <a:spAutoFit/>
          </a:bodyPr>
          <a:lstStyle/>
          <a:p>
            <a:pPr marL="285750" indent="-285750">
              <a:buFont typeface="Arial" panose="020B0604020202020204" pitchFamily="34" charset="0"/>
              <a:buChar char="•"/>
            </a:pPr>
            <a:r>
              <a:rPr lang="vi-VN" dirty="0" smtClean="0"/>
              <a:t>Trong component Sprite Renderer, có thêm 1 trường nữa là Additional Settings</a:t>
            </a:r>
          </a:p>
          <a:p>
            <a:pPr marL="285750" indent="-285750">
              <a:buFont typeface="Arial" panose="020B0604020202020204" pitchFamily="34" charset="0"/>
              <a:buChar char="•"/>
            </a:pPr>
            <a:r>
              <a:rPr lang="vi-VN" dirty="0" smtClean="0"/>
              <a:t>Đến với phần Order In Layer trước, những sprite nào có order lớn hơn sẽ nằm ở phía trước, là nó đè lên ấy. Trường này được unity tạo ra vì trước kia không có, người ta phải can thiệp đến trục Z, mà can thiệp nhiều trục đâm ra phiền, nên nó sinh ra cái này</a:t>
            </a:r>
          </a:p>
          <a:p>
            <a:pPr marL="285750" indent="-285750">
              <a:buFont typeface="Arial" panose="020B0604020202020204" pitchFamily="34" charset="0"/>
              <a:buChar char="•"/>
            </a:pPr>
            <a:r>
              <a:rPr lang="vi-VN" dirty="0" smtClean="0"/>
              <a:t>Còn về Sorting Layer, là quy định game sẽ có những layer nào</a:t>
            </a:r>
            <a:endParaRPr lang="vi-V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23380"/>
            <a:ext cx="3543795" cy="1057423"/>
          </a:xfrm>
          <a:prstGeom prst="rect">
            <a:avLst/>
          </a:prstGeom>
        </p:spPr>
      </p:pic>
      <p:sp>
        <p:nvSpPr>
          <p:cNvPr id="7" name="TextBox 6"/>
          <p:cNvSpPr txBox="1"/>
          <p:nvPr/>
        </p:nvSpPr>
        <p:spPr>
          <a:xfrm>
            <a:off x="4352192" y="3024554"/>
            <a:ext cx="7086600" cy="923330"/>
          </a:xfrm>
          <a:prstGeom prst="rect">
            <a:avLst/>
          </a:prstGeom>
          <a:noFill/>
        </p:spPr>
        <p:txBody>
          <a:bodyPr wrap="square" rtlCol="0">
            <a:spAutoFit/>
          </a:bodyPr>
          <a:lstStyle/>
          <a:p>
            <a:r>
              <a:rPr lang="vi-VN" dirty="0" smtClean="0"/>
              <a:t>Ở đây có tạo 2 layer, do layer tên là Player cao hơn nên sẽ ưu tiên xuất hiện phía trước, chắc chắn sẽ đè lên dù có thay đổi phần Order In Layer</a:t>
            </a:r>
          </a:p>
        </p:txBody>
      </p:sp>
    </p:spTree>
    <p:extLst>
      <p:ext uri="{BB962C8B-B14F-4D97-AF65-F5344CB8AC3E}">
        <p14:creationId xmlns:p14="http://schemas.microsoft.com/office/powerpoint/2010/main" val="144928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25271" cy="4839375"/>
          </a:xfrm>
          <a:prstGeom prst="rect">
            <a:avLst/>
          </a:prstGeom>
        </p:spPr>
      </p:pic>
      <p:sp>
        <p:nvSpPr>
          <p:cNvPr id="3" name="TextBox 2"/>
          <p:cNvSpPr txBox="1"/>
          <p:nvPr/>
        </p:nvSpPr>
        <p:spPr>
          <a:xfrm>
            <a:off x="5846885" y="211015"/>
            <a:ext cx="5820507" cy="646331"/>
          </a:xfrm>
          <a:prstGeom prst="rect">
            <a:avLst/>
          </a:prstGeom>
          <a:noFill/>
        </p:spPr>
        <p:txBody>
          <a:bodyPr wrap="square" rtlCol="0">
            <a:spAutoFit/>
          </a:bodyPr>
          <a:lstStyle/>
          <a:p>
            <a:r>
              <a:rPr lang="vi-VN" dirty="0" smtClean="0"/>
              <a:t>Ta có thể truy cập vào Sorting Layer và Order In Layer bằng code và thay đổi chúng</a:t>
            </a:r>
          </a:p>
        </p:txBody>
      </p:sp>
    </p:spTree>
    <p:extLst>
      <p:ext uri="{BB962C8B-B14F-4D97-AF65-F5344CB8AC3E}">
        <p14:creationId xmlns:p14="http://schemas.microsoft.com/office/powerpoint/2010/main" val="2122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85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98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64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144</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khánh nguyễn</dc:creator>
  <cp:lastModifiedBy>khánh nguyễn</cp:lastModifiedBy>
  <cp:revision>2</cp:revision>
  <dcterms:created xsi:type="dcterms:W3CDTF">2024-09-02T14:57:29Z</dcterms:created>
  <dcterms:modified xsi:type="dcterms:W3CDTF">2024-09-02T15:34:46Z</dcterms:modified>
</cp:coreProperties>
</file>