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B360-FDA4-42A5-80C1-132B3C42AACA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BB7A-5A86-4D70-BFEB-7228589025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07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41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85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493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4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22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99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4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972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250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9260-EC3C-429F-A804-1D4AC98E9B5F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C269-E277-477B-912F-2DB48649ED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44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1688" cy="4246685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TextBox 4"/>
          <p:cNvSpPr txBox="1"/>
          <p:nvPr/>
        </p:nvSpPr>
        <p:spPr>
          <a:xfrm>
            <a:off x="3124200" y="361950"/>
            <a:ext cx="8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Tạo 1 đối tượng, thêm cho nó component Sprite Mask</a:t>
            </a:r>
          </a:p>
          <a:p>
            <a:endParaRPr lang="vi-VN" dirty="0"/>
          </a:p>
          <a:p>
            <a:r>
              <a:rPr lang="vi-VN" dirty="0" smtClean="0"/>
              <a:t>Mask và Rect Mask 2D dùng cho UI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791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7690" cy="236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4325" y="161925"/>
            <a:ext cx="7324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Trong component vừa thêm vô, có 4 trường.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Sprite: Kéo thả ảnh muốn làm mask vào phần hiển thị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Alpha Cutoff: Khi kéo thả ảnh vào phần sprite thì trên scene sẽ chỉ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hiển thị hình dáng của sprite đó, kiểu mấy đường viền ấy, Càng về không thì đường viền đó mang tính tương đối, còn về 1 thì sẽ chính xác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446"/>
            <a:ext cx="1324245" cy="155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7425" y="315277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Đây là khi chỉnh Alpha Cutoff về 1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943475"/>
            <a:ext cx="1276987" cy="15490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7425" y="509587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Đây là khi chỉnh Alpha Cutoff về 0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65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525" y="361950"/>
            <a:ext cx="576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Những setup trên có thể coi mà 1 mask, vậy thì mask đó ảnh hưởng như thế nào. Để 1 đối tượng chịu ảnh hưởng của 1 mask, trong component Sprite Renderer của đối tượng đó sẽ có trường “Mask Interaction”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118689"/>
            <a:ext cx="4391025" cy="1947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1550" y="1938337"/>
            <a:ext cx="5705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Nếu để none thì đối tượng này sẽ không bị ảnh hưởng bởi các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Nếu để Visible Inside Mask thì đối tượng này sẽ tàng hình trên Game, và khi kéo mask lại gần sẽ xuất hiện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Nếu để Visible Outside Mask thì đối tượng này có thể xuất hiện, hiển thị trên Game, nhưng khi kéo mask vô thì nó lại biến mất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6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6429375" cy="4019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5600" y="266700"/>
            <a:ext cx="514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Để ý trên màn hình scene và game, Object MaskTest là 1 mask, khi lấp mask này lại phần đầu thì sẽ hiển thị phần đầu ra (Visible Inside Mask)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Tương tự như Visible Outside Mask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1552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96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2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khánh nguyễn</dc:creator>
  <cp:lastModifiedBy>khánh nguyễn</cp:lastModifiedBy>
  <cp:revision>4</cp:revision>
  <dcterms:created xsi:type="dcterms:W3CDTF">2024-09-02T14:35:51Z</dcterms:created>
  <dcterms:modified xsi:type="dcterms:W3CDTF">2024-09-02T14:47:04Z</dcterms:modified>
</cp:coreProperties>
</file>