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017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783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990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417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73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247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300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537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0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1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358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7309-322B-4182-BC2E-CF80D041FC44}" type="datetimeFigureOut">
              <a:rPr lang="vi-VN" smtClean="0"/>
              <a:t>21/09/2024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CF93-C347-4E6D-A0C7-1419CBBC03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408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08" y="193431"/>
            <a:ext cx="6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RayCast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Unity </a:t>
            </a:r>
            <a:r>
              <a:rPr lang="vi-VN" dirty="0" smtClean="0"/>
              <a:t>về bản chất nó giúp tạo ra 1 tia bắn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816839"/>
            <a:ext cx="7887801" cy="1619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08" y="2734408"/>
            <a:ext cx="9460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Cú pháp:</a:t>
            </a:r>
          </a:p>
          <a:p>
            <a:r>
              <a:rPr lang="vi-VN" dirty="0" smtClean="0"/>
              <a:t>RaycastHit2D name = Physics2D.Raycast(Vector3 start, Vector3 dir, float distance);</a:t>
            </a:r>
          </a:p>
          <a:p>
            <a:endParaRPr lang="vi-VN" dirty="0"/>
          </a:p>
          <a:p>
            <a:r>
              <a:rPr lang="vi-VN" dirty="0" smtClean="0"/>
              <a:t>Với Vector3 start là vị trí bắt đầu</a:t>
            </a:r>
          </a:p>
          <a:p>
            <a:r>
              <a:rPr lang="vi-VN" dirty="0" smtClean="0"/>
              <a:t>Vector3 dir là hướng bắn tia ray</a:t>
            </a:r>
          </a:p>
          <a:p>
            <a:r>
              <a:rPr lang="vi-VN" dirty="0" smtClean="0"/>
              <a:t>Float distance là khoảng cách, độ dài của tia</a:t>
            </a:r>
          </a:p>
          <a:p>
            <a:endParaRPr lang="vi-VN" dirty="0"/>
          </a:p>
          <a:p>
            <a:r>
              <a:rPr lang="vi-VN" smtClean="0"/>
              <a:t>Ngoài ra Unity còn hỗ trợ ta vẽ tia raycast đó ra bằng cách sử dụng Debug.DrawRay();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7712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khánh nguyễn</dc:creator>
  <cp:lastModifiedBy>khánh nguyễn</cp:lastModifiedBy>
  <cp:revision>1</cp:revision>
  <dcterms:created xsi:type="dcterms:W3CDTF">2024-09-21T05:19:23Z</dcterms:created>
  <dcterms:modified xsi:type="dcterms:W3CDTF">2024-09-21T05:27:30Z</dcterms:modified>
</cp:coreProperties>
</file>