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9" r:id="rId6"/>
    <p:sldId id="281" r:id="rId7"/>
    <p:sldId id="280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81"/>
            <p14:sldId id="280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kt921538/student_manag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docs.djangoproject.com/en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Project: </a:t>
            </a:r>
            <a:r>
              <a:rPr lang="vi-VN" sz="4000" dirty="0" smtClean="0">
                <a:solidFill>
                  <a:schemeClr val="bg1"/>
                </a:solidFill>
              </a:rPr>
              <a:t>Hệ thống quản lý của trường đại học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Người thực hiện: Nguyễn Viết Vũ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620" y="4459731"/>
            <a:ext cx="43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bg1"/>
                </a:solidFill>
                <a:latin typeface="+mj-lt"/>
              </a:rPr>
              <a:t>Công nghệ sử dụng: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6" y="4625819"/>
            <a:ext cx="2360356" cy="2360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5620" y="50210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chemeClr val="bg1"/>
                </a:solidFill>
                <a:latin typeface="+mj-lt"/>
              </a:rPr>
              <a:t>Framework: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2887" y="5021090"/>
            <a:ext cx="3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bg1"/>
                </a:solidFill>
                <a:latin typeface="+mj-lt"/>
              </a:rPr>
              <a:t>Database: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64" y="5382897"/>
            <a:ext cx="1900644" cy="8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hệ thống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29024" y="1506919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95446" y="155857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vi-VN" b="1" dirty="0"/>
              <a:t>ĐĂNG NHẬP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41609" y="211846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81904" y="2146265"/>
            <a:ext cx="4504252" cy="61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/>
              <a:t>THỜI KHÓA BIỂU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41609" y="270111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112023" y="2717406"/>
            <a:ext cx="4504252" cy="40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vi-VN" b="1" dirty="0"/>
              <a:t>DIỄN ĐÀN</a:t>
            </a:r>
            <a:endParaRPr lang="en-US" dirty="0"/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46801" y="3333032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101201" y="333163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/>
              <a:t>ĐĂNG KÍ </a:t>
            </a:r>
            <a:r>
              <a:rPr lang="vi-VN" b="1" dirty="0" smtClean="0"/>
              <a:t>HỌC ( HỌC CHÍNH, HỌC LẠI 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 descr="Small circle with number 4 inside  indicating step 4"/>
          <p:cNvGrpSpPr/>
          <p:nvPr/>
        </p:nvGrpSpPr>
        <p:grpSpPr bwMode="blackWhite">
          <a:xfrm>
            <a:off x="539081" y="3970316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1" name="Content Placeholder 17"/>
          <p:cNvSpPr txBox="1">
            <a:spLocks/>
          </p:cNvSpPr>
          <p:nvPr/>
        </p:nvSpPr>
        <p:spPr>
          <a:xfrm>
            <a:off x="1109349" y="3981238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/>
              <a:t>HỆ THỐNG QUẢN LÝ ĐIỂM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/>
          <p:cNvGrpSpPr/>
          <p:nvPr/>
        </p:nvGrpSpPr>
        <p:grpSpPr bwMode="blackWhite">
          <a:xfrm>
            <a:off x="543022" y="4595691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109349" y="4595691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/>
              <a:t>HỆ THỐNG QUẢN LÝ HỌC PHÍ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Group 45" descr="Small circle with number 4 inside  indicating step 4"/>
          <p:cNvGrpSpPr/>
          <p:nvPr/>
        </p:nvGrpSpPr>
        <p:grpSpPr bwMode="blackWhite">
          <a:xfrm>
            <a:off x="536553" y="5213140"/>
            <a:ext cx="558179" cy="409838"/>
            <a:chOff x="6953426" y="711274"/>
            <a:chExt cx="558179" cy="409838"/>
          </a:xfrm>
        </p:grpSpPr>
        <p:sp>
          <p:nvSpPr>
            <p:cNvPr id="47" name="Oval 4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9" name="Content Placeholder 17"/>
          <p:cNvSpPr txBox="1">
            <a:spLocks/>
          </p:cNvSpPr>
          <p:nvPr/>
        </p:nvSpPr>
        <p:spPr>
          <a:xfrm>
            <a:off x="1112023" y="521014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/>
              <a:t>NHẬP XUẤT FILE EXCEL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62" y="2918593"/>
            <a:ext cx="4626420" cy="4626420"/>
          </a:xfrm>
          <a:prstGeom prst="rect">
            <a:avLst/>
          </a:prstGeom>
        </p:spPr>
      </p:pic>
      <p:grpSp>
        <p:nvGrpSpPr>
          <p:cNvPr id="50" name="Group 49" descr="Small circle with number 4 inside  indicating step 4"/>
          <p:cNvGrpSpPr/>
          <p:nvPr/>
        </p:nvGrpSpPr>
        <p:grpSpPr bwMode="blackWhite">
          <a:xfrm>
            <a:off x="534025" y="5854805"/>
            <a:ext cx="558179" cy="409838"/>
            <a:chOff x="6953426" y="711274"/>
            <a:chExt cx="558179" cy="409838"/>
          </a:xfrm>
        </p:grpSpPr>
        <p:sp>
          <p:nvSpPr>
            <p:cNvPr id="51" name="Oval 5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3" name="Group 52" descr="Small circle with number 4 inside  indicating step 4"/>
          <p:cNvGrpSpPr/>
          <p:nvPr/>
        </p:nvGrpSpPr>
        <p:grpSpPr bwMode="blackWhite">
          <a:xfrm>
            <a:off x="6840147" y="1516802"/>
            <a:ext cx="558179" cy="409838"/>
            <a:chOff x="6953426" y="711274"/>
            <a:chExt cx="558179" cy="409838"/>
          </a:xfrm>
        </p:grpSpPr>
        <p:sp>
          <p:nvSpPr>
            <p:cNvPr id="54" name="Oval 5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6" name="Content Placeholder 17"/>
          <p:cNvSpPr txBox="1">
            <a:spLocks/>
          </p:cNvSpPr>
          <p:nvPr/>
        </p:nvSpPr>
        <p:spPr>
          <a:xfrm>
            <a:off x="1093618" y="5895311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ontent Placeholder 17"/>
          <p:cNvSpPr txBox="1">
            <a:spLocks/>
          </p:cNvSpPr>
          <p:nvPr/>
        </p:nvSpPr>
        <p:spPr>
          <a:xfrm>
            <a:off x="1109349" y="586094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/>
              <a:t>HÒM THƯ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ontent Placeholder 17"/>
          <p:cNvSpPr txBox="1">
            <a:spLocks/>
          </p:cNvSpPr>
          <p:nvPr/>
        </p:nvSpPr>
        <p:spPr>
          <a:xfrm>
            <a:off x="7469969" y="150691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LỊCH SỬ HOẠT ĐỘNG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grpSp>
        <p:nvGrpSpPr>
          <p:cNvPr id="62" name="Group 61" descr="Small circle with number 4 inside  indicating step 4"/>
          <p:cNvGrpSpPr/>
          <p:nvPr/>
        </p:nvGrpSpPr>
        <p:grpSpPr bwMode="blackWhite">
          <a:xfrm>
            <a:off x="6855502" y="2096638"/>
            <a:ext cx="558179" cy="409838"/>
            <a:chOff x="6953426" y="711274"/>
            <a:chExt cx="558179" cy="409838"/>
          </a:xfrm>
        </p:grpSpPr>
        <p:sp>
          <p:nvSpPr>
            <p:cNvPr id="63" name="Oval 6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5" name="Content Placeholder 17"/>
          <p:cNvSpPr txBox="1">
            <a:spLocks/>
          </p:cNvSpPr>
          <p:nvPr/>
        </p:nvSpPr>
        <p:spPr>
          <a:xfrm>
            <a:off x="7469969" y="209658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DIỄN ĐÀN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grpSp>
        <p:nvGrpSpPr>
          <p:cNvPr id="67" name="Group 66" descr="Small circle with number 4 inside  indicating step 4"/>
          <p:cNvGrpSpPr/>
          <p:nvPr/>
        </p:nvGrpSpPr>
        <p:grpSpPr bwMode="blackWhite">
          <a:xfrm>
            <a:off x="6848844" y="2673057"/>
            <a:ext cx="558179" cy="409838"/>
            <a:chOff x="6953426" y="711274"/>
            <a:chExt cx="558179" cy="409838"/>
          </a:xfrm>
        </p:grpSpPr>
        <p:sp>
          <p:nvSpPr>
            <p:cNvPr id="68" name="Oval 6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0" name="Content Placeholder 17"/>
          <p:cNvSpPr txBox="1">
            <a:spLocks/>
          </p:cNvSpPr>
          <p:nvPr/>
        </p:nvSpPr>
        <p:spPr>
          <a:xfrm>
            <a:off x="7496084" y="266123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TÌM KIẾM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UML USE-CASE Diagram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 KHAI HỆ THỐNG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4697" y="3274423"/>
            <a:ext cx="658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Source code: </a:t>
            </a:r>
            <a:r>
              <a:rPr lang="en-US" dirty="0">
                <a:hlinkClick r:id="rId3"/>
              </a:rPr>
              <a:t>https://github.com/vukt921538/student_manager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697" y="3875313"/>
            <a:ext cx="631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Tài liệu tham khảo:</a:t>
            </a:r>
          </a:p>
          <a:p>
            <a:endParaRPr lang="vi-VN" dirty="0" smtClean="0"/>
          </a:p>
          <a:p>
            <a:r>
              <a:rPr lang="vi-VN" dirty="0"/>
              <a:t>	</a:t>
            </a:r>
            <a:r>
              <a:rPr lang="vi-VN" dirty="0" smtClean="0"/>
              <a:t>* </a:t>
            </a:r>
            <a:r>
              <a:rPr lang="vi-VN" sz="1600" dirty="0" smtClean="0">
                <a:latin typeface="+mj-lt"/>
              </a:rPr>
              <a:t>Django document: </a:t>
            </a:r>
            <a:r>
              <a:rPr lang="en-US" sz="1600" dirty="0">
                <a:latin typeface="+mj-lt"/>
                <a:hlinkClick r:id="rId4"/>
              </a:rPr>
              <a:t>https://docs.djangoproject.com/en/3.0</a:t>
            </a:r>
            <a:r>
              <a:rPr lang="en-US" dirty="0" smtClean="0">
                <a:hlinkClick r:id="rId4"/>
              </a:rPr>
              <a:t>/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dirty="0" smtClean="0"/>
              <a:t>* </a:t>
            </a:r>
            <a:r>
              <a:rPr lang="vi-VN" sz="1600" dirty="0" smtClean="0">
                <a:latin typeface="+mj-lt"/>
              </a:rPr>
              <a:t>Stackoverflow: </a:t>
            </a:r>
            <a:r>
              <a:rPr lang="en-US" sz="1600" dirty="0">
                <a:latin typeface="+mj-lt"/>
                <a:hlinkClick r:id="rId5"/>
              </a:rPr>
              <a:t>https://stackoverflow.com/</a:t>
            </a:r>
            <a:endParaRPr 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697" y="5307201"/>
            <a:ext cx="4992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Thư viện bên thứ 3:</a:t>
            </a:r>
          </a:p>
          <a:p>
            <a:r>
              <a:rPr lang="vi-VN" dirty="0"/>
              <a:t>	</a:t>
            </a:r>
            <a:r>
              <a:rPr lang="vi-VN" dirty="0" smtClean="0"/>
              <a:t>* </a:t>
            </a:r>
            <a:r>
              <a:rPr lang="vi-VN" sz="1600" dirty="0" smtClean="0">
                <a:latin typeface="+mj-lt"/>
              </a:rPr>
              <a:t>Openpyxl ( Thư viện xử lý file Excel Python )</a:t>
            </a:r>
          </a:p>
          <a:p>
            <a:r>
              <a:rPr lang="vi-VN" dirty="0"/>
              <a:t>	</a:t>
            </a:r>
            <a:r>
              <a:rPr lang="vi-VN" dirty="0" smtClean="0"/>
              <a:t>* </a:t>
            </a:r>
            <a:r>
              <a:rPr lang="vi-VN" sz="1600" dirty="0" smtClean="0">
                <a:latin typeface="+mj-lt"/>
              </a:rPr>
              <a:t>Pillow ( thư viện xử lý file ảnh Python 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122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WelcomeDoc</vt:lpstr>
      <vt:lpstr>Project: Hệ thống quản lý của trường đại học</vt:lpstr>
      <vt:lpstr>Chức năng hệ thống</vt:lpstr>
      <vt:lpstr>UML USE-CASE Diagram</vt:lpstr>
      <vt:lpstr>TRIỂN KHAI HỆ THỐNG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2020-07-17T14:31:34Z</dcterms:created>
  <dcterms:modified xsi:type="dcterms:W3CDTF">2020-07-17T15:12:02Z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