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7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0EB9-6E1B-4569-B713-96A088BABEE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199D-BBF2-4BD3-BD44-BA394FB64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67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9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0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2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1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4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5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16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0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5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5282-1C81-4E7E-9333-7580894BCDB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7B8E-D772-48C5-AC9C-149BC03E3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9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Personal_todolist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11/24(</a:t>
            </a:r>
            <a:r>
              <a:rPr lang="zh-TW" altLang="en-US" dirty="0" smtClean="0"/>
              <a:t>我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43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自定義 </a:t>
            </a:r>
            <a:r>
              <a:rPr lang="en-US" altLang="zh-TW" dirty="0" smtClean="0"/>
              <a:t>class </a:t>
            </a:r>
            <a:r>
              <a:rPr lang="en-US" altLang="zh-TW" dirty="0" err="1" smtClean="0"/>
              <a:t>task_view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Appbar</a:t>
            </a:r>
            <a:r>
              <a:rPr lang="en-US" altLang="zh-TW" dirty="0" smtClean="0"/>
              <a:t> </a:t>
            </a:r>
            <a:r>
              <a:rPr lang="zh-TW" altLang="en-US" dirty="0" smtClean="0"/>
              <a:t>根據不同的頁面更改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自定義 </a:t>
            </a:r>
            <a:r>
              <a:rPr lang="en-US" altLang="zh-TW" dirty="0" smtClean="0"/>
              <a:t>drawer)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7801" y="2381387"/>
            <a:ext cx="7808582" cy="136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打楓之谷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9350" y="2618210"/>
            <a:ext cx="967027" cy="84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11270" y="2618210"/>
            <a:ext cx="1591976" cy="84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218910" y="253691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鉛筆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7801" y="4193656"/>
            <a:ext cx="7808582" cy="136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打楓之谷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39350" y="4430479"/>
            <a:ext cx="967027" cy="84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4162" y="4349186"/>
            <a:ext cx="577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11270" y="4430479"/>
            <a:ext cx="1591976" cy="84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18909" y="4349186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刪除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7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11/24(</a:t>
            </a:r>
            <a:r>
              <a:rPr lang="zh-TW" altLang="en-US" dirty="0" smtClean="0"/>
              <a:t>學長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google ads</a:t>
            </a:r>
          </a:p>
          <a:p>
            <a:r>
              <a:rPr lang="zh-TW" altLang="en-US" dirty="0" smtClean="0"/>
              <a:t>檢查是否有檔案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歡迎使用</a:t>
            </a:r>
            <a:r>
              <a:rPr lang="en-US" altLang="zh-TW" dirty="0" err="1" smtClean="0"/>
              <a:t>personal_todolist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home_page.dart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提供讀取的</a:t>
            </a:r>
            <a:r>
              <a:rPr lang="en-US" altLang="zh-TW" dirty="0" smtClean="0"/>
              <a:t>list&lt;</a:t>
            </a:r>
            <a:r>
              <a:rPr lang="en-US" altLang="zh-TW" dirty="0" err="1" smtClean="0"/>
              <a:t>todo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listItems</a:t>
            </a:r>
            <a:r>
              <a:rPr lang="zh-TW" altLang="en-US" dirty="0"/>
              <a:t>給</a:t>
            </a:r>
            <a:r>
              <a:rPr lang="zh-TW" altLang="en-US" dirty="0" smtClean="0"/>
              <a:t>我</a:t>
            </a:r>
            <a:endParaRPr lang="en-US" altLang="zh-TW" dirty="0" smtClean="0"/>
          </a:p>
          <a:p>
            <a:r>
              <a:rPr lang="en-US" altLang="zh-TW" dirty="0" smtClean="0"/>
              <a:t>Tasks Crud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96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Personal_todolist</vt:lpstr>
      <vt:lpstr>11/24(我)</vt:lpstr>
      <vt:lpstr>11/24(學長)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Personal_todolist</dc:title>
  <dc:creator>user</dc:creator>
  <cp:lastModifiedBy>user</cp:lastModifiedBy>
  <cp:revision>3</cp:revision>
  <dcterms:created xsi:type="dcterms:W3CDTF">2022-11-24T15:22:51Z</dcterms:created>
  <dcterms:modified xsi:type="dcterms:W3CDTF">2022-11-24T15:32:44Z</dcterms:modified>
</cp:coreProperties>
</file>