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905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5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2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0FD7-E157-4780-B8A4-3624AAD5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231" y="1803405"/>
            <a:ext cx="8338657" cy="182879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SQL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B7AE5-3E4A-4026-8911-93A9AEFD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7336172" cy="1560584"/>
          </a:xfrm>
        </p:spPr>
        <p:txBody>
          <a:bodyPr>
            <a:normAutofit/>
          </a:bodyPr>
          <a:lstStyle/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k225480106036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165B7-AAB0-4261-98C3-3B5BBE76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92" y="1"/>
            <a:ext cx="3803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6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5BC5-BBA7-436C-85FB-94AF76D2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64573"/>
            <a:ext cx="2908300" cy="1293028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72488-81FC-403E-BEC3-B8E81CE3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67" y="508001"/>
            <a:ext cx="7533333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9335-F965-4BE2-911A-2B8A0474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006600"/>
            <a:ext cx="3644900" cy="1866901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 HẾT TÍCH PHẦN PHÍA TRÊN</a:t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-CHỌN: 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3F561-BA71-4E1A-A24E-6CC825A3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14" y="558800"/>
            <a:ext cx="7514286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4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65CF-B2B1-4344-B8AC-C5332938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1" y="1916060"/>
            <a:ext cx="4387850" cy="81935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1.LÀ PHIÊN BẢN MẶC ĐỊNH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3021-048A-4A07-B8F2-46D15674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51" y="5399330"/>
            <a:ext cx="6781800" cy="819354"/>
          </a:xfrm>
        </p:spPr>
        <p:txBody>
          <a:bodyPr>
            <a:normAutofit fontScale="850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 sẽ được nhận diện bằng tên máy tính của bạn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DÒNG 2-CHỌN: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56909-2865-4C44-8233-1655214F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38" y="639316"/>
            <a:ext cx="7504762" cy="47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AF02-C327-4AF3-AD93-5D72F2F5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200" y="753532"/>
            <a:ext cx="4826000" cy="2802467"/>
          </a:xfrm>
        </p:spPr>
        <p:txBody>
          <a:bodyPr>
            <a:normAutofit/>
          </a:bodyPr>
          <a:lstStyle/>
          <a:p>
            <a:r>
              <a:rPr lang="vi-VN" sz="2500" dirty="0"/>
              <a:t>cho phép bạn truy cập dữ liệu từ các nguồn bên ngoài như Hadoop, Azure Blob Storage hoặc các cơ sở dữ liệu quản trị khác (Oracle, MongoDB</a:t>
            </a:r>
            <a:r>
              <a:rPr lang="en-US" sz="25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48C60-0D93-4D9A-8EAF-E7AC59DF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943"/>
            <a:ext cx="6680200" cy="52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9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86D2-BEC0-428D-92D4-9AF3E9A3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3009900" cy="1825096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7CA92-FCC6-481E-B041-6A670439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14" y="485981"/>
            <a:ext cx="7514286" cy="58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7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45BA-2C5E-4A22-B8C2-B0659E7C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27065"/>
            <a:ext cx="4356100" cy="2801935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-ĐẶT MẬT KHẨU NẾU CHỌN BƯỚC 2: CHO PHÉP TRUY CẬP TỪ XA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FB01-9B02-48A2-BC14-FFD020F9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52" y="0"/>
            <a:ext cx="7419048" cy="459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2E792-FBBC-4BF1-B752-DAF0023A559D}"/>
              </a:ext>
            </a:extLst>
          </p:cNvPr>
          <p:cNvSpPr txBox="1"/>
          <p:nvPr/>
        </p:nvSpPr>
        <p:spPr>
          <a:xfrm>
            <a:off x="1003300" y="4064000"/>
            <a:ext cx="294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-CHỌN: NEXT</a:t>
            </a:r>
          </a:p>
        </p:txBody>
      </p:sp>
    </p:spTree>
    <p:extLst>
      <p:ext uri="{BB962C8B-B14F-4D97-AF65-F5344CB8AC3E}">
        <p14:creationId xmlns:p14="http://schemas.microsoft.com/office/powerpoint/2010/main" val="380163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B9FB5-390A-4B93-B1C0-4ADE479A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67" y="558800"/>
            <a:ext cx="7533333" cy="629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D9175-DC30-4A53-A60E-71214210F06D}"/>
              </a:ext>
            </a:extLst>
          </p:cNvPr>
          <p:cNvSpPr txBox="1"/>
          <p:nvPr/>
        </p:nvSpPr>
        <p:spPr>
          <a:xfrm>
            <a:off x="520700" y="2184400"/>
            <a:ext cx="3644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ĐỢI CHẠY XONG</a:t>
            </a:r>
          </a:p>
        </p:txBody>
      </p:sp>
    </p:spTree>
    <p:extLst>
      <p:ext uri="{BB962C8B-B14F-4D97-AF65-F5344CB8AC3E}">
        <p14:creationId xmlns:p14="http://schemas.microsoft.com/office/powerpoint/2010/main" val="33199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78925-199A-4C10-8441-4F78D3CA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143" y="613191"/>
            <a:ext cx="7542857" cy="6244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8F5E4-306C-42D1-93AB-36AACC397F1B}"/>
              </a:ext>
            </a:extLst>
          </p:cNvPr>
          <p:cNvSpPr txBox="1"/>
          <p:nvPr/>
        </p:nvSpPr>
        <p:spPr>
          <a:xfrm>
            <a:off x="768822" y="2070100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XONG BƯỚC ĐẦU</a:t>
            </a:r>
          </a:p>
        </p:txBody>
      </p:sp>
    </p:spTree>
    <p:extLst>
      <p:ext uri="{BB962C8B-B14F-4D97-AF65-F5344CB8AC3E}">
        <p14:creationId xmlns:p14="http://schemas.microsoft.com/office/powerpoint/2010/main" val="2475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2FBFA-7024-40B4-A917-7D9A3EF5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05" y="938937"/>
            <a:ext cx="3076190" cy="3342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943A61-344A-415F-BEBB-0C23EFC983B4}"/>
              </a:ext>
            </a:extLst>
          </p:cNvPr>
          <p:cNvSpPr txBox="1"/>
          <p:nvPr/>
        </p:nvSpPr>
        <p:spPr>
          <a:xfrm>
            <a:off x="1104899" y="2794000"/>
            <a:ext cx="4826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 THANH CÔNG CỤ CHỌN  SQL SERVER MANAGEMENT STUDIO 2022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415365-0FD9-4421-A165-5100FA28329C}"/>
              </a:ext>
            </a:extLst>
          </p:cNvPr>
          <p:cNvCxnSpPr/>
          <p:nvPr/>
        </p:nvCxnSpPr>
        <p:spPr>
          <a:xfrm>
            <a:off x="3289300" y="3746500"/>
            <a:ext cx="3249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1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920CB-6584-4099-9597-DDF4F0622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558799"/>
            <a:ext cx="7670800" cy="6143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E1E95-2069-406D-B123-F4BC6385734B}"/>
              </a:ext>
            </a:extLst>
          </p:cNvPr>
          <p:cNvSpPr txBox="1"/>
          <p:nvPr/>
        </p:nvSpPr>
        <p:spPr>
          <a:xfrm>
            <a:off x="546100" y="2951946"/>
            <a:ext cx="356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TIẾP THEO</a:t>
            </a:r>
          </a:p>
        </p:txBody>
      </p:sp>
    </p:spTree>
    <p:extLst>
      <p:ext uri="{BB962C8B-B14F-4D97-AF65-F5344CB8AC3E}">
        <p14:creationId xmlns:p14="http://schemas.microsoft.com/office/powerpoint/2010/main" val="23893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D4-3BE2-4774-AC14-A4D359D3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63" y="1135281"/>
            <a:ext cx="5270406" cy="819355"/>
          </a:xfrm>
        </p:spPr>
        <p:txBody>
          <a:bodyPr/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1:DOWNLOADS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2E41B-20E0-44FB-9108-CC23A38D8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54636"/>
            <a:ext cx="5563998" cy="2114026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-LINK: </a:t>
            </a:r>
            <a:r>
              <a:rPr lang="en-US" sz="25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https://aka.ms/ssmsfullsetup</a:t>
            </a:r>
            <a:r>
              <a:rPr lang="en-US" sz="25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-TẢI VỀ:</a:t>
            </a:r>
          </a:p>
          <a:p>
            <a:pPr marL="342900" indent="-34290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exe: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Downloads media =&gt; ISO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1D839-210C-492D-AD0F-D3AC0E36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94" y="2481817"/>
            <a:ext cx="2624119" cy="4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3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5D0F1-85D9-410F-A67B-94FF5CBE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1213033"/>
            <a:ext cx="5590895" cy="4070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E49B53-E487-41E2-8764-E418D990E0FC}"/>
              </a:ext>
            </a:extLst>
          </p:cNvPr>
          <p:cNvSpPr txBox="1"/>
          <p:nvPr/>
        </p:nvSpPr>
        <p:spPr>
          <a:xfrm>
            <a:off x="838200" y="2946400"/>
            <a:ext cx="294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CHỌN: CONNECT</a:t>
            </a:r>
          </a:p>
        </p:txBody>
      </p:sp>
    </p:spTree>
    <p:extLst>
      <p:ext uri="{BB962C8B-B14F-4D97-AF65-F5344CB8AC3E}">
        <p14:creationId xmlns:p14="http://schemas.microsoft.com/office/powerpoint/2010/main" val="143971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C08D-1115-40D0-93BA-6AD8A4CB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KẾT NỐI THÀNH CÔNG VỚI SQL SERVER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24882-A20D-4A2B-A2CE-EB5F2CC6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3714"/>
            <a:ext cx="8790919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7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4C87-5A5F-4E31-9782-93DDFFD3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77901"/>
            <a:ext cx="9702800" cy="11557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NHẤN CHUỘT TRÁI VÀO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2975D-FAD7-44AE-8826-AD8500A384F1}"/>
              </a:ext>
            </a:extLst>
          </p:cNvPr>
          <p:cNvSpPr txBox="1"/>
          <p:nvPr/>
        </p:nvSpPr>
        <p:spPr>
          <a:xfrm>
            <a:off x="774700" y="2018268"/>
            <a:ext cx="779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login-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97C32-FFB3-4B77-8E86-E7FF6392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0" y="2133600"/>
            <a:ext cx="3784600" cy="43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6157-3889-4249-AFC4-0716555C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352" y="1231900"/>
            <a:ext cx="4003648" cy="137160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 Server authentication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E961-3E40-4042-B74F-31A59DE1C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3401" y="3038715"/>
            <a:ext cx="5003800" cy="999885"/>
          </a:xfrm>
        </p:spPr>
        <p:txBody>
          <a:bodyPr>
            <a:normAutofit fontScale="925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enforce password policy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A0FCE-6F72-400C-9D7F-0EA01B88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600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8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410F-46DA-4A2B-B98C-432DD075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1700"/>
            <a:ext cx="6616700" cy="1600200"/>
          </a:xfrm>
        </p:spPr>
        <p:txBody>
          <a:bodyPr>
            <a:normAutofit/>
          </a:bodyPr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0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5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US" sz="35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A358B-9970-42F5-BCBA-58112ED5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1279714"/>
            <a:ext cx="5575301" cy="42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8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A52F-4CE4-46E7-8739-8C286BEE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9100" y="4905191"/>
            <a:ext cx="11341100" cy="797109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8972E-CD6A-4FCC-9F0E-3462C4B5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52" y="990601"/>
            <a:ext cx="6676748" cy="3914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D5F6FF-48D1-492C-9773-7AC33D818806}"/>
              </a:ext>
            </a:extLst>
          </p:cNvPr>
          <p:cNvSpPr txBox="1"/>
          <p:nvPr/>
        </p:nvSpPr>
        <p:spPr>
          <a:xfrm>
            <a:off x="1168400" y="5702300"/>
            <a:ext cx="975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</a:t>
            </a:r>
          </a:p>
        </p:txBody>
      </p:sp>
    </p:spTree>
    <p:extLst>
      <p:ext uri="{BB962C8B-B14F-4D97-AF65-F5344CB8AC3E}">
        <p14:creationId xmlns:p14="http://schemas.microsoft.com/office/powerpoint/2010/main" val="3468376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9D08E-7DC6-43E4-A143-0405FAA1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4500"/>
            <a:ext cx="7672138" cy="3851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D790C1-4D17-45AA-B201-2A1685D3CDFB}"/>
              </a:ext>
            </a:extLst>
          </p:cNvPr>
          <p:cNvSpPr txBox="1"/>
          <p:nvPr/>
        </p:nvSpPr>
        <p:spPr>
          <a:xfrm>
            <a:off x="4102100" y="1231900"/>
            <a:ext cx="736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968A-2974-499C-8F96-507CE8C3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90094"/>
            <a:ext cx="5127794" cy="819355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SỬ DỤNG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8E96F12-CAED-43A4-BA81-07603E1C50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384" r="4384"/>
          <a:stretch/>
        </p:blipFill>
        <p:spPr>
          <a:xfrm>
            <a:off x="6193508" y="1050314"/>
            <a:ext cx="5595098" cy="40082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43744-95C3-4126-8D52-7C7A2E1D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945" y="2273300"/>
            <a:ext cx="5692606" cy="321706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-Mount-Ổ ẢO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-CHẠY FILE SETUP.EXE TRONG Ổ ẢO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-NẾU KHÔNG ĐƯỢC THÌ GIẢI NÉN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WINRAS RA 1 THƯ MỤC KHÁC.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RỒI CHẠY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7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91FA-1452-4F2C-B42D-B556F257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133991"/>
          </a:xfrm>
        </p:spPr>
        <p:txBody>
          <a:bodyPr>
            <a:normAutofit/>
          </a:bodyPr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SETUP CHỌN GÌ?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7DE35-E911-4B65-9F38-4D555A4E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87523"/>
            <a:ext cx="3949700" cy="999067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 : DÒNG THỨ 2 (INSTALLATION)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F1D3C-2DA2-4785-9CA4-B2B283956F0E}"/>
              </a:ext>
            </a:extLst>
          </p:cNvPr>
          <p:cNvSpPr txBox="1"/>
          <p:nvPr/>
        </p:nvSpPr>
        <p:spPr>
          <a:xfrm>
            <a:off x="673100" y="2951946"/>
            <a:ext cx="542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-SAU ĐÓ CHỌN: NEW SQL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EF70E-B220-4EE6-8E52-731028BE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588" y="1652852"/>
            <a:ext cx="6265412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675D44-710D-40D7-9744-C51C71C9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071" y="540169"/>
            <a:ext cx="6895629" cy="5777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9E48C2-EFEB-4495-8DF1-11C6F0BB7696}"/>
              </a:ext>
            </a:extLst>
          </p:cNvPr>
          <p:cNvSpPr txBox="1"/>
          <p:nvPr/>
        </p:nvSpPr>
        <p:spPr>
          <a:xfrm>
            <a:off x="317501" y="1727200"/>
            <a:ext cx="486457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4: BƯỚC KIỂM TRA BẢN CẬP NHẬT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 NEXT</a:t>
            </a:r>
          </a:p>
        </p:txBody>
      </p:sp>
    </p:spTree>
    <p:extLst>
      <p:ext uri="{BB962C8B-B14F-4D97-AF65-F5344CB8AC3E}">
        <p14:creationId xmlns:p14="http://schemas.microsoft.com/office/powerpoint/2010/main" val="178370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974F-6C96-4807-BECE-18CA94FC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656673"/>
            <a:ext cx="3187700" cy="1293028"/>
          </a:xfrm>
        </p:spPr>
        <p:txBody>
          <a:bodyPr/>
          <a:lstStyle/>
          <a:p>
            <a:r>
              <a:rPr lang="en-US" dirty="0"/>
              <a:t>CHỌN 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43D8D-0160-4B50-8FC2-6ADDCE26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57" y="901700"/>
            <a:ext cx="7514286" cy="56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5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4A9C-DBF8-4189-80B0-B911F4EE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9900"/>
            <a:ext cx="4826000" cy="2335614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5: CHỌN CÀI ĐẶT 1 SQL SEVER 2022 MỚI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9A94B-124C-4F4F-85B8-AAC24FFD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43" y="546100"/>
            <a:ext cx="7273457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E18E-F05F-4D9C-AAB0-A748ED29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728132"/>
            <a:ext cx="4665005" cy="2802467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6: CHẤP NHẬN ĐIỀU KHOẢN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A5CE-E6D9-4025-A92B-F7FA4F7F8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781300"/>
            <a:ext cx="5054599" cy="186690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 I accept the license terms and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B9E99-7ABB-41CE-BE18-48D366B7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99" y="221075"/>
            <a:ext cx="7137401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1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578C-CE65-419B-A43D-56C69F76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9932"/>
            <a:ext cx="3517900" cy="2802467"/>
          </a:xfrm>
        </p:spPr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Azure 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66453-AE18-42A4-B464-70C80FDD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66" y="138524"/>
            <a:ext cx="7466667" cy="6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604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206</TotalTime>
  <Words>346</Words>
  <Application>Microsoft Office PowerPoint</Application>
  <PresentationFormat>Widescreen</PresentationFormat>
  <Paragraphs>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Times New Roman</vt:lpstr>
      <vt:lpstr>Vapor Trail</vt:lpstr>
      <vt:lpstr>Quá trình cài đặt My SQL 2022</vt:lpstr>
      <vt:lpstr>Bước 1:DOWNLOADS</vt:lpstr>
      <vt:lpstr>BƯỚC 2: SỬ DỤNG isO</vt:lpstr>
      <vt:lpstr>bưỚC 3: SETUP CHỌN GÌ?</vt:lpstr>
      <vt:lpstr>PowerPoint Presentation</vt:lpstr>
      <vt:lpstr>CHỌN NEXT</vt:lpstr>
      <vt:lpstr>BƯỚC 5: CHỌN CÀI ĐẶT 1 SQL SEVER 2022 MỚI     </vt:lpstr>
      <vt:lpstr>BƯỚC 6: CHẤP NHẬN ĐIỀU KHOẢN</vt:lpstr>
      <vt:lpstr>Bỏ tích ở dòng đầu tiên: Azure  </vt:lpstr>
      <vt:lpstr>CHỌN NEXT</vt:lpstr>
      <vt:lpstr>-CHỌN HẾT TÍCH PHẦN PHÍA TRÊN  -CHỌN: NEXT</vt:lpstr>
      <vt:lpstr>1.LÀ PHIÊN BẢN MẶC ĐỊNH</vt:lpstr>
      <vt:lpstr>cho phép bạn truy cập dữ liệu từ các nguồn bên ngoài như Hadoop, Azure Blob Storage hoặc các cơ sở dữ liệu quản trị khác (Oracle, MongoDB)</vt:lpstr>
      <vt:lpstr>CHỌN NEXT</vt:lpstr>
      <vt:lpstr>-ĐẶT MẬT KHẨU NẾU CHỌN BƯỚC 2: CHO PHÉP TRUY CẬP TỪ XA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GIAO DIỆN KẾT NỐI THÀNH CÔNG VỚI SQL SERVER 2022</vt:lpstr>
      <vt:lpstr>NHẤN CHUỘT TRÁI VÀO SECURITY</vt:lpstr>
      <vt:lpstr>-Chọn SQL  Server authentication -Đặt tên + mật khẩu</vt:lpstr>
      <vt:lpstr>Chuyển chế độ Sql server</vt:lpstr>
      <vt:lpstr>-Điền tên và mật khẩu +có thể lưu hoặc không lưu lại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Quá trình cài đặt My SQL 2022</dc:title>
  <dc:creator>Administrator</dc:creator>
  <cp:lastModifiedBy>Administrator</cp:lastModifiedBy>
  <cp:revision>2</cp:revision>
  <dcterms:created xsi:type="dcterms:W3CDTF">2025-03-19T07:58:21Z</dcterms:created>
  <dcterms:modified xsi:type="dcterms:W3CDTF">2025-03-19T11:26:36Z</dcterms:modified>
</cp:coreProperties>
</file>