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207FC-0C01-46A5-BC36-D55393280256}" v="593" dt="2022-08-10T13:57:49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2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3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7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6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7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0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0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5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2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821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Lending Club Case Study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sz="3200" dirty="0">
                <a:cs typeface="Calibri Light"/>
              </a:rPr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731" y="519930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Authors: Ashish Gupta</a:t>
            </a:r>
          </a:p>
          <a:p>
            <a:r>
              <a:rPr lang="en-US" dirty="0">
                <a:cs typeface="Calibri"/>
              </a:rPr>
              <a:t>                     Nithin Krishna V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AE59-60FC-21C7-3FE6-B88745F4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5755-6AE8-1C9E-F985-466943F4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this case study, we will be using EDA to analyze the consumer credit data of a consumer finance company which focuses on lending quick loans to urban consumers.</a:t>
            </a:r>
          </a:p>
          <a:p>
            <a:r>
              <a:rPr lang="en-US" dirty="0">
                <a:cs typeface="Calibri"/>
              </a:rPr>
              <a:t>When the company receives a loan application, the company has to make a decision for loan approval based on applicants profile. Two types of risks are associated with the company's decision:</a:t>
            </a:r>
          </a:p>
          <a:p>
            <a:pPr marL="514350" indent="-514350"/>
            <a:r>
              <a:rPr lang="en-US" sz="2400" dirty="0">
                <a:cs typeface="Calibri"/>
              </a:rPr>
              <a:t>If the applicant is likely to repay the loan, then not approving the loan results in a loss of business to the company.</a:t>
            </a:r>
          </a:p>
          <a:p>
            <a:pPr marL="514350" indent="-514350"/>
            <a:r>
              <a:rPr lang="en-US" sz="2400" dirty="0">
                <a:cs typeface="Calibri"/>
              </a:rPr>
              <a:t>If the applicant is not likely to repay the loan, then approving the loan may lead to financial loss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12544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41C-2267-2320-7434-5D5DE48D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044E-D373-44F0-9FC5-14389084D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 company wants to understand the driving factors behind loan success and loan default so that it can make better decisions for sanctioning the loan based on applicant's profile.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5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Lending Club Case Study  Exploratory Data Analysis</vt:lpstr>
      <vt:lpstr>Introduction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92</cp:revision>
  <dcterms:created xsi:type="dcterms:W3CDTF">2022-08-10T13:33:44Z</dcterms:created>
  <dcterms:modified xsi:type="dcterms:W3CDTF">2022-08-10T13:58:17Z</dcterms:modified>
</cp:coreProperties>
</file>