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E8E3-77CC-4B13-A1CD-E42BB783310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10827" y="2441941"/>
            <a:ext cx="457200" cy="457200"/>
            <a:chOff x="5874327" y="2058483"/>
            <a:chExt cx="1557882" cy="1551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7" t="4804" r="16263" b="4706"/>
            <a:stretch/>
          </p:blipFill>
          <p:spPr>
            <a:xfrm>
              <a:off x="5874327" y="2058483"/>
              <a:ext cx="1557882" cy="1551447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6182931" y="2357203"/>
              <a:ext cx="948059" cy="94805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92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Fisker Automotive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Vu Le</cp:lastModifiedBy>
  <cp:revision>24</cp:revision>
  <dcterms:created xsi:type="dcterms:W3CDTF">2018-09-20T17:54:26Z</dcterms:created>
  <dcterms:modified xsi:type="dcterms:W3CDTF">2019-07-29T16:44:18Z</dcterms:modified>
</cp:coreProperties>
</file>