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6816" y="-3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E8E3-77CC-4B13-A1CD-E42BB783310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6007" y="2044460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90678" y="2075321"/>
            <a:ext cx="118872" cy="1188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57862" y="2040283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92533" y="2071144"/>
            <a:ext cx="118872" cy="118872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56004" y="2037644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59864" y="2400328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94535" y="2431189"/>
            <a:ext cx="118872" cy="118872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08535" y="2447981"/>
            <a:ext cx="91440" cy="914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508535" y="2444905"/>
            <a:ext cx="91440" cy="914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2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Fisker Automotive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8</cp:revision>
  <dcterms:created xsi:type="dcterms:W3CDTF">2018-09-20T17:54:26Z</dcterms:created>
  <dcterms:modified xsi:type="dcterms:W3CDTF">2018-09-21T16:56:11Z</dcterms:modified>
</cp:coreProperties>
</file>