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7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7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9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0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6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3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E8E3-77CC-4B13-A1CD-E42BB783310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0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6007" y="2044460"/>
            <a:ext cx="182880" cy="182880"/>
          </a:xfrm>
          <a:prstGeom prst="roundRect">
            <a:avLst/>
          </a:prstGeom>
          <a:noFill/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90678" y="2075321"/>
            <a:ext cx="118872" cy="1188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57862" y="2040283"/>
            <a:ext cx="182880" cy="182880"/>
          </a:xfrm>
          <a:prstGeom prst="roundRect">
            <a:avLst/>
          </a:prstGeom>
          <a:noFill/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492533" y="2071144"/>
            <a:ext cx="118872" cy="118872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56004" y="2037644"/>
            <a:ext cx="182880" cy="182880"/>
          </a:xfrm>
          <a:prstGeom prst="roundRect">
            <a:avLst/>
          </a:prstGeom>
          <a:noFill/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59864" y="2400328"/>
            <a:ext cx="182880" cy="182880"/>
          </a:xfrm>
          <a:prstGeom prst="roundRect">
            <a:avLst/>
          </a:prstGeom>
          <a:noFill/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494535" y="2431189"/>
            <a:ext cx="118872" cy="118872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508535" y="2447981"/>
            <a:ext cx="91440" cy="9144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508535" y="2444905"/>
            <a:ext cx="91440" cy="9144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105400" y="2333625"/>
            <a:ext cx="192024" cy="19202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23688" y="2351913"/>
            <a:ext cx="155448" cy="155448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588014" y="3321170"/>
            <a:ext cx="1639019" cy="1639019"/>
            <a:chOff x="2588014" y="3321170"/>
            <a:chExt cx="1639019" cy="1639019"/>
          </a:xfrm>
        </p:grpSpPr>
        <p:sp>
          <p:nvSpPr>
            <p:cNvPr id="3" name="Oval 2"/>
            <p:cNvSpPr/>
            <p:nvPr/>
          </p:nvSpPr>
          <p:spPr>
            <a:xfrm>
              <a:off x="2588014" y="3321170"/>
              <a:ext cx="1639019" cy="163901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94291" y="3426304"/>
              <a:ext cx="1426464" cy="142875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balanced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790303" y="3523459"/>
              <a:ext cx="1234440" cy="1234440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 w="38100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892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Fisker Automotive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Le</dc:creator>
  <cp:lastModifiedBy>Vu Le</cp:lastModifiedBy>
  <cp:revision>13</cp:revision>
  <dcterms:created xsi:type="dcterms:W3CDTF">2018-09-20T17:54:26Z</dcterms:created>
  <dcterms:modified xsi:type="dcterms:W3CDTF">2018-10-23T21:22:53Z</dcterms:modified>
</cp:coreProperties>
</file>