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0" d="100"/>
          <a:sy n="220" d="100"/>
        </p:scale>
        <p:origin x="-5112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81254" y="2742330"/>
            <a:ext cx="1639019" cy="163901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87531" y="2847464"/>
            <a:ext cx="1426464" cy="14287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balanced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83543" y="2944619"/>
            <a:ext cx="1234440" cy="123444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74327" y="2058483"/>
            <a:ext cx="1557882" cy="1551447"/>
            <a:chOff x="5874327" y="2058483"/>
            <a:chExt cx="1557882" cy="1551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7" t="4804" r="16263" b="4706"/>
            <a:stretch/>
          </p:blipFill>
          <p:spPr>
            <a:xfrm>
              <a:off x="5874327" y="2058483"/>
              <a:ext cx="1557882" cy="1551447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6171133" y="2357203"/>
              <a:ext cx="948059" cy="94805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356" y="2182919"/>
              <a:ext cx="68961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K</a:t>
              </a:r>
              <a:endPara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pthil</cp:lastModifiedBy>
  <cp:revision>18</cp:revision>
  <dcterms:created xsi:type="dcterms:W3CDTF">2018-09-20T17:54:26Z</dcterms:created>
  <dcterms:modified xsi:type="dcterms:W3CDTF">2019-05-15T20:33:51Z</dcterms:modified>
</cp:coreProperties>
</file>