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9941" y="-4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E8E3-77CC-4B13-A1CD-E42BB783310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DA48-31B2-47AD-85AF-EF60207B5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6007" y="2044460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90678" y="2075321"/>
            <a:ext cx="118872" cy="1188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57862" y="2040283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492533" y="2071144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56004" y="2037644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59864" y="2400328"/>
            <a:ext cx="182880" cy="182880"/>
          </a:xfrm>
          <a:prstGeom prst="roundRect">
            <a:avLst/>
          </a:prstGeom>
          <a:noFill/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94535" y="2431189"/>
            <a:ext cx="118872" cy="118872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08535" y="2447981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508535" y="2444905"/>
            <a:ext cx="91440" cy="914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05400" y="2333625"/>
            <a:ext cx="192024" cy="19202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23688" y="2351913"/>
            <a:ext cx="155448" cy="155448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Fisker Automotive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10</cp:revision>
  <dcterms:created xsi:type="dcterms:W3CDTF">2018-09-20T17:54:26Z</dcterms:created>
  <dcterms:modified xsi:type="dcterms:W3CDTF">2018-10-01T23:16:48Z</dcterms:modified>
</cp:coreProperties>
</file>