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 ảnh.">
            <a:extLst>
              <a:ext uri="{FF2B5EF4-FFF2-40B4-BE49-F238E27FC236}">
                <a16:creationId xmlns:a16="http://schemas.microsoft.com/office/drawing/2014/main" id="{4FB71D1E-C2E3-7CD3-0E28-7E04386F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58" y="1170218"/>
            <a:ext cx="1252942" cy="12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E95A5F-B8DD-0039-5DA6-39295D56C505}"/>
              </a:ext>
            </a:extLst>
          </p:cNvPr>
          <p:cNvSpPr txBox="1"/>
          <p:nvPr/>
        </p:nvSpPr>
        <p:spPr>
          <a:xfrm>
            <a:off x="1892808" y="246888"/>
            <a:ext cx="717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ĐÀ NẴNG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584AF-C151-D7D0-3448-FC4ED73873A9}"/>
              </a:ext>
            </a:extLst>
          </p:cNvPr>
          <p:cNvSpPr txBox="1"/>
          <p:nvPr/>
        </p:nvSpPr>
        <p:spPr>
          <a:xfrm>
            <a:off x="1298448" y="2523744"/>
            <a:ext cx="8796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PBL2: DỰ ÁN CƠ SỞ LẬP TRÌNH</a:t>
            </a:r>
          </a:p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TRÒ CHƠI N PUZZLE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322BD-36E0-8D37-6A94-62777F0E220D}"/>
              </a:ext>
            </a:extLst>
          </p:cNvPr>
          <p:cNvSpPr txBox="1"/>
          <p:nvPr/>
        </p:nvSpPr>
        <p:spPr>
          <a:xfrm>
            <a:off x="2615184" y="4508211"/>
            <a:ext cx="645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VĂN TUẤN		 LỚP 22T_DT1	NHÓM: 22.10B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TRƯƠNG VŨ LINH	 LỚP 22T_DT1	NHÓM: 22.10B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C1A48-F43A-220A-B1A6-A4475FE0A4DF}"/>
              </a:ext>
            </a:extLst>
          </p:cNvPr>
          <p:cNvSpPr txBox="1"/>
          <p:nvPr/>
        </p:nvSpPr>
        <p:spPr>
          <a:xfrm>
            <a:off x="2112264" y="5429964"/>
            <a:ext cx="67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NGUYỄN VĂN NGUYÊN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6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5707-1C60-DCD3-B7B1-FDBBCBD6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90" y="1185672"/>
            <a:ext cx="8596668" cy="652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B8E15-2419-5D78-E3DF-739A4DB36A6E}"/>
              </a:ext>
            </a:extLst>
          </p:cNvPr>
          <p:cNvSpPr txBox="1"/>
          <p:nvPr/>
        </p:nvSpPr>
        <p:spPr>
          <a:xfrm>
            <a:off x="1015662" y="2167128"/>
            <a:ext cx="8631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LIỆU, THUẬT TOÁN ÁP DỤNG VÀ HƯỚNG ĐỐI TƯỢNG.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TRIỂN.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6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5707-1C60-DCD3-B7B1-FDBBCBD6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4099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GIỚI THIỆU BÀI TOÁN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puzzle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puzzle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1">
            <a:extLst>
              <a:ext uri="{FF2B5EF4-FFF2-40B4-BE49-F238E27FC236}">
                <a16:creationId xmlns:a16="http://schemas.microsoft.com/office/drawing/2014/main" id="{4AEF834A-C231-D63A-6CB1-7A74A3A3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51" y="2368296"/>
            <a:ext cx="150812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95DC7-216A-00EE-EC99-20E4B651F2D5}"/>
              </a:ext>
            </a:extLst>
          </p:cNvPr>
          <p:cNvSpPr txBox="1"/>
          <p:nvPr/>
        </p:nvSpPr>
        <p:spPr>
          <a:xfrm>
            <a:off x="3526536" y="3328733"/>
            <a:ext cx="256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19AF6-BA81-7B84-9543-DA15BAC602D7}"/>
              </a:ext>
            </a:extLst>
          </p:cNvPr>
          <p:cNvSpPr txBox="1"/>
          <p:nvPr/>
        </p:nvSpPr>
        <p:spPr>
          <a:xfrm>
            <a:off x="685800" y="3822192"/>
            <a:ext cx="863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puzzle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1">
            <a:extLst>
              <a:ext uri="{FF2B5EF4-FFF2-40B4-BE49-F238E27FC236}">
                <a16:creationId xmlns:a16="http://schemas.microsoft.com/office/drawing/2014/main" id="{AE06634E-B3D5-31E9-BB3B-89B614E1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01" y="4565298"/>
            <a:ext cx="1539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B8D4EE-E086-1F03-53DB-1B027F04B559}"/>
              </a:ext>
            </a:extLst>
          </p:cNvPr>
          <p:cNvSpPr txBox="1"/>
          <p:nvPr/>
        </p:nvSpPr>
        <p:spPr>
          <a:xfrm>
            <a:off x="3526536" y="5659381"/>
            <a:ext cx="256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8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316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CẤU TRÚC DỮ LIỆU, THUẬT TOÁN ÁP DỤNG VÀ HƯỚNG ĐỐI TƯỢNG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18F-067F-C011-2D7C-C6FE3F0E812D}"/>
              </a:ext>
            </a:extLst>
          </p:cNvPr>
          <p:cNvSpPr txBox="1"/>
          <p:nvPr/>
        </p:nvSpPr>
        <p:spPr>
          <a:xfrm>
            <a:off x="677334" y="1572768"/>
            <a:ext cx="8586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CTDL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CTDL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(SDL, SDL Image, SDL TTF, SDL Mixer).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316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CẤU TRÚC DỮ LIỆU, THUẬT TOÁN ÁP DỤNG VÀ HƯỚNG ĐỐI TƯỢNG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18F-067F-C011-2D7C-C6FE3F0E812D}"/>
              </a:ext>
            </a:extLst>
          </p:cNvPr>
          <p:cNvSpPr txBox="1"/>
          <p:nvPr/>
        </p:nvSpPr>
        <p:spPr>
          <a:xfrm>
            <a:off x="677334" y="1572768"/>
            <a:ext cx="858621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8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939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KẾT QUẢ ĐẠT ĐƯỢC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18F-067F-C011-2D7C-C6FE3F0E812D}"/>
              </a:ext>
            </a:extLst>
          </p:cNvPr>
          <p:cNvSpPr txBox="1"/>
          <p:nvPr/>
        </p:nvSpPr>
        <p:spPr>
          <a:xfrm>
            <a:off x="687786" y="1274064"/>
            <a:ext cx="858621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lúc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AutoRun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Button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AutoRun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them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Autorun.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8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939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KẾT QUẢ ĐẠT ĐƯỢC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18F-067F-C011-2D7C-C6FE3F0E812D}"/>
              </a:ext>
            </a:extLst>
          </p:cNvPr>
          <p:cNvSpPr txBox="1"/>
          <p:nvPr/>
        </p:nvSpPr>
        <p:spPr>
          <a:xfrm>
            <a:off x="687786" y="1274064"/>
            <a:ext cx="8586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Hình ảnh 1">
            <a:extLst>
              <a:ext uri="{FF2B5EF4-FFF2-40B4-BE49-F238E27FC236}">
                <a16:creationId xmlns:a16="http://schemas.microsoft.com/office/drawing/2014/main" id="{BD73CEC0-84FC-8635-F4B0-60020F1D0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3" y="1764031"/>
            <a:ext cx="3308142" cy="186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Hình ảnh 1">
            <a:extLst>
              <a:ext uri="{FF2B5EF4-FFF2-40B4-BE49-F238E27FC236}">
                <a16:creationId xmlns:a16="http://schemas.microsoft.com/office/drawing/2014/main" id="{3F76E68E-85CE-DB82-D44E-C593F4B9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44" y="1764031"/>
            <a:ext cx="3308142" cy="185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Hình ảnh 1">
            <a:extLst>
              <a:ext uri="{FF2B5EF4-FFF2-40B4-BE49-F238E27FC236}">
                <a16:creationId xmlns:a16="http://schemas.microsoft.com/office/drawing/2014/main" id="{06594D7D-7A76-A2FA-15E9-EA2AD44F4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3" y="4290478"/>
            <a:ext cx="3308142" cy="192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Hình ảnh 1">
            <a:extLst>
              <a:ext uri="{FF2B5EF4-FFF2-40B4-BE49-F238E27FC236}">
                <a16:creationId xmlns:a16="http://schemas.microsoft.com/office/drawing/2014/main" id="{F14B76ED-1963-27D7-E9A6-3F427054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45" y="4290478"/>
            <a:ext cx="3192192" cy="178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C8810B-7DD6-83EB-8305-99C468410EF2}"/>
              </a:ext>
            </a:extLst>
          </p:cNvPr>
          <p:cNvSpPr txBox="1"/>
          <p:nvPr/>
        </p:nvSpPr>
        <p:spPr>
          <a:xfrm>
            <a:off x="1004623" y="3722169"/>
            <a:ext cx="330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Menu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42D1B-4DBA-593D-6C38-2E8C205DB50D}"/>
              </a:ext>
            </a:extLst>
          </p:cNvPr>
          <p:cNvSpPr txBox="1"/>
          <p:nvPr/>
        </p:nvSpPr>
        <p:spPr>
          <a:xfrm>
            <a:off x="5668344" y="3722169"/>
            <a:ext cx="330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3FB42-F7C6-D8DE-573B-DEF88C902B61}"/>
              </a:ext>
            </a:extLst>
          </p:cNvPr>
          <p:cNvSpPr txBox="1"/>
          <p:nvPr/>
        </p:nvSpPr>
        <p:spPr>
          <a:xfrm>
            <a:off x="1004623" y="6322388"/>
            <a:ext cx="330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31F1C0-98CD-FDE3-A5E2-4717FDCF09CF}"/>
              </a:ext>
            </a:extLst>
          </p:cNvPr>
          <p:cNvSpPr txBox="1"/>
          <p:nvPr/>
        </p:nvSpPr>
        <p:spPr>
          <a:xfrm>
            <a:off x="5668344" y="6322387"/>
            <a:ext cx="330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3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939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KẾT LUẬN VÀ HƯỚNG PHÁT TRIỂN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18F-067F-C011-2D7C-C6FE3F0E812D}"/>
              </a:ext>
            </a:extLst>
          </p:cNvPr>
          <p:cNvSpPr txBox="1"/>
          <p:nvPr/>
        </p:nvSpPr>
        <p:spPr>
          <a:xfrm>
            <a:off x="687786" y="1274064"/>
            <a:ext cx="85862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sót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A*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Heuristic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3x3, 4x4, 5x5, 6x6.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âm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04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861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NỘI DUNG BÁO CÁO     </vt:lpstr>
      <vt:lpstr>1. GIỚI THIỆU BÀI TOÁN    Đề tài số 1 đề cập đến việc tạo trò chơi puzzle trong đó các số được  xếp trên một bảng hình vuông, có hai phần chính: a) Viết chương trình tạo trò chơi puzzle như sau, các số là các button:     </vt:lpstr>
      <vt:lpstr>2. CẤU TRÚC DỮ LIỆU, THUẬT TOÁN ÁP DỤNG VÀ HƯỚNG ĐỐI TƯỢNG  </vt:lpstr>
      <vt:lpstr>2. CẤU TRÚC DỮ LIỆU, THUẬT TOÁN ÁP DỤNG VÀ HƯỚNG ĐỐI TƯỢNG  </vt:lpstr>
      <vt:lpstr>3. KẾT QUẢ ĐẠT ĐƯỢC  </vt:lpstr>
      <vt:lpstr>3. KẾT QUẢ ĐẠT ĐƯỢC  </vt:lpstr>
      <vt:lpstr>4. KẾT LUẬN VÀ HƯỚNG PHÁT TRIỂN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Đỗ Văn</dc:creator>
  <cp:lastModifiedBy>Tuấn Đỗ Văn</cp:lastModifiedBy>
  <cp:revision>1</cp:revision>
  <dcterms:created xsi:type="dcterms:W3CDTF">2023-11-30T10:31:13Z</dcterms:created>
  <dcterms:modified xsi:type="dcterms:W3CDTF">2023-11-30T13:12:16Z</dcterms:modified>
</cp:coreProperties>
</file>