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5" r:id="rId4"/>
    <p:sldId id="263" r:id="rId5"/>
    <p:sldId id="260" r:id="rId6"/>
    <p:sldId id="262" r:id="rId7"/>
    <p:sldId id="266" r:id="rId8"/>
    <p:sldId id="267" r:id="rId9"/>
    <p:sldId id="268" r:id="rId10"/>
    <p:sldId id="269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0C"/>
    <a:srgbClr val="F0953F"/>
    <a:srgbClr val="FFFFFF"/>
    <a:srgbClr val="411709"/>
    <a:srgbClr val="C55A11"/>
    <a:srgbClr val="A8AAAC"/>
    <a:srgbClr val="E7E7E5"/>
    <a:srgbClr val="808184"/>
    <a:srgbClr val="E6E7E8"/>
    <a:srgbClr val="606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25" d="100"/>
          <a:sy n="125" d="100"/>
        </p:scale>
        <p:origin x="-1181" y="-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2:3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3:18.77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3.64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24575,'11'5'0,"9"2"0,7 0 0,9 4 0,4 0 0,1-2 0,-1-2 0,-1-2 0,-3-3 0,3-1 0,13 0 0,13-7 0,6-2 0,-8 1-8191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5.59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24575,'0'539'0,"-1"-531"0,1 0 0,1 0 0,-1 0 0,1-1 0,1 1 0,4 14 0,-5-20 0,0 0 0,0 0 0,0 0 0,0 0 0,0-1 0,1 1 0,-1 0 0,1-1 0,-1 1 0,1-1 0,-1 0 0,1 1 0,0-1 0,0 0 0,0 0 0,0 0 0,-1 0 0,1 0 0,1-1 0,-1 1 0,0-1 0,0 1 0,0-1 0,0 0 0,0 1 0,0-1 0,0 0 0,1-1 0,2 1 0,2-2 0,0 1 0,0-1 0,0 0 0,0-1 0,0 0 0,0 0 0,-1 0 0,1-1 0,-1 0 0,0 0 0,6-5 0,13-13 0,25-28 0,-18 18 0,33-34 0,-36 34 0,46-37 0,-72 65 0,1 1 0,0 1 0,0-1 0,1 0 0,-1 1 0,0 0 0,1 0 0,-1 0 0,1 1 0,0-1 0,0 1 0,-1 0 0,1 0 0,0 1 0,0 0 0,0 0 0,0 0 0,0 0 0,0 1 0,0-1 0,-1 1 0,1 1 0,0-1 0,-1 1 0,1 0 0,0 0 0,-1 0 0,0 0 0,0 1 0,0-1 0,0 1 0,0 1 0,4 3 0,1 2 0,0 0 0,-1 0 0,-1 1 0,1 0 0,-1 1 0,-1 0 0,0 0 0,-1 0 0,0 1 0,0-1 0,-1 1 0,2 13 0,19 141 0,-17-133 0,-8-33 0,0 0 0,0 0 0,0 1 0,0-1 0,0 0 0,1 0 0,-1 1 0,0-1 0,0 0 0,0 0 0,0 0 0,1 0 0,-1 1 0,0-1 0,0 0 0,0 0 0,0 0 0,1 0 0,-1 0 0,0 0 0,0 0 0,1 0 0,-1 1 0,0-1 0,0 0 0,0 0 0,1 0 0,-1 0 0,0 0 0,0 0 0,1 0 0,-1 0 0,0 0 0,0 0 0,1-1 0,-1 1 0,0 0 0,0 0 0,0 0 0,1 0 0,-1 0 0,0 0 0,0 0 0,0-1 0,1 1 0,-1 0 0,0 0 0,0 0 0,0 0 0,0-1 0,1 1 0,-1 0 0,0 0 0,0 0 0,0-1 0,0 1 0,0 0 0,0 0 0,0 0 0,0-1 0,0 1 0,10-16 0,-1 0 0,-1 0 0,7-21 0,-9 19 0,2 1 0,0 1 0,1-1 0,11-15 0,-15 25 0,1 0 0,-1 1 0,2 0 0,-1 0 0,0 1 0,1-1 0,0 1 0,10-5 0,-14 9 0,0-1 0,0 1 0,0 0 0,0 0 0,0 0 0,0 0 0,0 1 0,1-1 0,-1 1 0,0 0 0,0 0 0,1 0 0,-1 0 0,0 0 0,0 1 0,0-1 0,0 1 0,1 0 0,-1 0 0,0 0 0,0 1 0,0-1 0,-1 1 0,6 3 0,-2 1 0,0-1 0,0 1 0,-1 1 0,0-1 0,0 1 0,0 0 0,-1 0 0,0 0 0,-1 0 0,5 12 0,3 14 0,7 42 0,-3-16 0,-14-55 0,2 8 0,1 0 0,0 0 0,1 0 0,0 0 0,13 20 0,-17-30 0,1 0 0,0 0 0,0 0 0,-1 0 0,1-1 0,0 1 0,1 0 0,-1-1 0,0 1 0,0-1 0,1 0 0,-1 0 0,0 0 0,1 0 0,-1 0 0,1 0 0,0-1 0,-1 1 0,1-1 0,-1 0 0,1 0 0,0 0 0,-1 0 0,1 0 0,0-1 0,-1 1 0,1-1 0,-1 1 0,1-1 0,-1 0 0,1 0 0,-1 0 0,0 0 0,1-1 0,2-1 0,6-4 0,-1-1 0,0 0 0,0 0 0,-1-1 0,0 0 0,-1-1 0,0 1 0,9-15 0,-3 2 0,-1 0 0,-1 0 0,10-29 0,-16 35 0,-1 0 0,0-1 0,3-21 0,-8 33 0,1 0 0,-1 0 0,0-1 0,0 1 0,-1 0 0,-1-9 0,2 12 0,-1 0 0,1 1 0,-1-1 0,0 0 0,0 1 0,0-1 0,1 0 0,-1 1 0,-1-1 0,1 1 0,0 0 0,0-1 0,0 1 0,-1 0 0,1 0 0,-1 0 0,1 0 0,-1 0 0,-1-1 0,0 1 0,1 1 0,-1-1 0,0 1 0,0 0 0,1-1 0,-1 1 0,0 1 0,0-1 0,1 0 0,-1 1 0,0-1 0,1 1 0,-1 0 0,0 0 0,1 0 0,-1 0 0,1 0 0,0 1 0,-1-1 0,1 1 0,0-1 0,0 1 0,0 0 0,0 0 0,-2 3 0,-3 2 0,0 1 0,0 0 0,1 0 0,0 1 0,-7 15 0,6-6 0,0 1 0,1 1 0,2-1 0,0 1 0,1 0 0,0 0 0,2 0 0,1 0 0,0 0 0,1 0 0,1 0 0,1 0 0,1 0 0,8 21 0,-10-33 0,1-1 0,1 1 0,-1-1 0,1 0 0,0-1 0,1 1 0,0-1 0,0 0 0,0 0 0,1 0 0,-1-1 0,11 8 0,-13-11 0,0 0 0,0 0 0,1-1 0,-1 1 0,1 0 0,-1-1 0,1 0 0,-1 0 0,1 0 0,0 0 0,0-1 0,0 0 0,-1 1 0,1-1 0,0-1 0,0 1 0,-1 0 0,1-1 0,0 0 0,0 0 0,-1 0 0,1 0 0,-1-1 0,1 1 0,-1-1 0,0 0 0,1 0 0,3-3 0,5-6 0,0 0 0,0 0 0,-1-1 0,-1-1 0,0 0 0,12-21 0,2-7 0,17-45 0,-31 63 0,-2 0 0,0-1 0,-1 0 0,-1 0 0,-2 0 0,0-1 0,0-43 0,-6 127 0,-3-1 0,-17 79 0,10-62 0,-27 158 0,-83 278 0,120-505 0,-4 18 0,-2-1 0,-1-1 0,-18 36 0,23-53 0,1 1 0,-1-1 0,0 1 0,0-1 0,-1 0 0,0 0 0,0-1 0,0 0 0,0 0 0,-1 0 0,1 0 0,-1-1 0,0 0 0,0 0 0,0 0 0,-1-1 0,-11 3 0,5-3 0,1 0 0,-1-1 0,1-1 0,-1 0 0,0 0 0,1-1 0,-1-1 0,-16-4 0,23 4 0,1 1 0,0-1 0,-1 0 0,1 0 0,0 0 0,0-1 0,1 0 0,-1 0 0,0 0 0,1-1 0,0 1 0,0-1 0,0 0 0,0 0 0,1-1 0,-1 1 0,1-1 0,0 1 0,1-1 0,-1 0 0,-1-6 0,-1-6 0,2 0 0,0-1 0,1 1 0,1-1 0,0 1 0,2-1 0,3-27 0,29-122 0,-23 133-105,1 1 0,1 0 0,2 0 0,2 2 0,0-1 0,2 2 0,2 0 0,0 2 0,2 0 0,1 1 0,1 1 0,29-22 0,-23 24-6721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5.93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8 24575,'0'-6'0,"5"4"0,8 19 0,2 17 0,3 14 0,-1-1-8191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6.48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24575,'5'0'0,"8"0"0,6 0 0,7 0 0,3 0 0,3 0 0,6 0 0,3 0 0,5 0 0,11 0 0,7 0 0,9 0 0,8 0 0,2 0 0,8 0 0,11 6 0,10 7 0,-15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8.35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35 86 24575,'-1'0'0,"1"0"0,-1 0 0,0 0 0,1 0 0,-1 1 0,0-1 0,1 0 0,-1 1 0,1-1 0,-1 1 0,0-1 0,1 0 0,-1 1 0,1-1 0,-1 1 0,1 0 0,-1-1 0,1 1 0,0-1 0,-1 1 0,1 0 0,0-1 0,-1 1 0,1 1 0,-6 20 0,5-19 0,-6 40 0,2 1 0,2-1 0,4 72 0,0-106 0,-1 0 0,1 0 0,1 0 0,-1 0 0,5 10 0,-6-17 0,1-1 0,-1 1 0,1 0 0,0-1 0,0 1 0,0 0 0,0-1 0,0 1 0,0-1 0,0 0 0,1 1 0,-1-1 0,0 0 0,1 0 0,-1 1 0,1-1 0,-1 0 0,1-1 0,0 1 0,-1 0 0,1 0 0,0-1 0,0 1 0,-1-1 0,1 1 0,0-1 0,0 0 0,0 0 0,0 0 0,-1 0 0,4 0 0,1-2 0,1 0 0,0 0 0,0 0 0,-1-1 0,1 0 0,-1-1 0,0 1 0,0-1 0,0 0 0,-1-1 0,1 1 0,-1-1 0,7-8 0,7-9 0,31-47 0,16-31 0,-65 98 0,0 1 0,1-1 0,-1 1 0,0 0 0,1-1 0,-1 1 0,0 0 0,1 0 0,-1 0 0,1 0 0,3-2 0,-5 3 0,1 0 0,-1 0 0,1 0 0,-1 0 0,1 0 0,-1 0 0,1 0 0,0 0 0,-1 0 0,1 0 0,-1 0 0,1 1 0,-1-1 0,1 0 0,-1 0 0,1 0 0,-1 1 0,0-1 0,1 0 0,-1 1 0,1-1 0,-1 0 0,0 1 0,1-1 0,-1 0 0,1 2 0,2 2 0,-1 1 0,0 0 0,0 0 0,0 0 0,-1 0 0,2 8 0,-2-10 0,17 76 0,33 128 0,-50-202 0,1 0 0,-1 0 0,1 0 0,0-1 0,0 1 0,1-1 0,0 1 0,-1-1 0,1 0 0,5 5 0,-7-8 0,0 0 0,0-1 0,0 1 0,0 0 0,0-1 0,1 1 0,-1-1 0,0 1 0,0-1 0,0 0 0,0 1 0,1-1 0,-1 0 0,0 0 0,0 0 0,1 0 0,-1 0 0,2 0 0,-1-1 0,1 0 0,-1 0 0,1 0 0,-1 0 0,1 0 0,-1 0 0,0-1 0,0 1 0,1-1 0,-1 0 0,3-3 0,6-7 0,1-1 0,-1-1 0,-1 0 0,15-27 0,27-69 0,-37 77 0,91-229 0,-102 254 0,0 0 0,0 0 0,1 0 0,0 0 0,0 0 0,12-12 0,-16 19 0,1 0 0,-1 0 0,0 0 0,1 0 0,-1 0 0,1 0 0,-1 0 0,1 1 0,0-1 0,-1 0 0,1 1 0,0 0 0,-1-1 0,1 1 0,0 0 0,3 0 0,-3 0 0,0 1 0,0-1 0,0 1 0,0 0 0,1 0 0,-1 0 0,-1 0 0,1 0 0,0 0 0,0 1 0,0-1 0,-1 1 0,1-1 0,0 1 0,-1-1 0,2 4 0,11 16 0,-1 1 0,-2 0 0,0 1 0,-1 0 0,12 46 0,-1-6 0,-1-7 0,-5-12 0,23 48 0,-38-91 0,0 0 0,1-1 0,-1 1 0,0 0 0,0-1 0,0 1 0,1-1 0,-1 1 0,0 0 0,1-1 0,-1 1 0,0-1 0,1 1 0,-1-1 0,1 1 0,-1-1 0,1 1 0,-1-1 0,1 1 0,-1-1 0,1 0 0,-1 1 0,1-1 0,0 0 0,-1 0 0,1 1 0,-1-1 0,1 0 0,0 0 0,-1 0 0,1 0 0,0 0 0,-1 0 0,1 0 0,0 0 0,-1 0 0,1 0 0,0 0 0,-1 0 0,1 0 0,0-1 0,-1 1 0,1 0 0,-1 0 0,1-1 0,0 1 0,-1 0 0,1-1 0,-1 1 0,1-1 0,-1 1 0,1-1 0,-1 1 0,0-1 0,1 1 0,-1-1 0,1 0 0,4-6 0,-1 0 0,0-1 0,6-13 0,-6 12 0,20-45 0,30-63 0,-46 104 0,-1 0 0,2 1 0,0 0 0,0 0 0,1 1 0,15-14 0,-20 21 0,0 0 0,1 0 0,-1 1 0,1 0 0,0 0 0,0 0 0,0 1 0,0-1 0,0 2 0,0-1 0,1 1 0,-1 0 0,0 0 0,8 0 0,-9 1 0,-1 0 0,1 1 0,-1 0 0,0 0 0,1 0 0,-1 0 0,0 0 0,0 1 0,1 0 0,-1 0 0,-1 0 0,1 0 0,0 1 0,0-1 0,-1 1 0,0 0 0,1 0 0,-1 1 0,0-1 0,-1 0 0,4 5 0,2 6 0,-1 1 0,-1-1 0,0 2 0,-1-1 0,0 0 0,-1 1 0,-1 0 0,0 0 0,0 22 0,-1 25 0,-7 63 0,3-91 0,9-81-341,3-1 0,1 1-1,26-66 1,-15 58-6485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8.91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1 276 24575,'0'-6'0,"0"0"0,0 0 0,1 0 0,0 0 0,0 0 0,0 0 0,1 0 0,0 1 0,0-1 0,0 0 0,1 1 0,0 0 0,0-1 0,0 1 0,1 1 0,-1-1 0,1 0 0,6-5 0,23-20 0,1 1 0,1 2 0,48-28 0,-79 52 0,1 0 0,-1 1 0,0-1 0,1 1 0,-1 0 0,1 0 0,0 0 0,0 1 0,0 0 0,-1 0 0,1 0 0,0 0 0,1 1 0,-1 0 0,0 0 0,0 0 0,0 0 0,0 1 0,0 0 0,0 0 0,-1 1 0,1-1 0,0 1 0,0 0 0,-1 0 0,1 0 0,-1 1 0,0 0 0,0 0 0,0 0 0,0 0 0,0 1 0,-1-1 0,7 9 0,7 10 23,0 1-1,-2 1 0,0 0 0,21 52 1,32 112-1244,-64-176 965,17 55-6570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9.51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0 138 24575,'6'0'0,"6"0"0,8 0 0,0-5 0,2-8 0,3-7 0,2-5 0,-3-4 0,0 3 0,-5 6-8191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0.81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105 616 24575,'1'0'0,"0"-1"0,1 1 0,-1 0 0,0-1 0,1 0 0,-1 1 0,0-1 0,0 0 0,0 1 0,1-1 0,-1 0 0,0 0 0,0 0 0,0 0 0,0 0 0,-1 0 0,1 0 0,1-3 0,15-26 0,-12 19 0,14-24 0,-2-1 0,-1-1 0,-2 0 0,-1-1 0,-3-1 0,-1 0 0,-1 0 0,-3-1 0,2-76 0,-7 111 0,0 1 0,-1-1 0,0 1 0,0 0 0,0-1 0,0 1 0,0 0 0,-1 0 0,0 0 0,0 0 0,0 0 0,0 0 0,-1 1 0,1-1 0,-1 1 0,0-1 0,0 1 0,0 0 0,-1 0 0,1 1 0,-1-1 0,1 0 0,-1 1 0,0 0 0,0 0 0,0 0 0,0 1 0,0-1 0,-1 1 0,1 0 0,0 0 0,-1 1 0,1-1 0,0 1 0,-1 0 0,1 0 0,-1 0 0,1 1 0,0 0 0,-1-1 0,1 2 0,0-1 0,0 0 0,0 1 0,0 0 0,0 0 0,-5 3 0,1 0 0,1 0 0,0 1 0,1-1 0,-1 2 0,1-1 0,0 1 0,1 0 0,0 0 0,0 0 0,0 1 0,1-1 0,0 1 0,0 1 0,1-1 0,0 0 0,1 1 0,-3 14 0,-1 16 0,2-1 0,0 68 0,4-85 0,-1 46 0,-1 104 0,23 213 0,-17-358 0,1 1 0,9 29 0,-12-49 0,0 0 0,0-1 0,1 0 0,0 1 0,0-1 0,1 0 0,0 0 0,0-1 0,0 1 0,1-1 0,-1 0 0,1 0 0,9 6 0,-11-9 0,-1-1 0,1 1 0,0-1 0,0 0 0,0 0 0,0 0 0,-1 0 0,1-1 0,0 1 0,1-1 0,-1 0 0,0 0 0,0 0 0,0 0 0,0 0 0,0 0 0,0-1 0,0 0 0,0 0 0,0 0 0,-1 0 0,1 0 0,0 0 0,0-1 0,-1 1 0,1-1 0,-1 0 0,1 0 0,-1 0 0,3-2 0,4-6 0,1 0 0,-2 0 0,1-1 0,-1 0 0,8-17 0,114-189 0,-108 183 0,-22 33 0,0 1 0,0 0 0,0-1 0,1 1 0,-1 0 0,0-1 0,0 1 0,1 0 0,-1-1 0,0 1 0,0 0 0,1 0 0,-1-1 0,0 1 0,1 0 0,-1 0 0,1 0 0,-1-1 0,0 1 0,1 0 0,-1 0 0,0 0 0,1 0 0,-1 0 0,1 0 0,-1 0 0,0 0 0,1 0 0,-1 0 0,1 0 0,-1 0 0,0 0 0,1 0 0,-1 0 0,1 0 0,-1 1 0,0-1 0,1 0 0,-1 0 0,0 0 0,1 1 0,-1-1 0,0 0 0,1 0 0,-1 1 0,0-1 0,1 0 0,-1 1 0,7 20 0,-2 30 0,-2 1 0,-4 64 0,1 28 0,1-124 0,-2-13 0,1 1 0,0-1 0,1 1 0,0-1 0,0 1 0,1-1 0,0 0 0,0 1 0,0-1 0,6 9 0,-8-15 0,1 0 0,-1-1 0,1 1 0,0-1 0,-1 1 0,1-1 0,0 0 0,-1 1 0,1-1 0,0 0 0,0 1 0,-1-1 0,1 0 0,0 0 0,0 1 0,0-1 0,-1 0 0,1 0 0,0 0 0,0 0 0,0 0 0,-1 0 0,1-1 0,0 1 0,0 0 0,0 0 0,-1 0 0,1-1 0,0 1 0,-1 0 0,1-1 0,0 1 0,0-1 0,-1 1 0,1-1 0,1 0 0,23-26 0,-25 27 0,23-31 0,-2-2 0,-1-1 0,19-43 0,-22 41 0,1 0 0,42-57 0,-60 92 0,1 0 0,0 0 0,0-1 0,-1 1 0,1 0 0,0 0 0,0 0 0,0 0 0,0 1 0,0-1 0,1 0 0,-1 0 0,0 1 0,0-1 0,0 0 0,1 1 0,-1-1 0,0 1 0,1 0 0,-1-1 0,0 1 0,1 0 0,-1 0 0,2 0 0,-1 1 0,-1-1 0,1 1 0,-1 0 0,0 0 0,1 0 0,-1 0 0,0 0 0,0 0 0,0 0 0,1 0 0,-1 1 0,-1-1 0,1 0 0,0 1 0,0-1 0,0 0 0,0 3 0,4 7 0,-1 1 0,-1 0 0,0 0 0,2 14 0,0 17-99,-4-29-42,0 1 0,2-1 1,-1 0-1,2 0 0,-1 0 1,2 0-1,0 0 1,12 22-1,2-13-6685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1.63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4 149 24575,'-2'48'0,"1"-27"0,1 0 0,0 0 0,4 23 0,-3-43 0,-1 0 0,0 0 0,0 1 0,0-1 0,1 0 0,-1 0 0,0 0 0,1 0 0,-1 0 0,1 0 0,-1 0 0,1 0 0,0 0 0,-1 0 0,1 0 0,0 0 0,0 0 0,0-1 0,0 1 0,-1 0 0,1-1 0,0 1 0,0 0 0,0-1 0,0 1 0,3 0 0,-2-1 0,0 0 0,0 0 0,0 0 0,1 0 0,-1-1 0,0 1 0,0-1 0,0 1 0,1-1 0,-1 0 0,0 0 0,0 0 0,2-1 0,8-6 0,-1 0 0,1 0 0,13-15 0,-25 23 0,34-35 0,-3 0 0,-1-2 0,27-44 0,-50 71 0,-1 0 0,1 1 0,0 0 0,0 1 0,1 0 0,14-13 0,-20 20 0,-1 0 0,1-1 0,0 1 0,0 0 0,0 0 0,0 1 0,0-1 0,0 0 0,0 1 0,0-1 0,0 1 0,0-1 0,0 1 0,0 0 0,0 0 0,0 0 0,0 0 0,0 1 0,1-1 0,-1 0 0,0 1 0,0-1 0,0 1 0,0 0 0,-1 0 0,1 0 0,0 0 0,0 0 0,0 0 0,-1 0 0,1 1 0,0-1 0,-1 1 0,1-1 0,-1 1 0,0-1 0,2 4 0,10 12 0,-1 1 0,0 1 0,-2 0 0,0 0 0,-1 1 0,-1 1 0,9 34 0,-9-19 0,-1 0 0,-2 1 0,1 60 0,24-204 0,-27 94 0,4-15 0,18-49 0,-23 71 0,1 0 0,-1 0 0,1 0 0,0 1 0,1-1 0,-1 1 0,1 0 0,0 0 0,1 0 0,-1 1 0,1 0 0,0-1 0,0 2 0,9-6 0,-13 8 0,1 0 0,0 1 0,0-1 0,0 1 0,-1-1 0,1 1 0,0 0 0,0 0 0,0 0 0,0 0 0,0 0 0,0 0 0,0 0 0,-1 1 0,1-1 0,0 1 0,0-1 0,2 2 0,0 0 0,0 1 0,1 0 0,-1-1 0,-1 1 0,1 0 0,0 1 0,3 3 0,4 7 0,0 1 0,17 28 0,-27-40 0,18 32 0,19 55 0,-4-10 0,-33-77-62,0-1 0,0 1 0,0 0 0,0-1 0,1 1 0,-1-1 0,1 1 0,-1-1 0,1 0 0,0 0 0,0 0 0,0 0-1,0 0 1,0 0 0,0 0 0,1-1 0,-1 1 0,1-1 0,-1 1 0,1-1 0,4 1 0,15-5-6764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2.46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139 1 24575,'2'18'0,"1"-1"0,0 1 0,2-1 0,0 0 0,0 0 0,11 20 0,-11-23 0,1 0 0,4 12 0,1 0 0,1 0 0,17 25 0,-28-50 0,0 1 0,-1-1 0,1 0 0,0 0 0,0 0 0,0 0 0,-1 0 0,1 0 0,0 0 0,1 0 0,-1 0 0,0 0 0,0 0 0,0-1 0,0 1 0,1 0 0,-1-1 0,0 1 0,1-1 0,-1 0 0,0 1 0,1-1 0,-1 0 0,3 0 0,-3 0 0,1-1 0,-1 0 0,1 0 0,-1 1 0,0-1 0,0 0 0,1 0 0,-1-1 0,0 1 0,0 0 0,0 0 0,0 0 0,0-1 0,0 1 0,0 0 0,-1-1 0,2-2 0,3-8 0,-1 0 0,0-1 0,4-23 0,-3 6 0,-3 14 0,0 1 0,2-1 0,0 1 0,9-23 0,-2 22 0,-10 16 0,-1 0 0,0 0 0,1 0 0,-1-1 0,0 1 0,1 0 0,-1 0 0,0 0 0,1 0 0,-1 0 0,0 0 0,1 0 0,-1 0 0,0 0 0,1 0 0,-1 0 0,0 0 0,1 0 0,-1 0 0,0 0 0,1 0 0,-1 0 0,0 1 0,1-1 0,-1 0 0,0 0 0,1 0 0,-1 0 0,0 1 0,2 1 0,-1 0 0,1 0 0,-1 0 0,0 1 0,0-1 0,0 0 0,0 1 0,0-1 0,0 0 0,-1 1 0,1 3 0,7 59 0,-3-1 0,-5 101 0,-2-75 0,1-33 0,-2 1 0,-18 94 0,15-123 0,-2 1 0,-1-1 0,-2-1 0,0 0 0,-2 0 0,-30 47 0,37-67 0,-1 1 0,0-1 0,0 0 0,-1-1 0,0 1 0,-1-2 0,1 1 0,-1-1 0,0 0 0,-1-1 0,-17 7 0,23-10 0,0-1 0,1 0 0,-1 1 0,0-2 0,0 1 0,0 0 0,0-1 0,0 0 0,-1 0 0,1 0 0,0 0 0,0-1 0,0 1 0,0-1 0,0 0 0,0 0 0,1-1 0,-1 1 0,0-1 0,0 0 0,1 0 0,-1 0 0,1 0 0,0-1 0,0 1 0,0-1 0,0 0 0,0 0 0,0 0 0,1 0 0,-1 0 0,1-1 0,-2-4 0,-2-5 0,0 0 0,1 0 0,1 0 0,0-1 0,1 1 0,1-1 0,0 0 0,0-16 0,1 0 0,2 0 0,8-54 0,-3 58 9,0 0-1,2 0 1,2 1-1,0 1 1,1-1 0,1 2-1,2-1 1,0 2-1,1 0 1,1 1-1,2 0 1,0 2-1,31-28 1,-3 9-306,2 2 0,1 2 0,2 2 0,105-48 0,-100 55-6529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38.34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285 1 24575,'-6'0'0,"-7"5"0,-1 13 0,-4 15 0,-5 22 0,-3 25 0,-30 289-6784,-11 86 6784,6-34-1407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3.42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0 399 24575,'0'-5'0,"0"-8"0,0-12 0,0-13 0,0-6 0,0 0 0,0-4 0,6 1 0,6 3 0,2 3 0,5 9 0,-2 15 0,-4 16 0,-3 14 0,-4 10 0,-3 6 0,-2-1-8191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4.11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1 348 24575,'0'-7'0,"1"1"0,0-1 0,0 0 0,0 0 0,1 0 0,0 1 0,1-1 0,0 1 0,6-11 0,3-4 0,24-27 0,-19 25 0,10-15 0,34-44 0,-55 76 0,-1 0 0,1 0 0,0 1 0,0-1 0,0 2 0,1-1 0,-1 1 0,1 0 0,13-5 0,-18 8 0,0 0 0,0 1 0,0-1 0,0 1 0,0-1 0,0 1 0,0 0 0,0 0 0,0 0 0,0 0 0,0 1 0,0-1 0,0 0 0,0 1 0,0-1 0,0 1 0,0 0 0,0 0 0,0 0 0,0 0 0,0 0 0,-1 0 0,1 0 0,0 1 0,-1-1 0,1 0 0,-1 1 0,0-1 0,1 1 0,-1 0 0,0 0 0,0-1 0,0 1 0,0 0 0,0 0 0,0 0 0,-1 0 0,1 0 0,0 4 0,2 8 0,0 0 0,0 0 0,-2 1 0,0 19 0,0-32 0,-2 23 9,0-1 0,-2 1 0,0 0 0,-2 0 0,-1-1 0,-14 38-1,-69 134-408,50-118-627,21-39-5799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4.914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0 319 24575,'8'-8'0,"-2"-1"0,1 0 0,-1-1 0,-1 1 0,1-1 0,-2 0 0,5-12 0,15-28 0,-2 9 0,-8 15 0,1 1 0,32-41 0,-46 64 0,0 0 0,0 1 0,1-1 0,-1 0 0,1 1 0,-1 0 0,1-1 0,0 1 0,-1 0 0,1 0 0,0 0 0,0 0 0,0 0 0,0 0 0,0 0 0,0 1 0,0-1 0,0 1 0,0-1 0,0 1 0,0 0 0,0 0 0,0 0 0,3 0 0,-3 1 0,1 0 0,-1 1 0,1-1 0,-1 1 0,0-1 0,0 1 0,0 0 0,0-1 0,0 1 0,0 0 0,0 1 0,0-1 0,-1 0 0,1 0 0,1 5 0,4 7 0,-1 0 0,-1 0 0,0 1 0,-1 0 0,3 21 0,-2 1 0,0 51 0,-5-76 0,0 0 0,-1 0 0,-1 0 0,0 0 0,0-1 0,-2 1 0,1-1 0,-9 18 0,-35 50-34,-7 12 155,49-80-328,0 0-1,0 0 1,2 0-1,-1 1 1,2-1-1,-4 22 1,5 11-6619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5.24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104 71 24575,'-11'0'0,"-3"-6"0,-6-6 0,-9-14 0,-1-1-8191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56.38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24575,'15'1'0,"0"0"0,0 1 0,0 1 0,-1 0 0,1 1 0,14 6 0,85 41 0,-46-18 0,100 52 0,-97-47 0,92 35 0,-125-57 0,-1 2 0,43 27 0,-47-25 0,2-1 0,51 20 0,5-6 0,-2 0 0,107 26 0,-102-37 0,131 26 0,-166-39 0,110 5 0,-80-15-1365,-55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0.02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1 267 24575,'0'0'0,"1"-1"0,0 1 0,0-1 0,0 1 0,0-1 0,0 1 0,-1 0 0,1-1 0,0 1 0,0 0 0,0 0 0,0-1 0,0 1 0,0 0 0,0 0 0,0 0 0,0 0 0,0 0 0,0 1 0,0-1 0,0 0 0,0 0 0,0 1 0,0-1 0,0 0 0,0 1 0,0-1 0,0 1 0,-1-1 0,1 1 0,0 0 0,0-1 0,-1 1 0,1 0 0,0 0 0,0 1 0,27 33 0,-25-29 0,22 33 0,-2 2 0,26 67 0,23 92 0,-33-85 0,-8-42 0,60 108 0,-87-174 0,-2-2 0,1 0 0,0 0 0,0 0 0,1 0 0,3 4 0,-6-8 0,-1-1 0,1 1 0,0-1 0,-1 1 0,1-1 0,-1 1 0,1-1 0,0 1 0,-1-1 0,1 0 0,0 1 0,0-1 0,-1 0 0,1 0 0,0 0 0,0 0 0,0 1 0,-1-1 0,1 0 0,0 0 0,0 0 0,-1-1 0,1 1 0,0 0 0,0 0 0,0 0 0,-1 0 0,1-1 0,0 1 0,-1 0 0,1-1 0,0 1 0,-1-1 0,1 1 0,0-1 0,-1 1 0,1-1 0,-1 1 0,1-1 0,-1 1 0,1-1 0,-1 0 0,1 1 0,-1-1 0,1-1 0,12-19 0,-1-1 0,0-1 0,-2 0 0,13-42 0,1-1 0,17-41 0,90-215 0,-93 241 0,91-143 0,-102 183 0,25-48 0,-37 68 0,-15 21 0,0 0 0,1 0 0,-1 0 0,0 0 0,0-1 0,1 1 0,-1 0 0,0 0 0,0 0 0,1 0 0,-1 0 0,0 0 0,1 0 0,-1 0 0,0 0 0,0 0 0,1 0 0,-1 0 0,0 0 0,1 0 0,-1 0 0,0 0 0,0 0 0,1 0 0,-1 0 0,0 0 0,1 1 0,-1-1 0,0 0 0,0 0 0,0 0 0,1 0 0,-1 1 0,0-1 0,0 0 0,0 0 0,1 1 0,-1-1 0,2 4 0,0 1 0,-1-1 0,0 1 0,0-1 0,0 1 0,0-1 0,-1 1 0,1 5 0,2 461 0,-6-254 0,3 190-1365,0-381-5461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0.92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1 637 24575,'3'-3'0,"1"0"0,-1 1 0,1-1 0,0 1 0,0 0 0,1 0 0,-1 0 0,0 0 0,1 1 0,7-2 0,54-5 0,-16 2 0,-27 1 0,0-1 0,-1-2 0,0 0 0,0-1 0,-1-1 0,0-1 0,-1-1 0,0-1 0,-1 0 0,29-27 0,-33 25 0,-1 0 0,0-1 0,-1 0 0,-1-1 0,-1 0 0,0-1 0,-1 0 0,-1-1 0,-1 0 0,-1 0 0,0-1 0,5-28 0,1-40 0,-12 79 0,-1 0 0,0-1 0,0 1 0,-1 0 0,0 0 0,0 0 0,-5-14 0,5 21 0,1 1 0,-1-1 0,0 0 0,1 1 0,-1-1 0,0 0 0,0 1 0,0-1 0,0 1 0,-1 0 0,1-1 0,0 1 0,0 0 0,-1-1 0,1 1 0,-1 0 0,1 0 0,-1 0 0,0 1 0,1-1 0,-1 0 0,-3 0 0,2 0 0,0 1 0,0 0 0,1 0 0,-1 1 0,0-1 0,0 1 0,0-1 0,0 1 0,1 0 0,-1 0 0,0 0 0,1 0 0,-4 2 0,-2 3 0,-1-1 0,1 1 0,0 1 0,1 0 0,-1 0 0,1 0 0,-9 13 0,1 5 0,0 0 0,2 1 0,1 0 0,1 1 0,1 1 0,-10 44 0,12-31 0,2 0 0,1 0 0,2 1 0,4 43 0,0-63-124,2 0 0,1-1 0,0 1 0,2-1 0,0 0 0,2-1-1,0 1 1,1-1 0,1-1 0,14 20 0,-4-8-6702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2.91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35 20 24575,'0'683'0,"0"-676"0,-1 31 0,1-37 0,0 1 0,0-1 0,0 0 0,0 1 0,-1-1 0,1 0 0,0 1 0,0-1 0,-1 0 0,1 0 0,-1 1 0,0-1 0,1 0 0,-1 0 0,0 0 0,1 0 0,-1 0 0,0 0 0,0 0 0,-2 2 0,3-4 0,-1 1 0,1 0 0,-1 0 0,1 0 0,0-1 0,-1 1 0,1 0 0,-1-1 0,1 1 0,0 0 0,-1-1 0,1 1 0,0 0 0,-1-1 0,1 1 0,0-1 0,-1 1 0,1-1 0,0 1 0,0-1 0,0 1 0,-1-1 0,1 1 0,0-1 0,0 1 0,0-1 0,0 1 0,0-1 0,-4-20 0,4 20 0,-6-65 0,2 0 0,7-75 0,-2 109 0,3 0 0,0 1 0,10-34 0,-9 49 0,0-1 0,1 2 0,0-1 0,1 1 0,1 0 0,1 0 0,14-19 0,-21 31 0,0 1 0,1-1 0,-1 1 0,0 0 0,0 0 0,1-1 0,0 2 0,-1-1 0,1 0 0,0 1 0,0-1 0,0 1 0,0 0 0,0 0 0,6-2 0,-7 3 0,1 0 0,-1 1 0,1-1 0,0 0 0,-1 1 0,1-1 0,-1 1 0,1 0 0,-1 0 0,0 0 0,1 0 0,-1 0 0,0 1 0,0-1 0,0 1 0,0-1 0,0 1 0,0 0 0,0 0 0,2 2 0,3 6 0,1 0 0,-1 0 0,-1 1 0,0 0 0,0 0 0,6 19 0,20 77 0,-21-63 0,72 271 0,-81-308 0,-1 0 0,1 0 0,0-1 0,0 1 0,1-1 0,-1 1 0,2-1 0,6 11 0,-9-16 0,-1-1 0,0 1 0,1-1 0,-1 0 0,1 1 0,-1-1 0,1 0 0,-1 1 0,1-1 0,-1 0 0,1 0 0,-1 1 0,1-1 0,-1 0 0,1 0 0,-1 0 0,1 0 0,-1 0 0,1 0 0,0 0 0,-1 0 0,1 0 0,-1 0 0,1 0 0,-1 0 0,1 0 0,-1-1 0,1 1 0,-1 0 0,1 0 0,-1-1 0,1 1 0,-1 0 0,1 0 0,-1-1 0,1 1 0,-1-1 0,0 1 0,1-1 0,14-20 0,-15 20 0,14-30 0,-1-1 0,-2 0 0,-2-1 0,0 0 0,3-36 0,-5 30 0,11-59 0,-5-2 0,0-181 0,-13 265 0,1 23 0,3 21 0,62 230 0,-42-175 0,-22-76 0,5 20 0,1-2 0,0 1 0,2-1 0,17 31 0,-26-55 0,-1 0 0,1 0 0,-1 0 0,1 0 0,-1-1 0,1 1 0,0 0 0,-1 0 0,1 0 0,0-1 0,0 1 0,0 0 0,-1-1 0,1 1 0,0-1 0,0 1 0,0-1 0,0 1 0,0-1 0,0 1 0,0-1 0,0 0 0,0 0 0,2 1 0,-1-2 0,-1 1 0,0-1 0,1 1 0,-1-1 0,0 0 0,0 1 0,1-1 0,-1 0 0,0 0 0,0 0 0,0 0 0,0 0 0,0 0 0,0 0 0,0 0 0,0-2 0,6-7 0,-2-1 0,1 0 0,5-18 0,-8 22 0,13-42 0,-2-1 0,8-58 0,5-18 0,-26 122 0,-1 0 0,2 1 0,-1-1 0,0 1 0,1-1 0,0 1 0,0-1 0,0 1 0,0 0 0,0 0 0,1 0 0,-1 0 0,1 0 0,0 1 0,0-1 0,0 1 0,0-1 0,0 1 0,0 0 0,1 1 0,-1-1 0,1 0 0,-1 1 0,1 0 0,0 0 0,-1 0 0,9-1 0,-6 2 0,0 0 0,1 1 0,-1-1 0,1 1 0,-1 0 0,0 1 0,0 0 0,1 0 0,-1 0 0,-1 1 0,1-1 0,0 1 0,-1 1 0,1-1 0,-1 1 0,7 6 0,4 5 21,-1 2-1,0 0 0,-1 0 1,17 31-1,40 83-1011,-62-113 515,7 13-6350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6.88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461 870 24575,'-25'1'0,"0"0"0,0 2 0,0 1 0,1 0 0,-1 2 0,1 1 0,0 1 0,1 1 0,-29 15 0,39-17 0,1 0 0,0 1 0,0 0 0,1 1 0,0 1 0,1-1 0,0 2 0,0-1 0,1 1 0,0 1 0,1 0 0,1 0 0,0 0 0,0 1 0,1 0 0,1 1 0,-6 22 0,4 1 0,2 0 0,-2 68 0,13 75 0,-6-175 0,1 23 0,2 0 0,1 0 0,1-1 0,1 0 0,1 0 0,2 0 0,14 31 0,-19-48 0,1-1 0,1 1 0,-1-1 0,1-1 0,1 1 0,-1-1 0,2 0 0,-1-1 0,1 0 0,0 0 0,0 0 0,1-1 0,0 0 0,0-1 0,1 0 0,-1-1 0,1 0 0,0 0 0,0-1 0,0 0 0,20 2 0,15-1 0,0-3 0,0-2 0,0-1 0,70-14 0,-19-4 0,92-33 0,-55 6 0,-3-6 0,-2-5 0,-2-6 0,224-153 0,-303 183 0,-2-2 0,-1-2 0,-2-2 0,-2-2 0,-1-1 0,-3-2 0,38-61 0,-53 71 0,-2 0 0,-1-2 0,-2 0 0,-2-1 0,-1 0 0,-2-1 0,-1 0 0,-3-1 0,-1 0 0,-2 0 0,-1-49 0,-3 80 0,-8-134 0,6 125 0,-2-1 0,0 1 0,0 0 0,-2 0 0,-12-27 0,9 26 0,-1-4 0,-2 1 0,0 0 0,-26-34 0,34 51 0,-1 0 0,0 0 0,0 0 0,0 0 0,0 1 0,-1 0 0,0 0 0,0 0 0,0 1 0,0 0 0,0 0 0,-1 1 0,1 0 0,-1 0 0,0 0 0,0 1 0,1 0 0,-9-1 0,4 2 0,1 1 0,-1 0 0,1 0 0,0 1 0,0 0 0,0 1 0,0 0 0,0 1 0,0 0 0,1 0 0,0 1 0,0 0 0,0 1 0,0 0 0,1 0 0,0 1 0,0 0 0,1 0 0,-8 11 0,-6 9 0,2 1 0,0 1 0,2 1 0,-21 50 0,-30 86 0,7 3 0,-66 299 0,107-364 0,5 0 0,5 0 0,4 177 0,7-265 0,0-3 0,0-1 0,-1 1 0,0-1 0,-1 1 0,-1-1 0,0 1 0,0-1 0,-6 16 0,8-27 0,0-1 0,-1 1 0,1 0 0,0-1 0,-1 1 0,1 0 0,0-1 0,-1 1 0,1 0 0,-1-1 0,1 1 0,-1-1 0,1 1 0,-1 0 0,0-1 0,1 0 0,-1 1 0,0-1 0,1 1 0,-1-1 0,0 0 0,-1 1 0,2-1 0,-1-1 0,0 1 0,1-1 0,-1 1 0,0-1 0,1 1 0,-1-1 0,1 1 0,-1-1 0,1 1 0,0-1 0,-1 0 0,1 1 0,-1-1 0,1 0 0,0 1 0,0-1 0,-1 0 0,1 0 0,0 1 0,0-1 0,0 0 0,0 0 0,0 1 0,0-1 0,0-1 0,-1-10 0,1-1 0,0 1 0,1-1 0,0 1 0,1-1 0,0 1 0,6-17 0,3-5 0,22-46 0,-13 43 0,1 1 0,2 0 0,1 2 0,1 1 0,2 1 0,2 1 0,1 2 0,50-40 0,-74 65 0,-1-1 0,1 1 0,1 1 0,-1-1 0,0 1 0,1 0 0,0 0 0,0 1 0,0 0 0,0 0 0,0 1 0,7-1 0,-9 2 0,-1 0 0,1 1 0,-1-1 0,1 1 0,-1 0 0,1 0 0,-1 1 0,0 0 0,0-1 0,1 1 0,-1 1 0,0-1 0,-1 0 0,1 1 0,0 0 0,-1 0 0,0 0 0,1 0 0,3 7 0,11 14 0,-2 2 0,0 0 0,-2 0 0,13 37 0,9 13 0,66 124 0,-99-194 0,1 0 0,-1 0 0,1 0 0,0-1 0,0 0 0,8 7 0,-11-11 0,0 0 0,0 0 0,0 0 0,1 0 0,-1-1 0,1 1 0,-1 0 0,0-1 0,1 1 0,-1-1 0,1 0 0,0 1 0,-1-1 0,1 0 0,-1 0 0,1 0 0,-1 0 0,1 0 0,-1 0 0,1 0 0,-1-1 0,1 1 0,-1-1 0,1 1 0,-1-1 0,1 1 0,-1-1 0,0 0 0,1 0 0,-1 0 0,0 0 0,2-1 0,4-5 0,0 0 0,0 0 0,-1-1 0,0 0 0,-1 0 0,1 0 0,-1-1 0,-1 0 0,5-12 0,-4 9 0,0 1 0,1-1 0,1 1 0,-1 1 0,11-12 0,-17 21 0,1-1 0,0 1 0,0 0 0,0 0 0,0 0 0,0 0 0,0 0 0,0 0 0,1 0 0,-1 0 0,0 0 0,0 1 0,1-1 0,-1 0 0,1 1 0,-1-1 0,0 1 0,1 0 0,-1-1 0,1 1 0,-1 0 0,1 0 0,-1 0 0,1 0 0,-1 0 0,1 0 0,-1 0 0,1 1 0,-1-1 0,1 0 0,-1 1 0,0-1 0,1 1 0,-1 0 0,0-1 0,1 1 0,-1 0 0,0 0 0,0 0 0,0 0 0,0 0 0,0 0 0,0 0 0,0 0 0,0 0 0,0 1 0,0-1 0,0 0 0,-1 1 0,2 1 0,5 11 0,0 0 0,-1 0 0,8 31 0,-9-27 0,19 53 0,3-1 0,37 71 0,-52-126 0,-12-14 0,0-1 0,0 0 0,1 0 0,-1 0 0,0 0 0,0 0 0,0 0 0,1 0 0,-1 0 0,0 0 0,0 0 0,1 0 0,-1 0 0,0 0 0,0 0 0,1 0 0,-1 0 0,0 0 0,0 0 0,0 0 0,1 0 0,-1 0 0,0 0 0,0 0 0,0 0 0,1 0 0,-1-1 0,0 1 0,0 0 0,0 0 0,1 0 0,-1 0 0,0-1 0,0 1 0,0 0 0,1 0 0,7-31 0,-4 14 0,-3 11 0,1 0 0,0 0 0,1 1 0,0-1 0,0 0 0,0 1 0,0 0 0,5-6 0,-7 10 0,0 0 0,0 0 0,1-1 0,-1 1 0,0 0 0,1 0 0,-1 0 0,0 0 0,1 1 0,0-1 0,-1 0 0,1 1 0,-1-1 0,1 1 0,0-1 0,-1 1 0,1 0 0,0-1 0,-1 1 0,1 0 0,0 0 0,0 0 0,-1 1 0,1-1 0,0 0 0,-1 1 0,1-1 0,0 1 0,-1-1 0,1 1 0,-1 0 0,1 0 0,2 1 0,1 2 0,0 0 0,0 1 0,-1-1 0,1 1 0,-1 0 0,7 11 0,14 14 0,-25-30 0,0 0 0,1 0 0,-1 0 0,0 0 0,0 1 0,1-1 0,-1 0 0,0 0 0,1 0 0,-1 0 0,0 0 0,1 0 0,-1 0 0,0 0 0,1 0 0,-1 0 0,0 0 0,1 0 0,-1-1 0,0 1 0,0 0 0,1 0 0,-1 0 0,0 0 0,1 0 0,-1-1 0,0 1 0,0 0 0,1 0 0,-1 0 0,0-1 0,0 1 0,0 0 0,1 0 0,-1-1 0,0 0 0,10-13 0,-7 10 0,27-43 0,-10 15 0,39-48 0,-54 73 0,1 0 0,0 1 0,1 0 0,-1 0 0,1 1 0,0 0 0,1 0 0,-1 0 0,1 1 0,0 0 0,0 1 0,13-4 0,-17 6 0,0 0 0,0 1 0,0 0 0,1 0 0,-1 0 0,0 0 0,0 1 0,0 0 0,0-1 0,0 1 0,0 1 0,0-1 0,0 1 0,-1-1 0,1 1 0,0 0 0,-1 1 0,0-1 0,1 0 0,-1 1 0,0 0 0,4 4 0,4 6 0,0 1 0,-1 0 0,16 30 0,-17-29 0,15 30 0,-3 0 0,26 80 0,-43-113 0,-2-4 0,1 1 0,0-1 0,0-1 0,1 1 0,-1 0 0,2-1 0,5 8 0,-10-15 0,1 1 0,-1 0 0,1-1 0,-1 1 0,1-1 0,-1 0 0,1 1 0,0-1 0,-1 1 0,1-1 0,0 0 0,-1 0 0,1 1 0,0-1 0,0 0 0,-1 0 0,1 0 0,0 0 0,0 0 0,-1 0 0,1 0 0,0 0 0,0 0 0,-1 0 0,1 0 0,0 0 0,-1-1 0,1 1 0,0 0 0,-1 0 0,1-1 0,0 1 0,1-1 0,19-21 0,-20 20 0,32-43 0,-2-1 0,27-54 0,-42 71 0,18-35 0,-3-3 0,-2 0 0,34-125 0,-50 138 0,-1-2 0,-4 1 0,-1-1 0,-3-1 0,-5-81 0,-9 352 0,-17 594 0,27-794 0,0 0 0,-1 0 0,0 0 0,-1 0 0,-6 22 0,7-34 0,0 1 0,0-1 0,0 1 0,0-1 0,0 1 0,-1-1 0,1 0 0,-1 1 0,1-1 0,-1 0 0,0 0 0,0 0 0,0 0 0,0-1 0,0 1 0,0 0 0,-1-1 0,1 1 0,-1-1 0,1 0 0,-1 0 0,1 0 0,-1 0 0,1-1 0,-1 1 0,0-1 0,1 1 0,-1-1 0,0 0 0,0 0 0,1 0 0,-1 0 0,0-1 0,1 1 0,-5-2 0,4 2 0,1-1 0,-1 0 0,0 1 0,0-1 0,1-1 0,-1 1 0,0 0 0,1-1 0,0 1 0,-1-1 0,1 0 0,0 1 0,0-1 0,0 0 0,0-1 0,0 1 0,0 0 0,0-1 0,1 1 0,-1 0 0,1-1 0,0 0 0,-2-4 0,3 6 0,0 1 0,0-1 0,0 1 0,0 0 0,0-1 0,0 1 0,0-1 0,0 1 0,0-1 0,0 1 0,0-1 0,0 1 0,0-1 0,1 1 0,-1 0 0,0-1 0,0 1 0,0-1 0,1 1 0,-1 0 0,0-1 0,1 1 0,-1 0 0,0-1 0,1 1 0,-1 0 0,0-1 0,1 1 0,-1 0 0,1 0 0,-1-1 0,0 1 0,1 0 0,-1 0 0,1 0 0,-1 0 0,1 0 0,-1 0 0,1 0 0,-1-1 0,0 1 0,1 0 0,-1 1 0,1-1 0,-1 0 0,1 0 0,-1 0 0,1 0 0,-1 0 0,1 0 0,-1 0 0,0 1 0,1-1 0,25 12 0,-14-3 0,1 2 0,-1 0 0,-1 0 0,0 1 0,-1 1 0,13 18 0,28 34 0,-48-62 0,0 0 0,0-1 0,0 1 0,0 0 0,0-1 0,1 0 0,-1 0 0,1 0 0,-1 0 0,1 0 0,0-1 0,0 0 0,0 1 0,0-2 0,0 1 0,0 0 0,6 0 0,-4-2 0,-1 0 0,1 0 0,-1 0 0,1 0 0,-1-1 0,1 0 0,-1 0 0,0 0 0,0-1 0,0 0 0,6-3 0,7-9 0,0 0 0,-1-1 0,-1-1 0,26-33 0,20-40 0,-47 65 0,2 1 0,0 0 0,40-40 0,-53 60 0,1 0 0,0 0 0,0 1 0,0 0 0,1 0 0,-1 1 0,1-1 0,0 1 0,0 0 0,-1 0 0,1 1 0,0 0 0,0 0 0,1 1 0,-1-1 0,0 1 0,8 1 0,-9 0 0,-1-1 0,1 1 0,0 1 0,0-1 0,0 1 0,-1-1 0,1 1 0,-1 1 0,1-1 0,-1 1 0,0-1 0,0 1 0,0 1 0,0-1 0,-1 0 0,1 1 0,-1 0 0,0 0 0,0 0 0,0 0 0,2 6 0,2 7 0,-1 0 0,-1 0 0,-1 1 0,-1 0 0,0 0 0,0 28 0,7 40 0,39 111-1365,-38-159-5461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7.70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8 523 24575,'-6'0'0,"4"-11"0,8-14 0,8-14 0,13-12 0,2-7 0,1 0 0,1-1 0,1 4 0,0 7 0,1 10 0,-1 7 0,-5 3 0,-7 6-8191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29.80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8.12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24575,'2199'0'-1365,"-2137"0"-5461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8.91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0 24575,'4'123'0,"20"129"0,37 115 0,-30-190 0,18 154 0,24 133 0,-67-438 0,21 91 0,-23-107 0,-1 0 0,1 0 0,1 0 0,0-1 0,0 0 0,1 1 0,0-2 0,10 13 0,-14-20 0,-1 1 0,1-1 0,0 1 0,-1-1 0,1 0 0,0 1 0,0-1 0,0 0 0,0 0 0,0 0 0,0-1 0,0 1 0,0 0 0,0-1 0,0 1 0,1-1 0,-1 0 0,0 0 0,0 0 0,3 0 0,0-1 0,0 0 0,-1-1 0,1 1 0,-1-1 0,1 0 0,-1 0 0,0-1 0,7-4 0,16-14 0,-1-2 0,-1-1 0,-1-1 0,31-41 0,265-379-455,-34-24 0,-272 444 455,156-275 0,-127 215 0,52-144 0,-84 192-1214,-6 10-4853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3:22.26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9.69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24575,'1'34'0,"1"-1"0,2 0 0,11 43 0,34 93 0,-27-100 0,-14-42 0,1-1 0,1 0 0,16 28 0,-22-46 0,1-1 0,-1 0 0,1 0 0,0 0 0,1-1 0,-1 0 0,1 0 0,1 0 0,-1-1 0,1 0 0,0 0 0,0 0 0,0-1 0,16 6 0,-20-9 0,0 0 0,0 0 0,0-1 0,0 1 0,1-1 0,-1 0 0,0 0 0,0 0 0,0 0 0,1 0 0,-1-1 0,0 0 0,0 1 0,0-1 0,0 0 0,0-1 0,0 1 0,3-2 0,0-1 0,-1 0 0,0 0 0,0 0 0,-1-1 0,1 1 0,-1-1 0,0 0 0,6-9 0,1-7 0,-1 0 0,0 0 0,-2 0 0,7-25 0,-3 3 0,-2-2 0,-2 1 0,-2-1 0,-2-1 0,-2 1 0,-7-85 0,5 128 0,0-1 0,0 1 0,-1-1 0,1 1 0,-1-1 0,1 1 0,-1-1 0,0 1 0,0-1 0,0 1 0,0 0 0,-1 0 0,1 0 0,0-1 0,-1 1 0,0 0 0,1 1 0,-1-1 0,0 0 0,0 0 0,-3-1 0,3 2 0,-1 0 0,1 1 0,-1-1 0,1 1 0,-1-1 0,0 1 0,1 0 0,-1 0 0,0 0 0,1 0 0,-1 1 0,1-1 0,-1 1 0,1-1 0,-1 1 0,1 0 0,-3 1 0,-4 2 0,1 1 0,-1 0 0,1 0 0,0 0 0,1 1 0,-1 1 0,1-1 0,1 1 0,-1 0 0,-5 9 0,-6 18-1365,6-3-5461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00.21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57 24575,'1'-1'0,"-1"-1"0,1 0 0,-1 1 0,1-1 0,0 1 0,0-1 0,-1 1 0,1-1 0,0 1 0,1 0 0,-1-1 0,0 1 0,0 0 0,0 0 0,1 0 0,-1 0 0,1 0 0,-1 0 0,3-1 0,32-15 0,-31 15 0,1 0 0,-1 0 0,1 0 0,0 1 0,0-1 0,0 2 0,-1-1 0,1 0 0,0 1 0,0 0 0,0 1 0,8 1 0,-10-1 0,-1 1 0,1-1 0,0 1 0,-1 0 0,0 1 0,1-1 0,-1 0 0,0 1 0,0 0 0,-1-1 0,1 1 0,0 0 0,-1 1 0,0-1 0,0 0 0,0 1 0,0-1 0,0 1 0,2 7 0,19 60 0,-3 2 0,13 81 0,-15-61 0,10 33-71,-1-11-576,12 126 0,-37-208-6179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00.87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6 24575,'0'-5'0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01.48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20 197 24575,'-5'-5'0,"-2"-8"0,0-7 0,12-10 0,17-12 0,15-4 0,1 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02.67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477 1 24575,'-3'0'0,"1"1"0,-1-1 0,1 1 0,-1 0 0,1 0 0,-1 0 0,1 0 0,0 1 0,0-1 0,0 1 0,0-1 0,0 1 0,0 0 0,0-1 0,0 1 0,-2 3 0,-26 37 0,28-38 0,-8 13 0,1 1 0,1-1 0,0 2 0,2-1 0,-9 36 0,-8 99 0,23-152 0,-1 5 0,-1 8 0,1 0 0,0 0 0,3 25 0,-2-36 0,0 0 0,0-1 0,1 1 0,0 0 0,-1-1 0,1 1 0,0-1 0,0 1 0,0-1 0,1 1 0,-1-1 0,1 0 0,-1 1 0,1-1 0,0 0 0,0 0 0,-1 0 0,2 0 0,-1-1 0,0 1 0,0 0 0,0-1 0,1 0 0,-1 1 0,5 0 0,-4-1 0,0-1 0,0 0 0,0 0 0,0 0 0,0-1 0,0 1 0,0-1 0,0 0 0,-1 1 0,1-1 0,0 0 0,0-1 0,-1 1 0,1-1 0,0 1 0,-1-1 0,0 0 0,1 1 0,-1-1 0,0 0 0,3-4 0,5-5 0,0 0 0,-1 0 0,9-16 0,-1-4 0,0-2 0,12-39 0,9-16 0,-26 73 0,-7 16 0,-1 10 0,-3 4 0,0 0 0,-2 0 0,0 0 0,0 0 0,-8 28 0,5-20 0,-106 483 0,53-261 0,43-186 0,-33 88 0,35-118 0,-1 0 0,-1-1 0,-1 0 0,-33 42 0,43-64 0,0 0 0,0 0 0,-1-1 0,1 0 0,-1 0 0,-1 0 0,1-1 0,-12 6 0,16-9 0,-1 1 0,1-1 0,-1-1 0,1 1 0,-1 0 0,1-1 0,-1 1 0,0-1 0,1 0 0,-1 0 0,0 0 0,0 0 0,1 0 0,-1 0 0,0-1 0,1 0 0,-1 1 0,1-1 0,-1 0 0,1 0 0,-1 0 0,1-1 0,0 1 0,-1-1 0,1 1 0,0-1 0,-3-3 0,-5-6 0,2 0 0,-1 0 0,2-1 0,-1 0 0,2 0 0,0-1 0,0 0 0,-7-26 0,2-3 0,-10-72 0,15 43 0,2 0 0,4 0 0,2 0 0,4 1 0,3-1 0,3 1 0,30-97 0,-35 142 0,2 1 0,0 0 0,2 1 0,1 0 0,0 0 0,2 1 0,0 1 0,2 1 0,0 0 0,1 0 0,1 2 0,37-29 0,-46 41 12,0 0 0,0 1 0,1 1 0,0 0 0,0 0 0,0 1 0,0 0 0,1 1 0,11-2 0,6 2-507,0 0 0,33 4 0,-20 0-6331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04.64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286 9 24575,'0'-1'0,"0"1"0,0-1 0,-1 1 0,1-1 0,0 1 0,-1 0 0,1-1 0,0 1 0,-1-1 0,1 1 0,0 0 0,-1-1 0,1 1 0,-1 0 0,1-1 0,-1 1 0,1 0 0,-1 0 0,1-1 0,-1 1 0,1 0 0,-1 0 0,0 0 0,1 0 0,-1 0 0,1 0 0,-1 0 0,1 0 0,-1 0 0,1 0 0,-1 0 0,0 0 0,1 0 0,-1 0 0,1 1 0,-1-1 0,1 0 0,-1 1 0,-25 6 0,9 0 0,0 1 0,0 1 0,0 0 0,1 2 0,1 0 0,0 0 0,-20 20 0,25-22 0,1 1 0,0 1 0,1-1 0,0 1 0,0 1 0,1-1 0,1 1 0,0 0 0,0 1 0,1 0 0,-3 14 0,7-24 0,1 0 0,-1 1 0,1-1 0,0 1 0,0-1 0,0 1 0,0-1 0,2 6 0,-2-9 0,0 1 0,0 0 0,0-1 0,1 1 0,-1 0 0,0-1 0,1 1 0,-1-1 0,1 1 0,-1-1 0,1 1 0,-1-1 0,1 1 0,-1-1 0,1 1 0,-1-1 0,1 1 0,-1-1 0,1 0 0,0 1 0,-1-1 0,1 0 0,0 0 0,-1 1 0,1-1 0,0 0 0,-1 0 0,1 0 0,0 0 0,-1 0 0,1 0 0,0 0 0,-1 0 0,1 0 0,0 0 0,-1-1 0,1 1 0,0 0 0,-1 0 0,1-1 0,0 1 0,-1 0 0,1-1 0,0 1 0,-1 0 0,1-1 0,8-4 0,-1 0 0,0-1 0,-1 0 0,1 0 0,-1 0 0,-1-1 0,1 0 0,-1 0 0,0-1 0,6-10 0,4-10 0,21-50 0,-15 28 0,-22 50 0,0 0 0,0 0 0,0 0 0,0 1 0,0-1 0,0 0 0,0 0 0,0 0 0,0 0 0,0 0 0,0 1 0,0-1 0,0 0 0,0 0 0,0 0 0,0 0 0,0 0 0,0 1 0,0-1 0,0 0 0,1 0 0,-1 0 0,0 0 0,0 0 0,0 0 0,0 0 0,0 0 0,0 1 0,1-1 0,-1 0 0,0 0 0,0 0 0,0 0 0,0 0 0,0 0 0,1 0 0,-1 0 0,0 0 0,0 0 0,0 0 0,0 0 0,0 0 0,1 0 0,-1 0 0,0 0 0,0 0 0,0 0 0,0 0 0,0 0 0,1 0 0,-1 0 0,0 0 0,0-1 0,0 1 0,0 0 0,0 0 0,0 0 0,1 0 0,-1 0 0,3 19 0,12 121 0,6-1 0,47 160 0,-67-293 0,1 0 0,0 1 0,1-2 0,-1 1 0,1 0 0,0-1 0,1 1 0,-1-1 0,1 0 0,8 9 0,-10-13 0,0 1 0,0-1 0,0 1 0,1-1 0,-1 0 0,0 0 0,1 0 0,-1 0 0,1-1 0,-1 1 0,1-1 0,-1 1 0,1-1 0,-1 0 0,1 0 0,0 0 0,-1 0 0,1 0 0,-1-1 0,1 1 0,-1-1 0,1 0 0,-1 1 0,1-1 0,-1 0 0,0-1 0,1 1 0,1-2 0,8-4 0,-1 0 0,-1-1 0,0 0 0,0-1 0,0 0 0,-1 0 0,15-21 0,-1-5 0,22-42 0,2-4 0,-47 81 0,24-30 0,-23 29 0,0 1 0,-1-1 0,1 1 0,0 0 0,-1-1 0,1 1 0,0 0 0,-1-1 0,1 1 0,0 0 0,0 0 0,-1-1 0,1 1 0,0 0 0,0 0 0,-1 0 0,1 0 0,0 0 0,0 0 0,-1 0 0,1 1 0,0-1 0,0 0 0,-1 0 0,1 1 0,0-1 0,0 0 0,-1 1 0,1-1 0,0 0 0,-1 1 0,1-1 0,-1 1 0,1-1 0,-1 1 0,1-1 0,-1 1 0,1 0 0,-1-1 0,1 1 0,-1 0 0,1 0 0,2 6 0,0-1 0,0 0 0,0 1 0,-1 0 0,0 0 0,1 13 0,-2-15 0,0 0 0,-1 0 0,2 0 0,-1 0 0,1 0 0,-1 0 0,1-1 0,0 1 0,1 0 0,-1-1 0,1 0 0,0 1 0,6 5 0,-8-9 0,1 0 0,-1 0 0,1-1 0,-1 1 0,0-1 0,1 1 0,-1-1 0,1 1 0,0-1 0,-1 0 0,1 1 0,-1-1 0,1 0 0,-1 0 0,1 0 0,0-1 0,-1 1 0,1 0 0,-1-1 0,1 1 0,-1-1 0,1 1 0,-1-1 0,1 1 0,-1-1 0,0 0 0,1 0 0,-1 0 0,0 0 0,0 0 0,1 0 0,0-2 0,5-4 0,0 0 0,0-1 0,10-15 0,38-73 0,-38 62 0,30-42 0,-44 72 0,0-1 0,1 1 0,-1 0 0,1 0 0,7-5 0,-10 8 0,-1 1 0,1-1 0,0 1 0,-1 0 0,1-1 0,0 1 0,-1 0 0,1 0 0,0-1 0,0 1 0,-1 0 0,1 0 0,0 0 0,0 0 0,-1 0 0,1 0 0,0 0 0,-1 0 0,1 0 0,0 0 0,0 1 0,-1-1 0,1 0 0,0 0 0,-1 1 0,1-1 0,0 0 0,-1 1 0,1-1 0,0 1 0,-1-1 0,1 1 0,-1-1 0,1 1 0,-1-1 0,1 1 0,-1 0 0,1-1 0,-1 1 0,0-1 0,1 1 0,-1 0 0,0 0 0,0-1 0,1 1 0,-1 0 0,0-1 0,0 1 0,0 1 0,4 14 0,-1-1 0,0 1 0,-1 0 0,0 25 0,2 19 0,9 32 0,3-2 0,38 118 0,-52-202 0,0 1 0,1-1 0,0 0 0,0 0 0,0 0 0,1-1 0,8 11 0,-11-14 0,0-1 0,1 0 0,-1 1 0,1-1 0,-1 0 0,1 0 0,-1 0 0,1 0 0,0 0 0,0-1 0,-1 1 0,1 0 0,0-1 0,0 1 0,0-1 0,0 0 0,0 0 0,0 1 0,-1-1 0,1-1 0,0 1 0,0 0 0,0 0 0,0-1 0,0 1 0,0-1 0,-1 1 0,1-1 0,0 0 0,0 0 0,-1 0 0,3-1 0,4-4 0,0-1 0,0 1 0,-1-1 0,0-1 0,0 1 0,-1-1 0,0 0 0,9-17 0,37-81 0,-42 83 0,38-79 0,49-122 0,-93 213 0,-1-1 0,1 1 0,-2-1 0,0 0 0,1-21 0,-3 31 0,0-1 0,0 0 0,0 0 0,0 0 0,-1 0 0,0 1 0,1-1 0,-1 0 0,0 1 0,0-1 0,0 0 0,-1 1 0,1-1 0,0 1 0,-1 0 0,0-1 0,0 1 0,1 0 0,-1 0 0,-1 0 0,1 0 0,0 0 0,0 1 0,-1-1 0,1 1 0,-1-1 0,1 1 0,-1 0 0,-2-1 0,3 2 0,0-1 0,0 1 0,1 0 0,-1-1 0,0 1 0,0 0 0,0 0 0,0 0 0,0 0 0,1 1 0,-1-1 0,0 0 0,0 1 0,0-1 0,1 1 0,-1 0 0,0 0 0,-2 1 0,1 0 0,-1 1 0,1 0 0,0-1 0,0 1 0,0 0 0,1 1 0,-1-1 0,-2 4 0,-2 6 0,1 0 0,0 0 0,1 1 0,-5 14 0,-6 43 0,2 0 0,3 0 0,4 1 0,3 1 0,6 97 0,-1-151 0,0 1 0,2 0 0,7 29 0,-9-43 0,1 0 0,0-1 0,1 1 0,-1-1 0,1 1 0,0-1 0,0 0 0,0 0 0,1-1 0,0 1 0,0-1 0,0 1 0,0-1 0,1 0 0,0-1 0,6 5 0,1-3 0,0 0 0,0 0 0,1-1 0,0 0 0,0-1 0,0-1 0,0 0 0,15 0 0,115-6 0,-78 0 0,-50 4-59,159-11 246,-138 7-685,0-2 1,63-18-1,-42 4-6328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8.73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4666 24575,'1'-8'0,"0"0"0,0 1 0,1-1 0,0 1 0,0-1 0,3-7 0,2-3 0,128-325 0,25 6 0,-129 274 0,99-193 0,11 6 0,283-378 0,-31 100 0,-84 125 0,-5 7 0,-7-46 0,-238 340 0,158-280 0,-179 317 53,52-65-1,-52 78-542,-2-1 0,29-59 0,-45 68-6336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49.75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424 0 24575,'-18'18'0,"9"-10"0,1 1 0,0 0 0,0 0 0,1 1 0,0 0 0,-8 16 0,2 5 0,1 1 0,1 0 0,-6 35 0,-13 104 0,17-83 0,-118 622 0,59-326 0,55-290-455,4 1 0,-1 178 0,15-244-6371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0.99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0 163 24575,'18'-15'0,"0"2"0,0 0 0,1 1 0,1 1 0,25-11 0,-13 8 0,1 1 0,0 1 0,1 2 0,0 2 0,1 1 0,0 1 0,0 2 0,0 2 0,37 1 0,-61 1 0,0 1 0,-1-1 0,1 2 0,0 0 0,0 0 0,14 5 0,-20-4 0,0-1 0,0 1 0,0 0 0,0 0 0,0 1 0,-1 0 0,1 0 0,-1 0 0,0 0 0,0 0 0,-1 1 0,1 0 0,4 8 0,-2-1 0,1 2 0,-2-1 0,0 1 0,-1-1 0,0 1 0,-1 0 0,0 1 0,-1-1 0,-1 1 0,0-1 0,-1 1 0,-1-1 0,0 0 0,-1 1 0,-1-1 0,-4 15 0,1-8 0,-1 0 0,-1 0 0,-1 0 0,-1-1 0,0-1 0,-2 1 0,0-2 0,-1 0 0,-28 29 0,17-24 0,17-17 0,0-1 0,1 2 0,-1-1 0,1 1 0,1 0 0,-1 1 0,1-1 0,-4 9 0,9-15 0,-1 1 0,1-1 0,0 0 0,0 0 0,0 0 0,1 0 0,-1 0 0,0 1 0,0-1 0,1 0 0,-1 0 0,0 0 0,1 0 0,-1 0 0,1 0 0,-1 0 0,1 0 0,0 0 0,0 0 0,-1 0 0,1 0 0,0-1 0,0 1 0,0 0 0,0-1 0,0 1 0,0 0 0,1 0 0,35 18 0,-27-15 0,31 16 0,-1 1 0,44 32 0,-73-45 0,1 0 0,-1 2 0,-1-1 0,0 1 0,0 1 0,-1 0 0,0 0 0,-1 1 0,0 0 0,-1 0 0,7 18 0,-8-15 0,-1 1 0,0 0 0,-1 1 0,-1-1 0,2 28 0,-5-34 0,0-1 0,-1 1 0,0 0 0,-1-1 0,0 1 0,0-1 0,-1 0 0,0 0 0,-1 0 0,0 0 0,-6 10 0,3-7 0,-1-1 0,0 0 0,-1 0 0,0 0 0,-1-1 0,0 0 0,0-1 0,-1 0 0,-1-1 0,1 0 0,-17 7 0,7-5 0,-2-1 0,1-1 0,-1-1 0,-1-1 0,-40 5 0,-9 3-1365,44-8-5461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2.38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492 1 24575,'-26'0'0,"0"2"0,1 0 0,0 2 0,0 1 0,0 1 0,0 1 0,1 1 0,0 1 0,1 1 0,-42 25 0,51-26 0,1 0 0,1 1 0,-1 0 0,2 1 0,-1 0 0,2 1 0,-1 0 0,2 1 0,-1 0 0,2 0 0,0 1 0,0 0 0,2 1 0,0 0 0,0 0 0,1 0 0,1 0 0,-3 23 0,7-36 0,-3 13 0,2-1 0,0 1 0,1-1 0,2 20 0,-2-31 0,0 0 0,1 0 0,-1 0 0,1 0 0,0 0 0,0 0 0,0 0 0,0-1 0,1 1 0,-1 0 0,1-1 0,-1 1 0,1-1 0,0 0 0,0 1 0,0-1 0,1 0 0,-1 0 0,0 0 0,1-1 0,-1 1 0,1 0 0,-1-1 0,1 0 0,0 0 0,0 0 0,4 2 0,4-2 0,1 1 0,-1-2 0,1 0 0,-1 0 0,1-1 0,-1 0 0,1-1 0,-1 0 0,16-5 0,11-7 0,47-21 0,-33 8 0,0-2 0,-2-2 0,91-75 0,-138 103 0,1 0 0,-1 1 0,1-1 0,0 1 0,0-1 0,0 1 0,8-3 0,-11 5 0,0 0 0,0 0 0,0 0 0,1 0 0,-1 0 0,0 0 0,0 1 0,0-1 0,0 0 0,1 1 0,-1-1 0,0 0 0,0 1 0,0-1 0,0 1 0,0 0 0,0-1 0,0 1 0,0 0 0,0 0 0,0 0 0,-1-1 0,1 1 0,0 0 0,0 0 0,-1 0 0,1 0 0,-1 0 0,1 0 0,-1 1 0,1-1 0,-1 0 0,0 0 0,1 1 0,3 10 0,-1-1 0,0 1 0,-1-1 0,0 1 0,-1 0 0,0 20 0,-9 75 0,5-72 0,-6 47 0,-7 174 0,16-251 0,1 1 0,-1 0 0,1 0 0,0-1 0,0 1 0,1 0 0,-1-1 0,1 1 0,6 9 0,-7-13 0,0 0 0,1 0 0,-1 0 0,1-1 0,0 1 0,0 0 0,-1-1 0,1 1 0,0-1 0,0 0 0,0 0 0,0 0 0,1 0 0,-1 0 0,0 0 0,0 0 0,1-1 0,-1 1 0,0-1 0,1 1 0,-1-1 0,0 0 0,1 0 0,-1 0 0,1-1 0,2 0 0,7-1 0,0-2 0,0 0 0,0 0 0,-1-1 0,0 0 0,0-1 0,0 0 0,14-12 0,77-68 0,-98 83 0,35-33 0,-2-3 0,-1-1 0,-3-1 0,55-88 0,-69 96 0,-1-2 0,-2 0 0,-1-1 0,-2 0 0,-2-1 0,-1-1 0,7-55 0,-59 659-1365,42-524-5461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2:3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2.75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0 273 24575,'11'-5'0,"9"-8"0,12-6 0,17-6 0,6-4 0,4-3 0,3 4 0,2 2 0,-10-1 0,-8 0 0,-7 3 0,-10 7-8191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3.33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29 152 24575,'-5'0'0,"-2"5"0,0 8 0,1 7 0,2 5 0,24-1 0,29-5 0,30-11 0,11-18 0,7-13 0,-2-7 0,-6-11 0,-13-2 0,-14-1 0,-12 3 0,-14 7-8191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3.69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0 381 24575,'0'-5'0,"0"-8"0,0-7 0,6-10 0,6-7 0,8-1 0,11-1 0,11 2 0,4 0 0,-1 3 0,-2 5 0,-2 9 0,6 2 0,14 4 0,-5 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4.89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69 850 24575,'-1'5'0,"0"0"0,0 0 0,0-1 0,0 1 0,-1 0 0,0 0 0,-4 8 0,-5 10 0,0 16 0,1 0 0,2 1 0,2 0 0,2 1 0,1-1 0,3 50 0,2-119 0,1-1 0,1 0 0,15-52 0,-6 27 0,20-96 0,25-303 0,-58 237 0,0 16 0,0 249 0,2 0 0,14 76 0,32 95 0,11-3-1365,-44-167-5461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5.26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67 24575,'11'0'0,"20"0"0,32-6 0,21-1 0,14 0 0,-5 2 0,-7 1 0,-14-4 0,-12-6 0,-17-1-8191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6.66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198 0 24575,'0'2'0,"-1"0"0,0 0 0,0 0 0,0-1 0,1 1 0,-2 0 0,1-1 0,0 1 0,0-1 0,0 1 0,-1-1 0,1 0 0,-1 1 0,1-1 0,-1 0 0,0 0 0,-2 1 0,-10 10 0,-2 6 0,1 0 0,1 2 0,1 0 0,1 0 0,1 1 0,0 0 0,2 1 0,1 0 0,0 1 0,-7 41 0,4-3 0,3 0 0,3 0 0,3 63 0,1-110 0,1-5 0,0 0 0,0 0 0,1-1 0,2 15 0,-2-22 0,-1 1 0,0-1 0,1 0 0,-1 1 0,1-1 0,-1 0 0,1 0 0,0 1 0,-1-1 0,1 0 0,0 0 0,0 0 0,0 0 0,0 0 0,0 0 0,0 0 0,0 0 0,0 0 0,1 0 0,-1-1 0,0 1 0,0-1 0,1 1 0,-1-1 0,0 1 0,1-1 0,-1 1 0,1-1 0,-1 0 0,0 0 0,1 0 0,-1 0 0,1 0 0,1 0 0,4-2 0,-1 1 0,0-1 0,0 0 0,1-1 0,-1 0 0,-1 0 0,1 0 0,0 0 0,-1-1 0,0 0 0,0 0 0,0-1 0,0 1 0,0-1 0,-1 0 0,4-7 0,6-8 0,0 0 0,-2-2 0,10-23 0,5-20 0,-3-2 0,-3 0 0,17-100 0,-28 124 0,-3 34 0,-1 14 0,2 18 0,17 79 0,-15-53 0,2-1 0,22 54 0,-31-94 0,1-1 0,0 0 0,0 0 0,0 0 0,1-1 0,0 1 0,0-1 0,10 9 0,-13-13 0,-1-1 0,1 0 0,0 0 0,0 0 0,-1 0 0,1 0 0,0 0 0,0 0 0,0-1 0,0 1 0,0 0 0,0-1 0,0 0 0,0 1 0,0-1 0,0 0 0,0 0 0,0 0 0,0-1 0,0 1 0,0 0 0,0-1 0,0 1 0,0-1 0,0 0 0,0 0 0,0 1 0,0-1 0,0-1 0,-1 1 0,1 0 0,0 0 0,-1 0 0,1-1 0,-1 1 0,0-1 0,1 0 0,0-1 0,14-20 0,-1-1 0,-1 0 0,-1 0 0,-2-2 0,11-32 0,-5 15 0,-9 25 0,4-13 0,23-40 0,-19 52 0,-16 19 0,1 0 0,-1-1 0,0 1 0,1 0 0,-1 0 0,1 0 0,-1 0 0,0 0 0,1 0 0,-1 0 0,0 0 0,1 0 0,-1 0 0,0 0 0,1 0 0,-1 0 0,1 0 0,-1 0 0,0 0 0,1 0 0,-1 1 0,0-1 0,1 0 0,-1 0 0,0 0 0,1 1 0,-1-1 0,0 0 0,0 0 0,1 1 0,-1-1 0,0 1 0,2 2 0,0 0 0,-1 0 0,1 1 0,-1-1 0,0 1 0,0 0 0,-1-1 0,1 1 0,0 4 0,0 96 0,-2-83 0,0 0 0,2 0 0,0 0 0,1 0 0,1-1 0,11 40 0,-14-58 0,1-1 0,-1 1 0,1-1 0,-1 0 0,1 1 0,0-1 0,0 0 0,-1 1 0,1-1 0,0 0 0,0 0 0,0 0 0,0 0 0,0 0 0,1 0 0,-1 0 0,0 0 0,0 0 0,1-1 0,-1 1 0,0 0 0,1-1 0,-1 1 0,0-1 0,1 1 0,-1-1 0,1 0 0,-1 0 0,1 0 0,-1 0 0,1 0 0,-1 0 0,1 0 0,-1 0 0,1 0 0,-1-1 0,1 1 0,-1 0 0,0-1 0,1 0 0,1 0 0,3-3 0,0 1 0,-1-1 0,1 0 0,-1-1 0,0 1 0,0-1 0,7-9 0,42-60 0,-54 73 0,1 0 0,-1 0 0,1 0 0,0 0 0,-1 0 0,1 0 0,0 0 0,0 0 0,0 1 0,-1-1 0,1 0 0,0 1 0,0-1 0,0 0 0,0 1 0,0-1 0,0 1 0,1-1 0,-1 1 0,0 0 0,0-1 0,0 1 0,0 0 0,0 0 0,0 0 0,1 0 0,-1 0 0,0 0 0,0 0 0,0 0 0,0 1 0,1-1 0,-1 0 0,0 1 0,0-1 0,0 1 0,0-1 0,0 1 0,0-1 0,0 1 0,0 0 0,0-1 0,0 1 0,-1 0 0,1 0 0,0 0 0,0 0 0,-1-1 0,1 1 0,0 0 0,0 2 0,4 6 0,0 0 0,-1 1 0,0 0 0,4 15 0,-7-22 0,24 96 63,-16-59-777,19 56 0,-12-61-6112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7.23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15 482 24575,'-5'-6'0,"-3"-12"0,7-14 0,8-19 0,15-16 0,8-8 0,5 3 0,1 3 0,1 8 0,0 31 0,-2 31 0,-1 37 0,-1 45 0,0 20 0,-1 8 0,-5-3 0,-8-15 0,-6-24-8191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7.56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24575,'0'5'0,"0"14"0,6 24 0,7 22 0,1 16 0,4 22 0,4 9 0,-1-2 0,1-11 0,-4-15 0,-4-12 0,-5-12 0,-4-11 0,-2-3 0,-8 2 0,-3-8-8191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8.62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743 31 24575,'-12'-1'0,"1"-1"0,0 1 0,0-2 0,-13-4 0,-25-4 0,29 8 0,0 1 0,0 1 0,0 1 0,1 1 0,-1 1 0,0 0 0,-25 7 0,29-4 0,0 1 0,0 0 0,1 1 0,-1 1 0,1 1 0,1 0 0,0 1 0,-23 20 0,-41 46 0,-21 19 0,88-87 0,2 1 0,-1 0 0,2 1 0,-1 0 0,1 0 0,0 1 0,1 0 0,1 0 0,0 0 0,-7 17 0,11-22 0,0 0 0,1 0 0,0 1 0,-1-1 0,2 0 0,-1 1 0,1-1 0,0 0 0,0 1 0,1-1 0,0 0 0,0 0 0,0 1 0,1-1 0,0 0 0,0 0 0,1 0 0,-1-1 0,1 1 0,1-1 0,-1 1 0,1-1 0,4 5 0,3 1 0,1 1 0,1-2 0,0 1 0,0-2 0,1 0 0,0-1 0,20 10 0,-2-5 0,0 0 0,49 11 0,-55-18-124,0-1 0,0-1 0,0-1 0,0-1 0,0-2 0,0-1-1,0 0 1,0-2 0,0-1 0,49-15 0,-42 6-6702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29:59.60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0 264 24575,'8'0'0,"0"-2"0,-1 1 0,1-1 0,-1 0 0,0-1 0,0 1 0,0-2 0,10-5 0,10-3 0,103-46 0,-63 27 0,1 2 0,1 4 0,90-22 0,-68 32 0,165-6 0,96 21 0,-189 3 0,1226 1-1365,-1365-4-5461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3:22.26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0.87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72 1 24575,'-19'404'0,"15"-370"0,-39 364 0,39-317 0,3 1 0,19 153 0,-14-210-273,2-1 0,0 1 0,2-1 0,17 39 0,-9-32-6553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1.31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167 0 24575,'0'5'0,"0"216"0,-32 251 0,7-265-65,9-57-585,-60 256 0,59-349-6176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1.67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0 267 24575,'6'0'0,"6"0"0,8 0 0,5 0 0,9-6 0,5-1 0,12 0 0,8-9 0,11-9 0,10-4 0,1-3 0,5-2 0,-3 0 0,-9 5 0,-1 3 0,-13 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2.17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24575,'0'1429'-1365,"0"-1403"-5461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2.78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69 4 24575,'74'-1'0,"-36"-1"0,-1 2 0,1 1 0,-1 2 0,48 10 0,-76-10 0,0 0 0,0 1 0,0 0 0,-1 1 0,1 0 0,-1 0 0,-1 1 0,1 0 0,-1 0 0,0 1 0,0 0 0,-1 0 0,0 1 0,0-1 0,-1 1 0,0 1 0,0-1 0,5 14 0,5 14 0,-2 1 0,-1 0 0,7 43 0,-17-70 0,50 288 0,-32-166 0,-5-37 0,-4 0 0,-5 1 0,-3-1 0,-13 117 0,6-189 0,0 1 0,-2-1 0,-1 0 0,-1-1 0,0 0 0,-2 0 0,-1-1 0,0 0 0,-24 32 0,14-27 0,0-1 0,-1 0 0,-1-2 0,-2 0 0,0-2 0,-39 25 0,51-38 0,-1 0 0,1-1 0,-1-1 0,0 0 0,-1-1 0,0 0 0,-21 3 0,4-4 0,1-2 0,-50-2 0,33-1-1365,4-1-5461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3.72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24575,'1'12'0,"1"0"0,0 0 0,1-1 0,1 1 0,0 0 0,0-1 0,1 0 0,10 16 0,8 23 0,67 220 0,-22 12 0,-7-29 0,19 44-397,142 579-65,-72-157 462,167 745 0,-177-1013 139,-140-449-135,78 263 849,-52-162-1604,61 152 0,-60-195-6075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4.37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295 0 24575,'-13'511'0,"-44"-7"0,-44 45 0,42-237 0,47-231-33,8-48-300,-2 1 0,-1-1 0,-14 41 0,6-41-6493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4.82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0 430 24575,'21'-13'0,"-1"0"0,-1-1 0,0-1 0,33-33 0,6-7 0,-7 17 0,2 2 0,1 3 0,73-33 0,-87 48 0,1 2 0,1 1 0,0 3 0,1 1 0,1 2 0,-1 2 0,56-2 0,-2 7 0,-1 4 0,118 18 0,-54 6-1365,-101-14-5461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6.36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13 1941 24575,'-1'-1'0,"-1"-1"0,1 0 0,0 1 0,0-1 0,0 0 0,0 0 0,1 1 0,-1-1 0,0 0 0,1 0 0,-1 0 0,1 0 0,0 0 0,0 0 0,0 0 0,0-3 0,-1-6 0,1-9 0,1 0 0,0 0 0,1 1 0,2-1 0,0 1 0,9-27 0,99-278 0,26 3-376,-27 65 108,-76 172 268,239-527 0,-269 602-77,2-3 134,-1 1 0,-1-1-1,0-1 1,5-17-1,-9 29-47,-1-1 1,1 1-1,-1-1 0,0 1 0,1-1 0,-1 1 0,0-1 0,0 1 0,0-1 1,0 0-1,0 1 0,-1-1 0,1 1 0,0-1 0,-1 1 0,1 0 0,-1-1 1,0 1-1,1-1 0,-1 1 0,0 0 0,0-1 0,1 1 0,-1 0 0,0 0 1,-1 0-1,1 0 0,0 0 0,0 0 0,0 0 0,-1 0 0,1 0 0,0 1 0,-1-1 1,1 0-1,0 1 0,-1-1 0,1 1 0,-1-1 0,1 1 0,-1 0 0,1 0 1,-1 0-1,1 0 0,-1 0 0,1 0 0,-3 0 0,-8 1-9,0 0 0,1 1 0,-1 0 0,0 0 0,1 1 0,-1 1 0,1 0 0,0 1 0,0 0 0,1 1 0,-1 0 0,1 0 0,1 1 0,-13 11 0,-2 3 0,2 2 0,1 0 0,1 1 0,-23 36 0,24-28 0,2 2 0,1-1 0,2 2 0,-15 53 0,-4 11 0,7-17 0,3 2 0,-18 128 0,-6 28 0,32-176 0,2 0 0,4 1 0,-3 102 0,15 483 0,-8-574 0,4-71 0,0 1 0,0-1 0,0 1 0,-1-1 0,0 0 0,0 1 0,-1-1 0,1 0 0,-1 0 0,-6 8 0,9-13 0,0 0 0,-1 0 0,1 1 0,0-1 0,0 0 0,0 0 0,0 0 0,0 1 0,0-1 0,-1 0 0,1 0 0,0 0 0,0 1 0,0-1 0,-1 0 0,1 0 0,0 0 0,0 0 0,-1 0 0,1 0 0,0 0 0,0 1 0,-1-1 0,1 0 0,0 0 0,0 0 0,-1 0 0,1 0 0,0 0 0,0 0 0,-1 0 0,1 0 0,0 0 0,0-1 0,-1 1 0,1 0 0,0 0 0,0 0 0,0 0 0,-1 0 0,1 0 0,0 0 0,0-1 0,-1 1 0,1 0 0,0 0 0,0 0 0,0 0 0,0-1 0,-1 1 0,1 0 0,0 0 0,0 0 0,0-1 0,0 1 0,0 0 0,0 0 0,0-1 0,-1 1 0,0-5 0,0 0 0,0 0 0,0 0 0,1 0 0,-1 0 0,1 0 0,1 0 0,-1 0 0,0 0 0,3-8 0,17-59 0,-15 57 0,35-96 0,5 1 0,62-107 0,135-203 0,-239 416 0,26-46 0,-12 20 0,0 0 0,2 2 0,1 0 0,1 2 0,31-32 0,-48 55 0,-1 0 0,0 0 0,1 1 0,-1-1 0,1 1 0,0 0 0,0 0 0,0 0 0,0 0 0,0 1 0,0 0 0,1 0 0,-1 0 0,0 0 0,0 0 0,9 1 0,-9 1 0,-1-1 0,1 1 0,-1 0 0,1 0 0,-1 1 0,0-1 0,0 1 0,0-1 0,0 1 0,0 0 0,0 0 0,0 1 0,0-1 0,-1 1 0,1-1 0,-1 1 0,0 0 0,0-1 0,0 1 0,3 5 0,6 15 0,-1-1 0,-1 1 0,-1 1 0,0 0 0,-2 0 0,5 42 0,3 151 0,-14-217 0,-1 220 0,2 43 0,3-221-1365,2-10-5461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7.10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 0 24575,'-1'103'0,"-1"-27"0,3 0 0,15 108 0,-15-176 0,1 1 0,0-1 0,0 1 0,1-1 0,0 1 0,0-1 0,1 0 0,0-1 0,0 1 0,1-1 0,0 1 0,11 11 0,-15-18 0,0 0 0,0 0 0,1 0 0,-1 0 0,0 0 0,1 0 0,-1-1 0,1 1 0,-1 0 0,1-1 0,-1 1 0,1-1 0,-1 0 0,1 1 0,0-1 0,-1 0 0,1 0 0,-1 0 0,1 0 0,0 0 0,-1-1 0,1 1 0,-1 0 0,1-1 0,-1 1 0,1-1 0,-1 0 0,1 1 0,-1-1 0,0 0 0,1 0 0,-1 0 0,0 0 0,1 0 0,-1 0 0,0 0 0,0 0 0,0 0 0,1-3 0,4-4 0,-1 1 0,1-2 0,-2 1 0,1 0 0,3-13 0,8-22 0,-2-2 0,-2 0 0,-3-1 0,-1 0 0,3-90 0,-11 126 0,0 0 0,-1 0 0,-3-16 0,3 24 0,1 1 0,-1-1 0,1 1 0,-1-1 0,1 1 0,-1-1 0,0 1 0,0-1 0,0 1 0,1 0 0,-1-1 0,-1 1 0,-1-2 0,3 3 0,-1 0 0,0-1 0,0 1 0,1 0 0,-1 0 0,0 0 0,0 0 0,0 0 0,1 0 0,-1 0 0,0 0 0,0 0 0,0 0 0,1 0 0,-1 0 0,0 0 0,0 1 0,1-1 0,-1 0 0,0 1 0,1-1 0,-1 0 0,0 1 0,1-1 0,-1 1 0,0-1 0,1 1 0,-1 0 0,1-1 0,-1 2 0,-2 2-105,0 0 0,0 0 0,1 0 0,-1 1 0,1-1 0,0 1 0,0 0 0,1 0 0,0 0 0,0 0 0,0 0 0,-1 7 0,-1 15-6721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2:39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8.43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168 425 24575,'-7'0'0,"-6"0"0,0 0 0,0 1 0,1 0 0,-22 5 0,30-5 0,1 1 0,-1-1 0,1 1 0,-1-1 0,1 1 0,-1 0 0,1 0 0,0 1 0,0-1 0,0 1 0,1-1 0,-1 1 0,1 0 0,-1 0 0,1 0 0,0 0 0,0 0 0,0 1 0,0-1 0,-1 6 0,-1 3 0,1 1 0,0 0 0,1 1 0,0-1 0,1 0 0,0 0 0,2 21 0,0-28 0,-1 1 0,1-1 0,0 1 0,0-1 0,1 1 0,0-1 0,0 0 0,0 0 0,1 0 0,0 0 0,0 0 0,0-1 0,1 1 0,0-1 0,0 0 0,8 8 0,-11-13 0,-1 1 0,1-1 0,0 1 0,0-1 0,0 1 0,0-1 0,0 0 0,0 1 0,-1-1 0,1 0 0,0 0 0,0 0 0,0 0 0,0 0 0,0 0 0,0 0 0,0 0 0,0 0 0,0 0 0,0 0 0,0-1 0,0 1 0,0 0 0,0-1 0,-1 1 0,1 0 0,0-1 0,0 1 0,0-1 0,-1 0 0,1 1 0,0-1 0,-1 0 0,1 1 0,0-1 0,-1 0 0,1 0 0,-1 1 0,1-1 0,-1 0 0,1 0 0,-1-1 0,18-42 0,-16 37 0,29-100 0,-5-1 0,18-170 0,-44 273 0,1 1 0,0-1 0,0 0 0,0 0 0,1 1 0,0-1 0,0 1 0,0-1 0,0 1 0,1 0 0,5-7 0,-7 10 0,1-1 0,-1 1 0,1-1 0,-1 1 0,1 0 0,0 0 0,-1 0 0,1 0 0,0 0 0,0 0 0,0 0 0,0 1 0,0-1 0,0 1 0,0-1 0,0 1 0,0 0 0,0 0 0,0 0 0,0 0 0,0 0 0,0 0 0,0 1 0,0-1 0,0 1 0,0-1 0,0 1 0,0 0 0,3 1 0,-1 1 0,-1-1 0,1 1 0,-1 0 0,0 0 0,0 0 0,0 0 0,0 1 0,0-1 0,-1 1 0,0 0 0,1-1 0,-1 1 0,-1 0 0,1 0 0,0 1 0,0 4 0,4 13 0,5 40 0,-10-56 0,14 182 0,-1-15 0,-10-139 0,2 0 0,2-1 0,11 34 0,-17-62 0,0 1 0,0 0 0,0-1 0,1 0 0,-1 1 0,1-1 0,0 0 0,1 0 0,-1-1 0,1 1 0,5 3 0,-9-7 0,0-1 0,1 0 0,-1 0 0,1 0 0,-1 1 0,1-1 0,-1 0 0,1 0 0,-1 0 0,1 0 0,-1 0 0,1 0 0,-1 0 0,1 0 0,-1 0 0,1-1 0,-1 1 0,1 0 0,-1 0 0,1 0 0,-1-1 0,1 1 0,-1 0 0,0 0 0,1-1 0,-1 1 0,1 0 0,-1-1 0,0 1 0,1 0 0,-1-1 0,0 1 0,0-1 0,1 1 0,-1 0 0,0-1 0,1 0 0,5-13 0,1 0 0,-2 0 0,0-1 0,0 1 0,-2-1 0,4-31 0,1 3 0,14-64 0,56-354 0,-77 428 0,-1 25 0,0 0 0,1 0 0,0 0 0,0 0 0,4-14 0,-5 22 0,0 0 0,0 0 0,0 0 0,0 1 0,1-1 0,-1 0 0,0 0 0,0 0 0,0 0 0,0 0 0,0 0 0,0 1 0,0-1 0,1 0 0,-1 0 0,0 0 0,0 0 0,0 0 0,0 0 0,1 0 0,-1 0 0,0 0 0,0 0 0,0 0 0,0 0 0,1 1 0,-1-1 0,0 0 0,0 0 0,0-1 0,1 1 0,-1 0 0,0 0 0,0 0 0,0 0 0,0 0 0,1 0 0,-1 0 0,0 0 0,0 0 0,0 0 0,0 0 0,0 0 0,1 0 0,-1-1 0,0 1 0,0 0 0,0 0 0,0 0 0,0 0 0,0 0 0,0-1 0,1 1 0,-1 0 0,0 0 0,0 0 0,0 0 0,0-1 0,0 1 0,0 0 0,0 0 0,0 0 0,0-1 0,5 19 0,2 43 0,-2 1 0,-3 62 0,3 42 0,6-66-682,27 112-1,-21-141-6143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8.76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32 24575,'5'0'0,"8"0"0,7 0 0,5 0 0,4 0 0,3 0 0,1 0 0,0 0 0,1 0 0,-6-5 0,-8-8 0,-6-1-8191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09.11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1 580 24575,'0'-11'0,"5"-15"0,14-19 0,13-18 0,13-15 0,4 0 0,-1-3 0,-8 7 0,-6 5 0,-8 15-8191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10.914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1510 24575,'0'-5'0,"1"0"0,0 0 0,0 0 0,0 0 0,0 1 0,1-1 0,0 0 0,0 1 0,0-1 0,4-6 0,35-42 0,-35 45 0,56-61 0,2 3 0,4 3 0,1 3 0,79-50 0,0 12 0,181-86 0,-249 142 0,-1-3 0,-2-3 0,95-80 0,-80 50 0,117-74 0,-167 123 0,44-40 0,-20 14 0,-32 30 4,-20 15-461,0 0 1,17-18 0,-11 8-6370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0.43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331 460 24575,'-12'1'0,"0"0"0,0 1 0,0 0 0,0 1 0,0 1 0,1 0 0,-1 0 0,1 1 0,0 1 0,0 0 0,1 0 0,0 1 0,0 0 0,-14 14 0,10-8 0,0 2 0,0 0 0,2 0 0,0 1 0,1 0 0,0 1 0,2 1 0,-10 22 0,11-20 0,2 2 0,0-1 0,2 1 0,0 0 0,2 0 0,0 0 0,1 0 0,2 1 0,0-1 0,1 0 0,1 0 0,1 0 0,1-1 0,1 1 0,1-1 0,1 0 0,1-1 0,1 0 0,23 37 0,-24-46 0,0-1 0,1 0 0,0 0 0,0 0 0,1-2 0,0 1 0,1-1 0,0-1 0,0 0 0,0-1 0,1 0 0,0-1 0,0 0 0,1-1 0,-1-1 0,20 3 0,19 0 0,0-3 0,0-2 0,56-5 0,-57 1 0,46 0 0,187-33 0,-249 28 0,0-1 0,-1-1 0,0-2 0,-1-2 0,-1-1 0,0-1 0,-1-2 0,52-39 0,-60 37 0,-1 0 0,0-2 0,-2-1 0,-1-1 0,0 0 0,-2-2 0,-1 0 0,-1 0 0,-1-2 0,-2 1 0,10-32 0,-8 12 0,-2 0 0,-2-1 0,-2 0 0,-3-1 0,-1 1 0,-4-61 0,-1 84 0,1-7 0,-2-1 0,-10-53 0,10 76 0,-1 0 0,0 0 0,-1 0 0,0 1 0,0 0 0,-1 0 0,0 0 0,-1 0 0,0 1 0,0 0 0,-1 0 0,-14-12 0,11 11 0,-1 1 0,-1 0 0,1 1 0,-1 1 0,-1 0 0,1 0 0,-1 1 0,0 1 0,0 0 0,-1 1 0,1 0 0,-19-1 0,24 4 0,-1-1 0,0 1 0,1 1 0,-1 0 0,1 0 0,-1 0 0,1 1 0,0 0 0,-1 1 0,1 0 0,0 0 0,1 1 0,-1 0 0,0 0 0,1 1 0,0 0 0,0 0 0,1 1 0,-1 0 0,-8 10 0,0 5 0,1 0 0,1 1 0,1 1 0,1 0 0,-14 43 0,-24 129 0,31-85 0,-7 194 0,27 115 0,0-331 0,-3-71 0,1-8 0,0 0 0,0 0 0,4 17 0,-4-24 0,0 0 0,1-1 0,-1 1 0,0-1 0,1 1 0,0-1 0,-1 1 0,1-1 0,0 0 0,0 1 0,0-1 0,0 0 0,0 0 0,0 1 0,0-1 0,0 0 0,1 0 0,-1 0 0,0 0 0,1-1 0,-1 1 0,0 0 0,1 0 0,-1-1 0,1 1 0,-1-1 0,1 1 0,2-1 0,9 0 0,0-1 0,1-1 0,-1 0 0,0-1 0,0 0 0,0-1 0,0-1 0,0 0 0,12-7 0,13-4 0,8-3 0,1 3 0,0 1 0,84-15 0,-126 30 0,0-1 0,0 1 0,0-1 0,0 2 0,0-1 0,0 0 0,0 1 0,0 0 0,0 0 0,-1 0 0,1 1 0,0 0 0,-1-1 0,1 2 0,-1-1 0,0 0 0,1 1 0,-1 0 0,0 0 0,-1 0 0,1 1 0,-1-1 0,1 1 0,-1 0 0,0 0 0,0 0 0,3 6 0,-4-6-23,14 22 59,1-1 1,1 0-1,22 22 1,-34-41-130,0 0 0,0 0 0,1-1 0,0 0 0,0 0 0,0-1 0,0 0 0,1 0 0,0-1 0,0 1 0,0-2 0,0 1 0,0-1 0,0-1 0,16 2 0,24-4-6733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1.72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135 92 24575,'-4'0'0,"0"0"0,0 1 0,0-1 0,0 1 0,0 0 0,0 0 0,0 0 0,0 1 0,0-1 0,0 1 0,1 0 0,-1 0 0,1 0 0,-1 1 0,-4 3 0,3-1 0,1 1 0,-1-1 0,1 1 0,0 0 0,0 0 0,0 0 0,1 1 0,-3 8 0,-1 4 0,2 1 0,0 0 0,1 0 0,1 0 0,-1 26 0,4-45 0,-1 13 0,1 1 0,0-1 0,1 1 0,1-1 0,3 16 0,-5-27 0,1-1 0,0 1 0,-1-1 0,1 1 0,0-1 0,1 0 0,-1 1 0,0-1 0,1 0 0,-1 0 0,1 0 0,0 0 0,-1 0 0,1 0 0,0 0 0,0 0 0,0-1 0,1 1 0,-1-1 0,0 0 0,0 0 0,1 1 0,-1-1 0,1-1 0,-1 1 0,1 0 0,-1-1 0,1 1 0,0-1 0,-1 0 0,1 0 0,0 0 0,-1 0 0,1 0 0,4-2 0,-3 2 0,-1-1 0,1 0 0,0 0 0,-1-1 0,1 1 0,0-1 0,-1 0 0,0 0 0,0 0 0,1 0 0,-1-1 0,0 1 0,-1-1 0,5-4 0,-2 1 0,0-1 0,-1 0 0,1 0 0,-1-1 0,-1 1 0,4-11 0,1-7 0,-2 1 0,-1-1 0,3-35 0,-5 8 0,-4-58 0,0 86 0,5-18 0,5 24 0,-9 17 0,1 1 0,-1 0 0,1 0 0,-1-1 0,1 1 0,-1 0 0,1 0 0,-1 0 0,1-1 0,-1 1 0,1 0 0,-1 0 0,1 0 0,-1 0 0,1 0 0,-1 0 0,1 0 0,-1 0 0,1 0 0,-1 0 0,1 0 0,-1 1 0,1-1 0,-1 0 0,1 0 0,-1 0 0,1 1 0,-1-1 0,0 0 0,1 0 0,-1 1 0,1-1 0,-1 1 0,4 2 0,-1 1 0,1-1 0,-1 1 0,0 0 0,0 0 0,-1 0 0,1 1 0,-1-1 0,0 0 0,2 7 0,15 53 0,-14-44 0,78 384 0,-64-297 0,-17-98 0,0 1 0,0 0 0,1-1 0,8 17 0,-11-25 0,1 0 0,-1 1 0,1-1 0,0 0 0,0 0 0,0 0 0,-1 0 0,1 0 0,0 0 0,0 0 0,0-1 0,0 1 0,1 0 0,-1 0 0,0-1 0,0 1 0,0-1 0,2 1 0,-1-1 0,-1 0 0,1 0 0,-1 0 0,1 0 0,-1-1 0,1 1 0,-1-1 0,0 1 0,1-1 0,-1 1 0,0-1 0,1 0 0,-1 0 0,0 0 0,0 0 0,0 0 0,0 0 0,0 0 0,0 0 0,0 0 0,1-2 0,16-21 0,-1-1 0,-1-1 0,-1 0 0,12-31 0,23-39 0,-45 87 0,4-7 0,1 0 0,1 0 0,0 1 0,1 0 0,14-13 0,-23 25 0,-1 1 0,0 0 0,0 0 0,1 1 0,-1-1 0,1 0 0,-1 1 0,1-1 0,0 1 0,0 0 0,0 0 0,0 0 0,-1 1 0,1-1 0,0 0 0,0 1 0,0 0 0,0 0 0,0 0 0,0 0 0,0 0 0,0 1 0,0-1 0,0 1 0,0 0 0,0 0 0,0 0 0,0 0 0,-1 0 0,1 1 0,0-1 0,-1 1 0,1 0 0,-1 0 0,0 0 0,1 0 0,-1 0 0,0 0 0,0 1 0,1 2 0,11 13-4,0 0 0,-2 1-1,-1 0 1,0 1 0,8 22 0,34 110 134,-35-94-865,27 57 0,-28-78-6091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2.08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 0 24575,'-5'6'0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3.03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619 24 24575,'0'-1'0,"0"1"0,0-1 0,0 0 0,-1 1 0,1-1 0,0 0 0,0 1 0,-1-1 0,1 1 0,-1-1 0,1 0 0,-1 1 0,1-1 0,0 1 0,-1-1 0,0 1 0,1 0 0,-1-1 0,1 1 0,-1-1 0,0 1 0,1 0 0,-1 0 0,-1-1 0,-19-5 0,6 4 0,1 0 0,-1 1 0,1 1 0,-1 1 0,0 0 0,1 1 0,-1 0 0,1 1 0,0 1 0,0 0 0,0 1 0,-22 11 0,11-4 0,0 2 0,1 1 0,1 1 0,0 1 0,-36 35 0,40-34 0,0 2 0,1 1 0,2 0 0,0 1 0,1 0 0,1 2 0,1 0 0,1 0 0,1 1 0,1 0 0,2 1 0,0 0 0,2 0 0,1 1 0,-2 30 0,12 337 0,-3-368 0,0 1 0,2-1 0,1 0 0,1 0 0,13 34 0,-17-52 0,1 0 0,1-1 0,0 0 0,0 0 0,0 0 0,1 0 0,0 0 0,0-1 0,0 0 0,1 0 0,0-1 0,1 1 0,-1-1 0,1-1 0,0 1 0,0-1 0,0 0 0,0-1 0,1 0 0,0 0 0,12 3 0,-2-3 0,1-1 0,-1-1 0,0-1 0,1-1 0,-1 0 0,0-1 0,28-7 0,-8-1 0,0-2 0,52-25 0,-39 12-455,-1-2 0,76-55 0,-35 11-6371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3.46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35 1 24575,'0'0'0,"-1"0"0,0 1 0,0-1 0,1 0 0,-1 0 0,0 1 0,1-1 0,-1 1 0,1-1 0,-1 0 0,0 1 0,1-1 0,-1 1 0,1 0 0,-1-1 0,1 1 0,0-1 0,-1 1 0,1 0 0,-1-1 0,1 1 0,0 0 0,0-1 0,-1 1 0,1 0 0,0 0 0,-5 25 0,4-21 0,-8 81 0,3 1 0,6 90 0,1-65 0,0 864-1365,-1-941-5461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4.282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2 24575,'43'-1'0,"-13"0"0,-1 2 0,45 5 0,-65-4 0,0 0 0,0 1 0,1 0 0,-1 0 0,-1 1 0,1 0 0,-1 0 0,1 1 0,-1 0 0,0 1 0,12 11 0,0 3 0,-1 1 0,-1 0 0,-1 2 0,-1 0 0,-2 1 0,0 0 0,-1 1 0,-1 1 0,-2 0 0,0 0 0,-2 1 0,-1 0 0,-1 1 0,-1 0 0,1 52 0,-4-13 0,-10 77 0,4-117 0,0 1 0,-2-1 0,-1 0 0,-1-1 0,-19 41 0,20-51 0,-2 0 0,1 0 0,-2-1 0,0-1 0,-21 25 0,25-33 0,-1-1 0,1 1 0,-1-1 0,0 0 0,-1-1 0,1 0 0,-1 0 0,1 0 0,-1-1 0,0 0 0,-1-1 0,1 0 0,0 0 0,-10 0 0,6 0-195,0-2 0,0 1 0,0-2 0,-1 0 0,1 0 0,-14-4 0,-2-3-6631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09:23:22.26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4.612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24575,'5'0'0,"8"0"0,12 0 0,7 0 0,10 0 0,8 0 0,1 0 0,-2 0 0,-5 0 0,-9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5.42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24575,'0'4'0,"1"0"0,-1 0 0,1 0 0,0 0 0,0 1 0,0-1 0,0 0 0,1 0 0,-1-1 0,1 1 0,0 0 0,5 6 0,1 0 0,1 0 0,18 16 0,1 0 0,121 154 0,-52-57 0,46 32 0,-82-93 0,-3 3 0,70 101 0,-80-92 0,193 294 0,-211-324-227,2-1-1,2-2 1,2-1-1,2-2 1,72 56-1,-53-55-6598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6.02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622 1 24575,'-6'0'0,"-1"5"0,-11 13 0,-13 14 0,-7 13 0,-8 10 0,-12 11 0,-7 11 0,-4 10 0,-1 0 0,6-4 0,13-5 0,11-4 0,7-16 0,8-16-8191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6.41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24575,'7'1'0,"0"0"0,0 1 0,0 0 0,0 0 0,-1 1 0,1 0 0,-1 0 0,0 1 0,0 0 0,0 0 0,6 5 0,8 5 0,24 16 0,-2 3 0,0 1 0,-3 3 0,0 0 0,47 63 0,-44-43 0,-2 1 0,-2 2 0,49 108 0,-78-146-151,0 0-1,-2 1 0,0 0 0,-2 1 1,0-1-1,-2 1 0,0 0 1,-2 27-1,-2-20-6674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6.80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1 219 24575,'11'0'0,"8"-5"0,19-8 0,18-6 0,17-7 0,6-3 0,7-3 0,-7 4 0,-10 8 0,-7 6 0,-2 6 0,-7-2 0,-6 2 0,-11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8.64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1168 24575,'75'-93'0,"-65"82"0,0-1 0,1 2 0,0-1 0,0 2 0,15-10 0,-23 17 0,0 0 0,0 0 0,-1 1 0,1-1 0,0 1 0,0 0 0,1 0 0,-1 0 0,0 0 0,0 1 0,0-1 0,1 1 0,-1 0 0,0 0 0,0 0 0,1 0 0,-1 1 0,0-1 0,0 1 0,0 0 0,0 0 0,1 0 0,-1 0 0,-1 1 0,1-1 0,0 1 0,0-1 0,0 1 0,-1 0 0,5 5 0,1 1 0,-1 1 0,-1 0 0,0 0 0,0 1 0,-1 0 0,0 0 0,-1 0 0,0 0 0,-1 1 0,0-1 0,0 1 0,1 13 0,1 20 0,1 71 0,-6-115 0,0 1 0,-3 163 0,8-197 0,1-1 0,2 1 0,1 1 0,1-1 0,2 2 0,2-1 0,0 2 0,2 0 0,1 1 0,34-43 0,-49 68 0,1 1 0,0-1 0,1 1 0,-1-1 0,1 1 0,-1 0 0,1 0 0,0 1 0,0-1 0,0 1 0,0 0 0,1 0 0,7-3 0,-8 5 0,-1 0 0,1 0 0,0 0 0,-1 0 0,1 1 0,-1-1 0,1 1 0,-1 0 0,1 0 0,-1 0 0,0 0 0,1 1 0,-1 0 0,0-1 0,0 1 0,0 0 0,0 0 0,4 5 0,-1-1 0,1 1 0,-1-1 0,-1 2 0,1-1 0,-1 0 0,-1 1 0,1 0 0,-1 0 0,-1 1 0,1-1 0,-1 1 0,-1 0 0,0 0 0,0-1 0,1 13 0,0 17 0,-2 1 0,-3 49 0,0-47 0,0 1 0,1 62 0,1-102 0,0-1 0,0 1 0,0-1 0,0 1 0,0-1 0,1 1 0,-1-1 0,1 1 0,-1-1 0,1 1 0,-1-1 0,1 1 0,0-1 0,-1 0 0,1 0 0,0 1 0,0-1 0,0 0 0,0 0 0,0 0 0,0 0 0,0 0 0,1 0 0,-1 0 0,0 0 0,1-1 0,-1 1 0,0 0 0,1-1 0,-1 1 0,1-1 0,-1 1 0,1-1 0,-1 0 0,1 0 0,-1 0 0,1 0 0,-1 0 0,1 0 0,-1 0 0,1 0 0,1-1 0,7-1 0,0-1 0,0 0 0,-1 0 0,1-1 0,12-7 0,3-4 0,0-1 0,-1 0 0,-1-2 0,-1-1 0,21-22 0,96-117 0,-90 92 0,-3-2 0,-2-2 0,-4-1 0,-2-3 0,-4-1 0,-4-1 0,-2-2 0,-4 0 0,21-126 0,-37 156 0,-2 0 0,-2 0 0,-2-1 0,-7-86 0,4 130 0,1 1 0,-1-1 0,0 1 0,0 0 0,-1 0 0,1-1 0,-1 1 0,0 0 0,0 0 0,-1 1 0,1-1 0,-1 0 0,1 1 0,-1-1 0,0 1 0,-1 0 0,1 0 0,0 0 0,-1 1 0,0-1 0,-7-3 0,4 3 0,0 1 0,0 0 0,0 0 0,0 0 0,-1 1 0,1 0 0,-1 1 0,1 0 0,0 0 0,-1 0 0,1 1 0,-12 2 0,12-1 0,1 1 0,-1-1 0,1 1 0,0 0 0,0 1 0,0-1 0,1 1 0,-1 0 0,1 0 0,0 1 0,0 0 0,1 0 0,-1 0 0,1 0 0,0 1 0,0 0 0,-3 7 0,-8 15 0,2 1 0,-14 43 0,21-53 0,-20 63 0,4 0 0,3 2 0,-14 162 0,25-94 0,15 203 0,-4-305 0,-1 2 0,3 1 0,14 67 0,-16-111 0,-1 1 0,1-1 0,8 15 0,-11-23 0,0 0 0,0 0 0,1 0 0,-1-1 0,0 1 0,1 0 0,-1-1 0,1 1 0,-1 0 0,1-1 0,-1 1 0,1-1 0,-1 1 0,1 0 0,-1-1 0,1 1 0,0-1 0,-1 0 0,1 1 0,0-1 0,-1 0 0,1 1 0,0-1 0,0 0 0,-1 0 0,1 1 0,0-1 0,0 0 0,-1 0 0,1 0 0,0 0 0,0 0 0,0 0 0,-1 0 0,1 0 0,0-1 0,0 1 0,-1 0 0,1 0 0,0-1 0,0 1 0,-1 0 0,1-1 0,0 1 0,-1-1 0,1 1 0,0-1 0,-1 1 0,1-1 0,-1 1 0,1-1 0,-1 0 0,1 1 0,-1-1 0,1 0 0,-1 1 0,0-1 0,1 0 0,-1 1 0,0-2 0,17-30 0,-1-1 0,-1-1 0,-3 0 0,12-43 0,-5 14 0,-9 32 0,25-69 0,-30 86 0,1 1 0,1 0 0,0 0 0,17-22 0,-22 33 0,0-1 0,0 1 0,0 0 0,0 0 0,0 0 0,0 1 0,0-1 0,1 0 0,-1 1 0,0 0 0,1-1 0,-1 1 0,1 0 0,0 0 0,-1 1 0,1-1 0,0 0 0,0 1 0,-1 0 0,6-1 0,-5 2 0,0 0 0,0 0 0,0 0 0,0 0 0,0 0 0,0 0 0,0 1 0,0 0 0,-1-1 0,1 1 0,-1 0 0,1 0 0,-1 0 0,0 1 0,1-1 0,-1 1 0,-1-1 0,3 4 0,12 19 0,-1 0 0,-2 1 0,0 1 0,16 52 0,19 118 0,-1-3 0,-19-119 0,-26-68 0,1-1 0,0 0 0,1 0 0,0 0 0,0 0 0,0-1 0,0 0 0,9 8 0,-13-12-44,1-1 0,-1 0 0,1 1 0,-1-1 0,1 0 0,-1 1 0,1-1 0,-1 0 0,1 0 0,-1 1 0,1-1 0,0 0 0,-1 0 0,1 0 0,-1 0 0,1 0 0,0 0 0,-1 0-1,1 0 1,-1 0 0,1 0 0,0 0 0,-1 0 0,1-1 0,-1 1 0,1 0 0,-1 0 0,1-1 0,-1 1 0,2-1 0,11-15-6782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39.61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440 125 24575,'0'-6'0,"1"0"0,0 1 0,0-1 0,0 0 0,1 1 0,-1-1 0,1 1 0,1 0 0,-1-1 0,1 1 0,0 0 0,0 0 0,0 1 0,1-1 0,0 1 0,0 0 0,0 0 0,0 0 0,0 0 0,1 0 0,6-3 0,-7 5 0,-1 0 0,0 1 0,1-1 0,-1 1 0,1-1 0,0 1 0,-1 0 0,1 1 0,0-1 0,0 1 0,-1-1 0,1 1 0,0 0 0,0 1 0,0-1 0,-1 0 0,1 1 0,0 0 0,-1 0 0,1 0 0,0 1 0,-1-1 0,0 1 0,1 0 0,-1 0 0,0 0 0,0 0 0,0 0 0,0 1 0,0-1 0,0 1 0,3 5 0,0 0 0,0 1 0,-1 0 0,0 1 0,-1-1 0,0 1 0,-1-1 0,1 1 0,-2 0 0,0 1 0,2 18 0,-1 12 0,-3 58 0,-2-59 0,2-20 0,-1 0 0,-1-1 0,0 1 0,-2 0 0,0-1 0,-2 0 0,-8 21 0,11-32 0,-1-1 0,0 1 0,-1 0 0,0-1 0,0 0 0,0 0 0,-1 0 0,0-1 0,-1 0 0,1 0 0,-1-1 0,0 1 0,-1-2 0,1 1 0,-1-1 0,0 0 0,0 0 0,-12 3 0,-7-2 0,1-1 0,-1-1 0,0-1 0,0-1 0,0-1 0,-28-5 0,-25 1 0,-80 3-1365,108 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40.652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24575,'2'28'0,"0"0"0,9 39 0,-5-34 0,110 460 24,41-7-1111,73 84 857,31-13 243,-79-172-28,105 204 173,-204-373 942,-14-34-1063,6 13 33,31 66-1505,-84-217-5391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3.33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24575,'5'0'0,"8"0"0,7 0 0,16 5 0,8 8 0,7 6 0,6 1 0,-2-4 0,13 1 0,10-2 0,9 2 0,0-2 0,2-3 0,-3-5 0,-17-2-8191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3.83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0 24575,'0'11'0,"0"15"0,0 24 0,0 32 0,0 23 0,0 21 0,0 12 0,0 8 0,0-3 0,0-4 0,0-9 0,0-17 0,0-10 0,0-12 0,0-17 0,0-8 0,0-12 0,0-14-8191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3:18.77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4.22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26 0 24575,'0'17'0,"0"15"0,0 20 0,0 22 0,0 16 0,0 13 0,0 18 0,0 14 0,0 7 0,0 1 0,0-7 0,0-16 0,0-18 0,-6-15 0,-1-17 0,0-14 0,2-18-8191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4.58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1 277 24575,'0'-6'0,"16"-1"0,17-5 0,13-7 0,21-4 0,21-5 0,23-2 0,25-8 0,11-2 0,-2 0 0,-27 6-8191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4.99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108 1 24575,'0'16'0,"0"28"0,0 22 0,0 23 0,0 22 0,-5 15 0,-3 2 0,2-9 0,-5-4 0,-1-10 0,3-17 0,-3-13 0,0-14 0,3-12 0,-3-13 0,0-14-8191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5.592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459 2 24575,'34'0'0,"-8"-1"0,-1 1 0,1 2 0,25 4 0,-44-5 0,1 1 0,-1 0 0,0 1 0,0-1 0,0 1 0,0 1 0,0-1 0,-1 1 0,0 0 0,0 1 0,0-1 0,0 1 0,0 1 0,8 9 0,-3 2 0,-1-1 0,0 2 0,-1-1 0,-1 1 0,10 33 0,21 100 0,-35-131 0,30 124 0,29 156 0,-58-267 0,-2 1 0,-1 1 0,-2-1 0,-1 0 0,-8 48 0,4-58 0,-1 0 0,-1 0 0,-1-1 0,-1 0 0,0-1 0,-2 0 0,-1 0 0,-18 24 0,17-29 0,0 0 0,-1-1 0,-1 0 0,0-1 0,-1-1 0,0-1 0,-2 0 0,1-1 0,-2-1 0,1 0 0,-1-2 0,-1 0 0,-23 7 0,-438 110-1365,382-105-5461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6.17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14 24575,'6'-5'0,"12"-2"0,14 5 0,19 9 0,10 15 0,2 8 0,0 5 0,1-4 0,-6-1 0,-6-7 0,3 0 0,4 0 0,3 2 0,-4-3 0,-1-5 0,2-6 0,-11-4-8191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7.25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428 332 24575,'-4'1'0,"1"0"0,0 1 0,0-1 0,0 1 0,0-1 0,0 1 0,0 0 0,1 0 0,-1 0 0,1 0 0,-1 1 0,1-1 0,0 1 0,0 0 0,0-1 0,-3 6 0,0-1 0,-43 62 0,4 2 0,-54 116 0,38-69 0,33-65 0,-42 110 0,62-142 0,1 1 0,1 0 0,1 1 0,1-1 0,1 1 0,0 0 0,2-1 0,4 32 0,-4-50 0,1 1 0,0-1 0,0 0 0,1 0 0,-1 0 0,1 0 0,-1 0 0,1 0 0,1 0 0,-1-1 0,0 1 0,1-1 0,0 1 0,0-1 0,0 0 0,0 0 0,0 0 0,1-1 0,-1 1 0,1-1 0,0 0 0,0 0 0,-1 0 0,1 0 0,1-1 0,-1 1 0,0-1 0,0 0 0,0-1 0,1 1 0,6 0 0,6-1 0,1 0 0,0-1 0,-1 0 0,1-2 0,-1 0 0,25-8 0,5-4 0,-1-1 0,0-3 0,-1-2 0,-1-2 0,-2-1 0,0-3 0,60-49 0,-71 48 0,0 0 0,-2-2 0,-2-1 0,0-2 0,-3 0 0,0-2 0,-2-1 0,-2 0 0,22-55 0,-27 51 0,-2-1 0,-1-1 0,-2 0 0,-3 0 0,-1-1 0,-1 0 0,-3 0 0,-2 0 0,-1 0 0,-14-83 0,13 116 0,0 0 0,-1 0 0,0 0 0,0 0 0,-1 1 0,-1-1 0,1 1 0,-1 0 0,-1 1 0,0-1 0,0 1 0,-11-12 0,9 14 0,1 0 0,-1 1 0,0-1 0,0 1 0,-1 1 0,0 0 0,1 0 0,-1 1 0,0 0 0,-1 0 0,1 1 0,0 0 0,-15 0 0,-27-1 0,0 2 0,-90 12 0,136-11 6,-1 1 0,1 1 0,0-1 0,0 1 0,0-1 0,0 2 0,0-1 0,0 0 0,0 1 0,1 0 0,0 0 0,-1 0 0,1 1 0,0-1 0,0 1 0,1 0 0,-1 0 0,1 1 0,-4 6 0,1-1-171,1 1 0,1-1 0,0 1 0,0 0 0,1 0 0,1 0 0,0 1 0,-1 11 0,0 22-6661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8.49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 0 24575,'-2'192'0,"5"209"0,-2-391 0,0 0 0,1 1 0,0-1 0,0 0 0,1 0 0,1-1 0,0 1 0,0-1 0,9 15 0,-12-21 0,1-1 0,0 1 0,-1-1 0,1 0 0,0 0 0,0 1 0,1-1 0,-1-1 0,0 1 0,0 0 0,1 0 0,-1-1 0,1 0 0,0 1 0,-1-1 0,1 0 0,0 0 0,0 0 0,0-1 0,-1 1 0,1-1 0,0 1 0,0-1 0,0 0 0,0 0 0,0-1 0,0 1 0,0 0 0,0-1 0,0 0 0,-1 0 0,1 0 0,0 0 0,0 0 0,-1 0 0,1-1 0,3-2 0,3-2 0,0-1 0,-1 1 0,0-2 0,-1 1 0,1-1 0,-2 0 0,9-12 0,36-67 0,-43 72 0,106-232 0,6-11 0,-109 245 0,-11 13 0,0 0 0,0 0 0,1 0 0,-1 0 0,0 0 0,0 0 0,0 0 0,1 0 0,-1 0 0,0 0 0,0 1 0,1-1 0,-1 0 0,0 0 0,0 0 0,0 0 0,1 0 0,-1 0 0,0 1 0,0-1 0,0 0 0,1 0 0,-1 0 0,0 0 0,0 1 0,0-1 0,0 0 0,0 0 0,0 0 0,1 1 0,-1-1 0,0 0 0,0 0 0,0 1 0,0-1 0,5 34 0,-5-26 0,1 6 0,10 107 0,33 162 0,-40-268 0,0-1 0,1 1 0,0-1 0,1-1 0,1 1 0,9 14 0,-14-25 0,0 0 0,1 0 0,-1 0 0,1 0 0,0-1 0,0 1 0,0-1 0,0 1 0,0-1 0,0 0 0,1 0 0,5 2 0,-6-4 0,-1 1 0,1-1 0,0 1 0,0-1 0,0 0 0,0 0 0,0 0 0,0 0 0,0-1 0,0 1 0,-1-1 0,1 0 0,0 0 0,0 0 0,-1 0 0,1 0 0,0-1 0,4-2 0,4-5 0,-1 1 0,1-2 0,-1 1 0,-1-1 0,0-1 0,0 0 0,-1 0 0,0-1 0,5-12 0,10-21 0,19-53 0,-8 2 0,39-174 0,-70 262 0,-1 19 0,-2 30 0,0-34 0,-1 56 0,3 176 0,1-187 0,3 0 0,18 80 0,-6-71 37,6 33-1439,-23-80-5424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0:58.82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38 24575,'5'0'0,"14"0"0,8 0 0,10 0 0,11 0 0,2 0 0,9-5 0,0-2 0,1-6 0,-10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1.804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428 519 24575,'-4'1'0,"0"0"0,0 0 0,0 1 0,0 0 0,1-1 0,-1 2 0,0-1 0,1 0 0,-1 1 0,-3 3 0,-5 3 0,-24 15 0,1 2 0,2 1 0,1 2 0,1 1 0,-32 40 0,47-49 0,1 0 0,0 1 0,2 0 0,1 1 0,1 1 0,1 0 0,0 0 0,2 1 0,-9 51 0,11-32 0,1 0 0,3-1 0,2 1 0,9 81 0,-6-101 0,2-1 0,1 0 0,0 0 0,2 0 0,1-1 0,0 0 0,2-1 0,0 0 0,1-1 0,25 31 0,-12-21 0,55 52 0,-68-73 0,0 0 0,0-1 0,0 0 0,1-1 0,0 0 0,0-1 0,1-1 0,22 6 0,28 3 0,0-3 0,1-3 0,72 0 0,197-20 0,-247 5 0,-2-3 0,0-5 0,0-3 0,-2-4 0,146-58 0,-152 45 0,-2-2 0,-2-4 0,-2-3 0,103-83 0,-136 95 0,-1-2 0,-1-2 0,-3-1 0,0-1 0,-3-2 0,-1-1 0,-3-2 0,42-86 0,-58 101 0,0 0 0,-2-1 0,-2 0 0,0 0 0,-2-1 0,-1 1 0,-1-38 0,-4 21 0,-2 0 0,-2 0 0,-21-84 0,20 105 0,-1-1 0,-2 1 0,0 0 0,-2 1 0,0 1 0,-28-40 0,27 47 0,-1 0 0,0 1 0,0 1 0,-2 1 0,1 0 0,-2 0 0,0 2 0,0 0 0,-29-13 0,16 12 0,0 1 0,-1 2 0,0 0 0,-1 3 0,-59-6 0,-165 8 0,247 4 0,-1 0 0,1 1 0,-1 0 0,1 1 0,0 0 0,0 0 0,0 1 0,0 0 0,0 1 0,0 0 0,1 0 0,0 1 0,0 0 0,0 1 0,0-1 0,1 1 0,-13 14 0,4-1 0,0 1 0,2 0 0,1 1 0,0 0 0,2 1 0,0 1 0,1 0 0,2 0 0,0 1 0,2 0 0,-6 37 0,0 28 0,1 162 0,11-241 0,4 524 0,0-84 0,-1-430 0,11-30 0,-10 6 0,13-11 0,1 2 0,0 0 0,1 1 0,1 1 0,-1 0 0,2 2 0,-1 0 0,2 2 0,26-7 0,-9 5 0,0 2 0,0 2 0,0 1 0,59 2 0,-93 2 0,1 0 0,-1 0 0,1 0 0,-1 1 0,1 0 0,-1 0 0,0 0 0,1 1 0,-1 0 0,0 0 0,0 0 0,0 0 0,0 1 0,0 0 0,-1 0 0,1 0 0,-1 1 0,0-1 0,0 1 0,0 0 0,-1 1 0,1-1 0,-1 0 0,0 1 0,0 0 0,-1 0 0,1 0 0,-1 0 0,0 0 0,2 9 0,10 38 0,7 58 0,-14-64 0,2 0 0,17 47 0,-24-88 0,0 0 0,0-1 0,0 1 0,1 0 0,0-1 0,0 0 0,0 0 0,0 0 0,1 0 0,-1 0 0,1-1 0,0 1 0,0-1 0,8 4 0,-5-3 0,1 0 0,0-1 0,0 0 0,0-1 0,0 0 0,0 0 0,0-1 0,12 1 0,4-2 0,0-1 0,-1-1 0,0-1 0,1-1 0,35-12 0,-41 11 0,-1-1 0,0-1 0,0-1 0,-1 0 0,0-1 0,0-1 0,27-24 0,-35 28 0,-1-1 0,0-1 0,0 1 0,0-1 0,-1 0 0,-1-1 0,0 0 0,0 0 0,0 0 0,-1 0 0,0 0 0,-1-1 0,0 0 0,-1 0 0,3-20 0,-4 21 0,-1 1 0,1-1 0,-1 0 0,-1 0 0,0 1 0,0-1 0,0 0 0,-1 1 0,-1-1 0,1 1 0,-8-15 0,10 23 0,0 0 0,0 0 0,0-1 0,0 1 0,0 0 0,0 0 0,0 0 0,0-1 0,0 1 0,-1 0 0,1 0 0,0 0 0,0-1 0,0 1 0,0 0 0,0 0 0,-1 0 0,1 0 0,0 0 0,0 0 0,0-1 0,0 1 0,-1 0 0,1 0 0,0 0 0,0 0 0,0 0 0,-1 0 0,1 0 0,0 0 0,0 0 0,0 0 0,-1 0 0,1 0 0,0 0 0,0 0 0,-1 0 0,1 0 0,0 0 0,0 0 0,0 0 0,-1 0 0,1 0 0,0 0 0,0 0 0,0 0 0,0 1 0,-1-1 0,1 0 0,0 0 0,0 0 0,-5 16 0,3 22 0,3-19 0,1 0 0,1 0 0,0-1 0,1 1 0,1-1 0,1 0 0,1 0 0,0 0 0,12 19 0,-13-27 0,0-1 0,1 0 0,0 0 0,1-1 0,0 0 0,0 0 0,1 0 0,0-1 0,0-1 0,0 0 0,1 0 0,0-1 0,0 0 0,0 0 0,1-1 0,21 5 0,-19-6 0,1-1 0,-1 1 0,1-2 0,0 0 0,-1-1 0,20-2 0,-29 2 0,-1 0 0,1-1 0,-1 0 0,0 0 0,1 0 0,-1 0 0,0 0 0,0-1 0,0 0 0,0 1 0,0-1 0,0 0 0,0 0 0,0-1 0,-1 1 0,1-1 0,-1 1 0,0-1 0,0 0 0,0 0 0,0 0 0,0 0 0,-1 0 0,1 0 0,-1 0 0,0 0 0,0-1 0,0 1 0,1-6 0,0-8 15,-1-1 0,0 1 0,-1 0 0,0 0 0,-2 0 0,0 0 0,-6-22 0,5 27-150,-1 0 0,0 0 0,-1 1 0,-1 0 0,1 0 0,-2 0 0,1 1 0,-2 0 0,1 0 0,-17-16 0,6 10-6691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2.26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31 1 24575,'5'0'0,"-3"11"0,-2 9 0,-2 7 0,1 15 0,-1 16 0,-5 5 0,-1 2 0,0 0 0,2-4 0,2-8 0,18-12 0,12-14 0,13-22 0,10-23 0,8-25 0,-5-4-8191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3:18.77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2.58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24575,'0'6'0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3.59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182 0 24575,'5'0'0,"1"0"0,-1 1 0,0-1 0,1 1 0,-1 0 0,0 0 0,1 1 0,-1-1 0,0 1 0,0 0 0,0 1 0,-1-1 0,1 1 0,0 0 0,3 4 0,-4-4 0,-1 1 0,0 0 0,0 0 0,0 0 0,0 0 0,-1 0 0,0 0 0,0 1 0,0-1 0,0 1 0,-1 0 0,0-1 0,0 1 0,0 0 0,0 0 0,-1 8 0,0-4 0,0 1 0,-1-1 0,-1 0 0,0 0 0,0 0 0,0 0 0,-1 0 0,-1 0 0,0 0 0,0-1 0,0 0 0,-1 0 0,0 0 0,-1-1 0,-7 9 0,-13 11 0,-1 0 0,-46 34 0,12-11 0,32-26-1365,1-5-5461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5.36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24575,'0'4'0,"1"-1"0,-1 1 0,1-1 0,0 1 0,0-1 0,1 1 0,-1-1 0,3 4 0,3 8 0,32 75 0,-26-65 0,-1 0 0,-2 1 0,0 1 0,-2-1 0,8 48 0,-8 97 0,0 0 0,12-34 0,49 172 0,17 107 0,-14-35 0,29-6 0,-88-330 0,9 24 0,3-2 0,63 121 0,91 115 0,27 50 0,-158-245 0,-4 1 0,56 216 0,-78-250 0,3 0 0,3-1 0,4-2 0,3-2 0,2-1 0,94 127 0,28-1 0,-99-119 0,-19-27 0,52 85 0,-8 20 0,64 101 0,146 151 0,-266-360-455,-2 0 0,35 82 0,-41-79-6371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6.02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59 1 24575,'2'137'0,"-5"159"0,-12-134 0,-3 55 0,19 133 0,-1-342-170,0 0-1,-1 0 0,0-1 1,0 1-1,0 0 0,-1 0 1,-4 9-1,-7 10-6655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6.434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67 24575,'0'-5'0,"11"-8"0,9-1 0,23 2 0,21 2 0,10 4 0,9 2 0,1 2 0,-8 2 0,0 0 0,-8 1 0,-5-1 0,-7 1 0,-14-1-8191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8.16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1 548 24575,'2'-15'0,"1"0"0,9-25 0,4-16 0,80-333 0,-96 386 0,0 1 0,1 0 0,0 0 0,-1 0 0,1-1 0,0 1 0,0 0 0,0 0 0,0 0 0,1 1 0,2-4 0,-4 4 0,1 1 0,-1-1 0,1 1 0,-1 0 0,1-1 0,0 1 0,-1 0 0,1 0 0,0-1 0,-1 1 0,1 0 0,0 0 0,-1 0 0,1 0 0,0 0 0,-1 0 0,1 0 0,0 0 0,-1 0 0,1 0 0,0 0 0,-1 0 0,1 1 0,0-1 0,0 0 0,4 4 0,0-1 0,0 1 0,-1-1 0,0 1 0,1 0 0,6 10 0,1-1 0,1 1 0,0-1 0,1-1 0,0 0 0,1-1 0,1-1 0,-1 0 0,24 10 0,-32-17 0,1 0 0,-1 0 0,1 1 0,-1 0 0,-1 1 0,1 0 0,-1 0 0,1 0 0,-1 1 0,-1 0 0,1 0 0,-1 0 0,0 1 0,-1-1 0,5 9 0,5 16 0,-1 0 0,15 58 0,-22-64 0,1 0 0,1-1 0,1 0 0,2-1 0,23 40 0,-30-57 0,0-1 0,0 0 0,1 0 0,-1-1 0,1 1 0,0-1 0,1 0 0,-1 0 0,1-1 0,-1 0 0,1 0 0,7 3 0,-10-5 0,1 0 0,-1 0 0,0-1 0,1 1 0,-1-1 0,1 1 0,-1-1 0,1 0 0,-1-1 0,1 1 0,-1-1 0,0 1 0,1-1 0,-1 0 0,0 0 0,0 0 0,1-1 0,-1 1 0,0-1 0,0 0 0,0 0 0,-1 0 0,1 0 0,4-4 0,1-4 0,0 0 0,0 0 0,-1-1 0,0 0 0,-1 0 0,-1-1 0,0 1 0,6-20 0,-2 0 0,-1 0 0,4-40 0,-7-47 0,-7 149 0,2-1 0,1 1 0,1-1 0,2 0 0,9 40 0,-10-57 0,1-1 0,1 0 0,-1 1 0,2-1 0,0-1 0,0 1 0,1-1 0,1 0 0,-1-1 0,2 0 0,0 0 0,0-1 0,0 0 0,1 0 0,12 7 0,-16-12 0,-1-1 0,1 0 0,0 0 0,0-1 0,1 0 0,-1 0 0,0 0 0,1-1 0,-1 1 0,0-2 0,1 1 0,0-1 0,-1 0 0,1 0 0,-1-1 0,1 0 0,-1 0 0,9-3 0,-6 1 0,0 0 0,-1-1 0,1 0 0,-1-1 0,0 0 0,-1 0 0,1-1 0,-1 0 0,0 0 0,0 0 0,-1-1 0,7-9 0,-8 9 0,1-1 0,-1 0 0,-1 0 0,0 0 0,0 0 0,0-1 0,-1 0 0,0 0 0,-1 0 0,0 0 0,0 0 0,0-11 0,-2 14 0,-1-1 0,1 1 0,-1-1 0,0 1 0,0-1 0,-1 1 0,1 0 0,-2 0 0,1 0 0,-1 0 0,0 0 0,0 0 0,0 1 0,-1-1 0,0 1 0,0 0 0,0 0 0,-8-6 0,6 6-97,0 1-1,0 1 1,-1-1-1,0 1 1,0 0-1,0 0 1,0 1-1,0 0 1,0 0-1,-1 1 1,1 0-1,-1 0 0,-14 1 1,-6 0-6729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8.88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144 74 24575,'1'-4'0,"-1"0"0,1 1 0,0-1 0,0 0 0,0 1 0,0-1 0,0 1 0,1-1 0,0 1 0,0 0 0,0 0 0,0 0 0,0 0 0,0 0 0,1 0 0,0 0 0,-1 1 0,1-1 0,6-3 0,-8 6 0,0-1 0,1 0 0,-1 1 0,0-1 0,1 0 0,-1 1 0,0 0 0,1-1 0,-1 1 0,1 0 0,-1 0 0,1-1 0,-1 1 0,0 0 0,1 1 0,-1-1 0,1 0 0,-1 0 0,1 1 0,1 0 0,-1 0 0,0 0 0,-1 1 0,1-1 0,0 0 0,-1 1 0,0 0 0,1-1 0,-1 1 0,0 0 0,0-1 0,0 1 0,0 0 0,0 0 0,0 0 0,-1 0 0,1 0 0,-1 0 0,1 4 0,1 3 0,0 1 0,-1-1 0,0 0 0,-1 1 0,0-1 0,0 1 0,-1-1 0,0 0 0,-1 1 0,0-1 0,-1 0 0,0 0 0,-4 10 0,-1-5 0,0 1 0,-2-1 0,1-1 0,-1 1 0,-1-2 0,-21 20 0,24-24-102,-2 2 180,-1 0 1,-18 12-1,26-20-178,0 0 0,-1 0 0,1 0 1,-1 0-1,0-1 0,1 0 0,-1 1 0,0-1 0,0-1 0,0 1 0,0-1 1,1 1-1,-1-1 0,-4-1 0,-11-2-6726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49.54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24575,'5'0'0,"8"0"0,12 0 0,7 0 0,5 0 0,0 0 0,-6 10 0,-7 10 0,-9 12 0,-7 12 0,-4 8 0,-3 13 0,-2 6 0,-6-4 0,-7-7 0,-7-9 0,0-14-8191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0.625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1 971 24575,'10'-1'0,"0"0"0,1 0 0,-1-1 0,0 0 0,-1-1 0,1 0 0,0 0 0,-1-1 0,1 0 0,12-9 0,6-5 0,47-42 0,-25 18 0,-35 31 0,-1-1 0,0-1 0,-1-1 0,0 0 0,-1 0 0,-1-1 0,0-1 0,15-29 0,-9 12 0,-2 0 0,-1-2 0,12-47 0,-22 68 0,-2 0 0,1-1 0,-2 1 0,0-1 0,-1 0 0,0 1 0,-1-1 0,0 1 0,-2-1 0,1 1 0,-9-22 0,2 12 0,-2 0 0,-1 1 0,-1 0 0,-25-34 0,27 42 0,-1 1 0,0 0 0,-1 1 0,-1 1 0,0 0 0,-1 0 0,-20-11 0,32 21 0,0 0 0,-1 0 0,1 0 0,0 1 0,-1 0 0,0-1 0,1 1 0,-1 1 0,0-1 0,1 0 0,-1 1 0,0 0 0,0 0 0,0 0 0,1 0 0,-1 1 0,0-1 0,0 1 0,1 0 0,-1 0 0,0 0 0,1 1 0,-1-1 0,-4 4 0,3-1 0,1 0 0,-1 0 0,1 1 0,0-1 0,0 1 0,1 0 0,-1 0 0,1 0 0,0 1 0,0-1 0,1 1 0,0 0 0,0-1 0,-2 12 0,-4 26 0,1 0 0,-1 61 0,9 93 0,1-118 0,3 623 0,-5-693 0,0 0 0,1 1 0,0-1 0,0 0 0,1 0 0,4 13 0,-5-19 0,1 1 0,0 0 0,0 0 0,0-1 0,1 1 0,-1-1 0,1 0 0,0 0 0,0 0 0,0 0 0,0 0 0,1 0 0,-1-1 0,1 0 0,-1 0 0,6 3 0,6 0 17,-1 1 0,1-2-1,1 0 1,-1-1 0,0 0 0,30 1-1,1-4-757,45-5 0,-16-3-6085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1.77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233 137 24575,'0'-1'0,"0"1"0,-1-1 0,1 0 0,0 1 0,0-1 0,0 1 0,-1-1 0,1 1 0,0-1 0,-1 0 0,1 1 0,0-1 0,-1 1 0,1 0 0,-1-1 0,1 1 0,-1-1 0,1 1 0,-1 0 0,1-1 0,-1 1 0,1 0 0,-1 0 0,0-1 0,1 1 0,-1 0 0,1 0 0,-1 0 0,0 0 0,1 0 0,-2-1 0,-21 1 0,15 1 0,-1 1 0,1 0 0,-1 0 0,1 1 0,0 0 0,0 0 0,0 1 0,1 0 0,-1 0 0,1 1 0,0 0 0,0 0 0,1 1 0,-1 0 0,1 0 0,0 0 0,1 1 0,0 0 0,0 0 0,0 0 0,1 1 0,-7 15 0,5-6 0,0-1 0,1 1 0,0 0 0,1 0 0,2 1 0,-1-1 0,2 1 0,0-1 0,1 1 0,4 24 0,-4-39 0,0 0 0,1 0 0,-1 1 0,1-1 0,-1-1 0,1 1 0,0 0 0,1 0 0,-1 0 0,0 0 0,1-1 0,-1 1 0,1-1 0,0 1 0,0-1 0,0 1 0,0-1 0,4 3 0,-4-5 0,0 1 0,1 0 0,-1-1 0,0 1 0,1-1 0,-1 0 0,0 0 0,1 0 0,-1 0 0,1 0 0,-1 0 0,0-1 0,1 1 0,-1-1 0,0 1 0,0-1 0,1 0 0,-1 0 0,0 0 0,0 0 0,0-1 0,0 1 0,3-4 0,6-2 0,-2-1 0,1-1 0,-1 0 0,0 0 0,-1-1 0,0 0 0,0-1 0,-1 1 0,-1-1 0,0-1 0,0 1 0,6-22 0,0-6 0,-2 0 0,8-69 0,-18 106 0,0-1 0,1 0 0,-1 0 0,1 0 0,0 1 0,0-1 0,0 0 0,0 0 0,0 1 0,3-4 0,-4 6 0,1-1 0,-1 1 0,0 0 0,1 0 0,-1-1 0,0 1 0,1 0 0,-1 0 0,0 0 0,1-1 0,-1 1 0,0 0 0,1 0 0,-1 0 0,1 0 0,-1 0 0,1 0 0,-1 0 0,0 0 0,1 0 0,-1 0 0,1 0 0,-1 0 0,0 0 0,1 0 0,-1 0 0,1 1 0,15 13 0,15 40 0,-22-36 0,1 0 0,1-1 0,14 19 0,-22-33 0,-1 0 0,1 0 0,0 0 0,0 0 0,0-1 0,0 1 0,1-1 0,-1 0 0,1 0 0,-1 0 0,1 0 0,0-1 0,0 1 0,0-1 0,-1 0 0,1 0 0,0-1 0,0 1 0,0-1 0,1 0 0,3 0 0,-4 0 0,0-1 0,0 0 0,0 0 0,0 0 0,0-1 0,0 1 0,0-1 0,0 0 0,0 0 0,-1 0 0,1-1 0,-1 1 0,0-1 0,1 0 0,2-4 0,-1 1 0,0-1 0,0 1 0,-1-1 0,0 0 0,-1-1 0,1 1 0,3-12 0,-2-3 0,0 0 0,-1 1 0,-1-1 0,-1-1 0,-2-21 0,-1-24 0,1 68 0,-1 0 0,1 0 0,0 0 0,0 0 0,0-1 0,0 1 0,0 0 0,0 0 0,0 0 0,0 0 0,0-1 0,0 1 0,0 0 0,0 0 0,0 0 0,0-1 0,0 1 0,0 0 0,0 0 0,0 0 0,0-1 0,0 1 0,0 0 0,0 0 0,0 0 0,0 0 0,0-1 0,0 1 0,0 0 0,0 0 0,0 0 0,1 0 0,-1-1 0,0 1 0,0 0 0,0 0 0,0 0 0,0 0 0,1 0 0,-1 0 0,0-1 0,0 1 0,0 0 0,0 0 0,1 0 0,-1 0 0,0 0 0,0 0 0,0 0 0,0 0 0,1 0 0,5 12 0,6 25 0,-12-37 0,3 12-50,58 186 226,-49-166-474,1-1 0,2 0 0,1-1-1,20 29 1,-14-32-6528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3:18.779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2.10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5 0 24575,'0'5'0,"6"19"0,2 16 0,-1 28 0,-7 25 0,-4 13 0,-6 15 0,-1-12-8191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2.430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0 24575,'0'6'0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3.466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24575,'6'0'0,"7"0"0,7 0 0,10 0 0,7 5 0,-4 8 0,-2 6 0,0 6 0,-1-17 0,-4-16 0,-8-18 0,-6-4-8191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1:54.28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201 1 24575,'5'5'0,"-3"2"0,-8 0 0,-8-1 0,-7-2 0,-11-2 0,-6-1 0,-1 0 0,5-7 0,14-1 0,17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0.19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24575,'36'-1'0,"-1"2"0,1 2 0,-1 1 0,0 1 0,0 3 0,-1 0 0,0 2 0,49 22 0,-12 4 0,-3 2 0,-1 4 0,-2 3 0,-1 2 0,64 63 0,-27-9 0,173 222 0,26 62 0,-48-83 0,-231-280 63,38 29-1,-6-6-1552,-30-21-5336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1.213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978 200 24575,'-1'-6'0,"0"1"0,0-1 0,0 1 0,-1 0 0,0-1 0,0 1 0,0 0 0,0 0 0,-1 0 0,0 0 0,0 1 0,-1-1 0,1 1 0,-1-1 0,-6-4 0,1 0 0,-1 1 0,0 0 0,0 0 0,-1 1 0,-19-10 0,3 6 0,0 1 0,-1 2 0,0 0 0,0 2 0,-51-5 0,39 9 0,0 1 0,-1 2 0,-60 9 0,79-6 0,0 1 0,0 1 0,1 1 0,0 1 0,1 1 0,-1 1 0,2 0 0,-1 2 0,2 0 0,-35 29 0,39-28 0,0 1 0,1 0 0,1 1 0,0 0 0,1 1 0,0 0 0,1 0 0,1 1 0,1 1 0,1 0 0,0 0 0,1 0 0,-4 20 0,6-17 0,1 1 0,1 0 0,0 0 0,2 1 0,1-1 0,0 0 0,2 0 0,0 0 0,1-1 0,2 1 0,15 39 0,-18-55 0,0 0 0,1 0 0,0 0 0,0 0 0,1-1 0,-1 0 0,1 0 0,0 0 0,0 0 0,1-1 0,-1 0 0,1 0 0,0 0 0,0-1 0,1 0 0,-1 0 0,1-1 0,-1 0 0,10 2 0,11 1 0,-1-1 0,1-2 0,48-2 0,-17 0 0,54 5 0,161 28 0,-253-29 0,-1 1 0,0 1 0,0 0 0,-1 1 0,0 1 0,0 1 0,-1 1 0,0 0 0,-1 1 0,20 17 0,-25-18 0,-1 0 0,0 0 0,-1 1 0,0 0 0,-1 1 0,0 0 0,-1 0 0,0 1 0,-1 0 0,-1 0 0,0 0 0,0 1 0,-1-1 0,3 28 0,-6-35 0,-1 0 0,-1 0 0,1 0 0,-1 0 0,0 0 0,0 0 0,0 0 0,-1 0 0,0 0 0,0 0 0,-1-1 0,0 1 0,0-1 0,0 0 0,0 0 0,-1 0 0,0 0 0,0 0 0,0-1 0,0 0 0,-1 0 0,-8 6 0,-8 4 0,-2 0 0,1-1 0,-47 18 0,28-13-170,-1-3-1,0-1 0,-1-2 1,0-2-1,-1-2 0,0-1 1,-81 0-1,98-8-6655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2.107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0 586 24575,'6'-1'0,"-1"0"0,1 0 0,0 0 0,-1-1 0,0 0 0,1 0 0,-1-1 0,9-5 0,11-4 0,251-87 0,-140 53 0,134-65 0,-244 99 0,4-3 0,0 0 0,37-27 0,-60 37 0,-1 1 0,0-1 0,0 0 0,0-1 0,-1 0 0,0 0 0,0 0 0,0 0 0,-1-1 0,0 1 0,0-1 0,-1 0 0,0-1 0,0 1 0,3-13 0,-5 17 0,-1 0 0,0-1 0,1 1 0,-1 0 0,0 0 0,0 0 0,-1 0 0,1-1 0,-1 1 0,1 0 0,-1 0 0,0 0 0,0 0 0,0 0 0,-1 0 0,1 0 0,-1 1 0,-3-6 0,2 5 0,-1 0 0,1 0 0,-1 0 0,0 1 0,1-1 0,-1 1 0,0 0 0,-1 0 0,1 0 0,0 1 0,-9-3 0,-8 1 0,-1 0 0,0 1 0,0 1 0,-31 3 0,39-1 0,5-1 0,0 1 0,1-1 0,-1 2 0,1-1 0,0 1 0,-1 1 0,1-1 0,0 1 0,0 1 0,0 0 0,-11 7 0,14-7 0,0 0 0,1 0 0,0 1 0,0-1 0,0 1 0,1 0 0,-1 0 0,1 0 0,0 1 0,1-1 0,-1 1 0,1-1 0,0 1 0,0 0 0,1 0 0,0 0 0,-1 9 0,-1 14 0,1 0 0,2 0 0,0 0 0,2 0 0,2 0 0,0 0 0,2-1 0,15 46 0,-14-55 0,2 1 0,0-2 0,1 1 0,0-1 0,2-1 0,0 0 0,1-1 0,0 0 0,2-1 0,0 0 0,0-1 0,33 22 0,-20-18-124,0-1 0,2-2 0,0 0 0,1-2 0,0-2 0,1-1-1,0-1 1,0-1 0,1-2 0,63 3 0,-48-8-6702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2.531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68 1 24575,'-5'0'0,"-8"11"0,-1 20 0,1 10 0,3 14 0,4 15 0,2 6 0,2 7 0,1 10 0,2 13 0,5-3 0,2-11 0,5-12 0,6-13 0,10-19 0,1-17-8191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2.892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0 1 24575,'0'5'0,"6"2"0,6 0 0,8 4 0,11 6 0,11 5 0,4 0 0,5-5 0,5-5 0,14-5 0,7-3 0,12-7 0,-3-10 0,-17-2-8191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30T14:32:43.268"/>
    </inkml:context>
    <inkml:brush xml:id="br0">
      <inkml:brushProperty name="width" value="0.05" units="cm"/>
      <inkml:brushProperty name="height" value="0.05" units="cm"/>
      <inkml:brushProperty name="color" value="#C0C0C0"/>
    </inkml:brush>
  </inkml:definitions>
  <inkml:trace contextRef="#ctx0" brushRef="#br0">1 1 24575,'0'5'0,"0"13"0,0 15 0,0 11 0,0 11 0,0 11 0,0 6 0,0 7 0,0 1 0,0-2 0,0-4 0,5 3 0,8-13 0,2-11 0,3-20 0,-1-16-8191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5169B-BB4D-40F9-AAEA-67AD0BA156CE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EFBC9-9EF5-41BF-928C-6FE8C0AF6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2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F538FF-6EF1-7DE3-64C0-CCD07E27C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1111CDF-4EDD-213B-7D33-F6ADFF065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A6695CA-7A3A-53A2-7203-AD277AC0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299FF4-4602-8BDF-9ABB-73BB0AB8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42ED12-D8EC-FFDF-8EF2-65D2435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1ED6FA-C2EA-CED9-CCD0-17DF941E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61D16CD-D484-EDE6-CE8C-04E56B19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6CB2EF6-5694-7583-D128-7FD3B648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1A6EF13-3F99-5554-1707-367A5167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2E4380-94A8-5EC2-FD4D-D636C7A1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7777DA54-2CCA-EBBB-FA26-E48C4D0D7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CA5D4E-479C-2217-7AF5-457DF892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ACF2BC-017A-8D60-ED0F-B2261267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61F7A8E-A333-5FC3-F86F-FDEC7E55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B51E59-A9DF-6A5A-0038-EEB4C285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0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0DDC5C-F3FE-010B-934E-76C4DD0C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43F866-274E-EC2F-9004-04826D327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906580-BBD9-12B6-DC6A-391E3AD4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5B7972-5D64-97E0-149F-0D28634B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1E3DAAD-5AEC-D611-CA26-CD9E719E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6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57284-B977-0420-75E8-1FE3C05E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0AB624-948E-AFE7-4709-F2648A72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C23092-E5F2-6549-2824-61A88C02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D9DFA9C-E777-492E-5AF4-93941B69C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2290BD-6532-740E-26B2-70C549C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870FF9-F9AB-09FD-3681-53A508EC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E30203-A273-951D-D31F-0A704D6B5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448C56-B99D-1324-332D-1919CDC7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6D6576F-4AB9-5D73-C842-00105843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133E330-3F0C-819F-A70A-ABCD297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44086F0-3E53-30B9-1F18-C81E23B0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0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150A9A-B559-0443-61A2-6551BB93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F4237A4-1D17-163B-3D4D-93F8EF46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F2E6AF-B96F-3121-6D7C-839BBEBE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81D6113-0715-A0F9-5100-10122886D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E1E3541-E82E-EF4F-7A48-BFF8B1E19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7F2D48C-D8BF-CF49-12CD-F3DB8C14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C8F02C1-9320-EBAB-1FCE-4031DE3B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AE98E31-C91A-9851-61ED-CC0A4366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3C3C63-1C89-8EC1-B7A9-4B54BCC0D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FBCC641-D0ED-B8FA-C98E-A793D809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B0DF79B-62E9-536C-AB6E-BBDC5CAD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7DB2216-C498-0CAE-D34A-F1952A6F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7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6B71C39-0BCF-C84E-9D12-7C3BF712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8BFFEC1A-5F1D-BE39-042F-A393FF7B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E2FA6C-7178-8E5D-BF1C-C8955753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6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5189C5-3580-2D7B-6714-B5A634C8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C6B95C-9E3E-E9B0-2CB4-A44ECD66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82C390D-31DF-F205-A4C6-E94722F4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BB161C-4FD5-BE02-41F0-5E497F6B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6200A7A-6952-6900-6EB9-91B5A3C4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895BA03-D3AF-9A56-E1F6-4F9398CE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2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FAD2B29-571C-F223-AEAA-9ED819D9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6BDBD6D-10C7-20AD-4C9A-75FEAD507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9D8928E-01E4-B083-CF64-B90476C55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58C247-5CA7-FC26-667C-AA417A82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B30F76D-7B2E-2959-C545-B6F3755E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46EE2FB-72D5-D680-2051-8547707B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9FEB940-BF96-AD42-FE23-80409452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59E1B1B-4C19-009E-AF07-6E28C2D7F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F13F910-5419-ACB2-DE3A-0F91D01A1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D044-B597-41C3-8E28-BFF272160CCB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1C1CB56-FF53-0189-9DD3-CE459ECE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A86CF8A-6140-30DD-2520-83408B4E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7A71-58DB-42D4-A068-FA26DB1C0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.png"/><Relationship Id="rId21" Type="http://schemas.openxmlformats.org/officeDocument/2006/relationships/image" Target="../media/image150.png"/><Relationship Id="rId42" Type="http://schemas.openxmlformats.org/officeDocument/2006/relationships/customXml" Target="../ink/ink31.xml"/><Relationship Id="rId63" Type="http://schemas.openxmlformats.org/officeDocument/2006/relationships/image" Target="../media/image36.png"/><Relationship Id="rId84" Type="http://schemas.openxmlformats.org/officeDocument/2006/relationships/customXml" Target="../ink/ink52.xml"/><Relationship Id="rId138" Type="http://schemas.openxmlformats.org/officeDocument/2006/relationships/customXml" Target="../ink/ink79.xml"/><Relationship Id="rId159" Type="http://schemas.openxmlformats.org/officeDocument/2006/relationships/customXml" Target="../ink/ink90.xml"/><Relationship Id="rId170" Type="http://schemas.openxmlformats.org/officeDocument/2006/relationships/customXml" Target="../ink/ink96.xml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107" Type="http://schemas.openxmlformats.org/officeDocument/2006/relationships/image" Target="../media/image58.png"/><Relationship Id="rId11" Type="http://schemas.openxmlformats.org/officeDocument/2006/relationships/image" Target="../media/image108.png"/><Relationship Id="rId32" Type="http://schemas.openxmlformats.org/officeDocument/2006/relationships/customXml" Target="../ink/ink26.xml"/><Relationship Id="rId53" Type="http://schemas.openxmlformats.org/officeDocument/2006/relationships/image" Target="../media/image31.png"/><Relationship Id="rId74" Type="http://schemas.openxmlformats.org/officeDocument/2006/relationships/customXml" Target="../ink/ink47.xml"/><Relationship Id="rId128" Type="http://schemas.openxmlformats.org/officeDocument/2006/relationships/customXml" Target="../ink/ink74.xml"/><Relationship Id="rId149" Type="http://schemas.openxmlformats.org/officeDocument/2006/relationships/customXml" Target="../ink/ink85.xml"/><Relationship Id="rId5" Type="http://schemas.openxmlformats.org/officeDocument/2006/relationships/image" Target="../media/image710.png"/><Relationship Id="rId95" Type="http://schemas.openxmlformats.org/officeDocument/2006/relationships/image" Target="../media/image52.png"/><Relationship Id="rId160" Type="http://schemas.openxmlformats.org/officeDocument/2006/relationships/image" Target="../media/image84.png"/><Relationship Id="rId181" Type="http://schemas.openxmlformats.org/officeDocument/2006/relationships/image" Target="../media/image94.png"/><Relationship Id="rId22" Type="http://schemas.openxmlformats.org/officeDocument/2006/relationships/customXml" Target="../ink/ink21.xml"/><Relationship Id="rId43" Type="http://schemas.openxmlformats.org/officeDocument/2006/relationships/image" Target="../media/image260.png"/><Relationship Id="rId64" Type="http://schemas.openxmlformats.org/officeDocument/2006/relationships/customXml" Target="../ink/ink42.xml"/><Relationship Id="rId118" Type="http://schemas.openxmlformats.org/officeDocument/2006/relationships/customXml" Target="../ink/ink69.xml"/><Relationship Id="rId139" Type="http://schemas.openxmlformats.org/officeDocument/2006/relationships/image" Target="../media/image74.png"/><Relationship Id="rId85" Type="http://schemas.openxmlformats.org/officeDocument/2006/relationships/image" Target="../media/image47.png"/><Relationship Id="rId150" Type="http://schemas.openxmlformats.org/officeDocument/2006/relationships/image" Target="../media/image79.png"/><Relationship Id="rId171" Type="http://schemas.openxmlformats.org/officeDocument/2006/relationships/image" Target="../media/image89.png"/><Relationship Id="rId192" Type="http://schemas.openxmlformats.org/officeDocument/2006/relationships/customXml" Target="../ink/ink107.xml"/><Relationship Id="rId206" Type="http://schemas.openxmlformats.org/officeDocument/2006/relationships/customXml" Target="../ink/ink114.xml"/><Relationship Id="rId12" Type="http://schemas.openxmlformats.org/officeDocument/2006/relationships/customXml" Target="../ink/ink16.xml"/><Relationship Id="rId33" Type="http://schemas.openxmlformats.org/officeDocument/2006/relationships/image" Target="../media/image210.png"/><Relationship Id="rId108" Type="http://schemas.openxmlformats.org/officeDocument/2006/relationships/customXml" Target="../ink/ink64.xml"/><Relationship Id="rId129" Type="http://schemas.openxmlformats.org/officeDocument/2006/relationships/image" Target="../media/image69.png"/><Relationship Id="rId54" Type="http://schemas.openxmlformats.org/officeDocument/2006/relationships/customXml" Target="../ink/ink37.xml"/><Relationship Id="rId75" Type="http://schemas.openxmlformats.org/officeDocument/2006/relationships/image" Target="../media/image42.png"/><Relationship Id="rId96" Type="http://schemas.openxmlformats.org/officeDocument/2006/relationships/customXml" Target="../ink/ink58.xml"/><Relationship Id="rId140" Type="http://schemas.openxmlformats.org/officeDocument/2006/relationships/customXml" Target="../ink/ink80.xml"/><Relationship Id="rId161" Type="http://schemas.openxmlformats.org/officeDocument/2006/relationships/customXml" Target="../ink/ink91.xml"/><Relationship Id="rId182" Type="http://schemas.openxmlformats.org/officeDocument/2006/relationships/customXml" Target="../ink/ink102.xml"/><Relationship Id="rId6" Type="http://schemas.openxmlformats.org/officeDocument/2006/relationships/customXml" Target="../ink/ink13.xml"/><Relationship Id="rId23" Type="http://schemas.openxmlformats.org/officeDocument/2006/relationships/image" Target="../media/image160.png"/><Relationship Id="rId119" Type="http://schemas.openxmlformats.org/officeDocument/2006/relationships/image" Target="../media/image64.png"/><Relationship Id="rId44" Type="http://schemas.openxmlformats.org/officeDocument/2006/relationships/customXml" Target="../ink/ink32.xml"/><Relationship Id="rId65" Type="http://schemas.openxmlformats.org/officeDocument/2006/relationships/image" Target="../media/image37.png"/><Relationship Id="rId86" Type="http://schemas.openxmlformats.org/officeDocument/2006/relationships/customXml" Target="../ink/ink53.xml"/><Relationship Id="rId130" Type="http://schemas.openxmlformats.org/officeDocument/2006/relationships/customXml" Target="../ink/ink75.xml"/><Relationship Id="rId151" Type="http://schemas.openxmlformats.org/officeDocument/2006/relationships/customXml" Target="../ink/ink86.xml"/><Relationship Id="rId172" Type="http://schemas.openxmlformats.org/officeDocument/2006/relationships/customXml" Target="../ink/ink97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13" Type="http://schemas.openxmlformats.org/officeDocument/2006/relationships/image" Target="../media/image110.png"/><Relationship Id="rId109" Type="http://schemas.openxmlformats.org/officeDocument/2006/relationships/image" Target="../media/image59.png"/><Relationship Id="rId34" Type="http://schemas.openxmlformats.org/officeDocument/2006/relationships/customXml" Target="../ink/ink27.xml"/><Relationship Id="rId55" Type="http://schemas.openxmlformats.org/officeDocument/2006/relationships/image" Target="../media/image320.png"/><Relationship Id="rId76" Type="http://schemas.openxmlformats.org/officeDocument/2006/relationships/customXml" Target="../ink/ink48.xml"/><Relationship Id="rId97" Type="http://schemas.openxmlformats.org/officeDocument/2006/relationships/image" Target="../media/image53.png"/><Relationship Id="rId120" Type="http://schemas.openxmlformats.org/officeDocument/2006/relationships/customXml" Target="../ink/ink70.xml"/><Relationship Id="rId141" Type="http://schemas.openxmlformats.org/officeDocument/2006/relationships/customXml" Target="../ink/ink81.xml"/><Relationship Id="rId7" Type="http://schemas.openxmlformats.org/officeDocument/2006/relationships/image" Target="../media/image810.png"/><Relationship Id="rId162" Type="http://schemas.openxmlformats.org/officeDocument/2006/relationships/customXml" Target="../ink/ink92.xml"/><Relationship Id="rId183" Type="http://schemas.openxmlformats.org/officeDocument/2006/relationships/image" Target="../media/image95.png"/><Relationship Id="rId24" Type="http://schemas.openxmlformats.org/officeDocument/2006/relationships/customXml" Target="../ink/ink22.xml"/><Relationship Id="rId40" Type="http://schemas.openxmlformats.org/officeDocument/2006/relationships/customXml" Target="../ink/ink30.xml"/><Relationship Id="rId45" Type="http://schemas.openxmlformats.org/officeDocument/2006/relationships/image" Target="../media/image270.png"/><Relationship Id="rId66" Type="http://schemas.openxmlformats.org/officeDocument/2006/relationships/customXml" Target="../ink/ink43.xml"/><Relationship Id="rId87" Type="http://schemas.openxmlformats.org/officeDocument/2006/relationships/image" Target="../media/image48.png"/><Relationship Id="rId110" Type="http://schemas.openxmlformats.org/officeDocument/2006/relationships/customXml" Target="../ink/ink65.xml"/><Relationship Id="rId115" Type="http://schemas.openxmlformats.org/officeDocument/2006/relationships/image" Target="../media/image62.png"/><Relationship Id="rId131" Type="http://schemas.openxmlformats.org/officeDocument/2006/relationships/image" Target="../media/image70.png"/><Relationship Id="rId136" Type="http://schemas.openxmlformats.org/officeDocument/2006/relationships/customXml" Target="../ink/ink78.xml"/><Relationship Id="rId157" Type="http://schemas.openxmlformats.org/officeDocument/2006/relationships/customXml" Target="../ink/ink89.xml"/><Relationship Id="rId178" Type="http://schemas.openxmlformats.org/officeDocument/2006/relationships/customXml" Target="../ink/ink100.xml"/><Relationship Id="rId61" Type="http://schemas.openxmlformats.org/officeDocument/2006/relationships/image" Target="../media/image35.png"/><Relationship Id="rId82" Type="http://schemas.openxmlformats.org/officeDocument/2006/relationships/customXml" Target="../ink/ink51.xml"/><Relationship Id="rId152" Type="http://schemas.openxmlformats.org/officeDocument/2006/relationships/image" Target="../media/image80.png"/><Relationship Id="rId173" Type="http://schemas.openxmlformats.org/officeDocument/2006/relationships/image" Target="../media/image90.png"/><Relationship Id="rId194" Type="http://schemas.openxmlformats.org/officeDocument/2006/relationships/customXml" Target="../ink/ink108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19" Type="http://schemas.openxmlformats.org/officeDocument/2006/relationships/image" Target="../media/image140.png"/><Relationship Id="rId14" Type="http://schemas.openxmlformats.org/officeDocument/2006/relationships/customXml" Target="../ink/ink17.xml"/><Relationship Id="rId30" Type="http://schemas.openxmlformats.org/officeDocument/2006/relationships/customXml" Target="../ink/ink25.xml"/><Relationship Id="rId35" Type="http://schemas.openxmlformats.org/officeDocument/2006/relationships/image" Target="../media/image220.png"/><Relationship Id="rId56" Type="http://schemas.openxmlformats.org/officeDocument/2006/relationships/customXml" Target="../ink/ink38.xml"/><Relationship Id="rId77" Type="http://schemas.openxmlformats.org/officeDocument/2006/relationships/image" Target="../media/image43.png"/><Relationship Id="rId100" Type="http://schemas.openxmlformats.org/officeDocument/2006/relationships/customXml" Target="../ink/ink60.xml"/><Relationship Id="rId105" Type="http://schemas.openxmlformats.org/officeDocument/2006/relationships/image" Target="../media/image57.png"/><Relationship Id="rId126" Type="http://schemas.openxmlformats.org/officeDocument/2006/relationships/customXml" Target="../ink/ink73.xml"/><Relationship Id="rId147" Type="http://schemas.openxmlformats.org/officeDocument/2006/relationships/customXml" Target="../ink/ink84.xml"/><Relationship Id="rId168" Type="http://schemas.openxmlformats.org/officeDocument/2006/relationships/customXml" Target="../ink/ink95.xml"/><Relationship Id="rId8" Type="http://schemas.openxmlformats.org/officeDocument/2006/relationships/customXml" Target="../ink/ink14.xml"/><Relationship Id="rId51" Type="http://schemas.openxmlformats.org/officeDocument/2006/relationships/image" Target="../media/image300.png"/><Relationship Id="rId72" Type="http://schemas.openxmlformats.org/officeDocument/2006/relationships/customXml" Target="../ink/ink46.xml"/><Relationship Id="rId93" Type="http://schemas.openxmlformats.org/officeDocument/2006/relationships/image" Target="../media/image51.png"/><Relationship Id="rId98" Type="http://schemas.openxmlformats.org/officeDocument/2006/relationships/customXml" Target="../ink/ink59.xml"/><Relationship Id="rId121" Type="http://schemas.openxmlformats.org/officeDocument/2006/relationships/image" Target="../media/image65.png"/><Relationship Id="rId142" Type="http://schemas.openxmlformats.org/officeDocument/2006/relationships/image" Target="../media/image75.png"/><Relationship Id="rId163" Type="http://schemas.openxmlformats.org/officeDocument/2006/relationships/image" Target="../media/image85.png"/><Relationship Id="rId184" Type="http://schemas.openxmlformats.org/officeDocument/2006/relationships/customXml" Target="../ink/ink103.xml"/><Relationship Id="rId189" Type="http://schemas.openxmlformats.org/officeDocument/2006/relationships/image" Target="../media/image98.png"/><Relationship Id="rId3" Type="http://schemas.openxmlformats.org/officeDocument/2006/relationships/image" Target="../media/image610.png"/><Relationship Id="rId25" Type="http://schemas.openxmlformats.org/officeDocument/2006/relationships/image" Target="../media/image170.png"/><Relationship Id="rId46" Type="http://schemas.openxmlformats.org/officeDocument/2006/relationships/customXml" Target="../ink/ink33.xml"/><Relationship Id="rId67" Type="http://schemas.openxmlformats.org/officeDocument/2006/relationships/image" Target="../media/image38.png"/><Relationship Id="rId116" Type="http://schemas.openxmlformats.org/officeDocument/2006/relationships/customXml" Target="../ink/ink68.xml"/><Relationship Id="rId137" Type="http://schemas.openxmlformats.org/officeDocument/2006/relationships/image" Target="../media/image73.png"/><Relationship Id="rId158" Type="http://schemas.openxmlformats.org/officeDocument/2006/relationships/image" Target="../media/image83.png"/><Relationship Id="rId20" Type="http://schemas.openxmlformats.org/officeDocument/2006/relationships/customXml" Target="../ink/ink20.xml"/><Relationship Id="rId41" Type="http://schemas.openxmlformats.org/officeDocument/2006/relationships/image" Target="../media/image250.png"/><Relationship Id="rId62" Type="http://schemas.openxmlformats.org/officeDocument/2006/relationships/customXml" Target="../ink/ink41.xml"/><Relationship Id="rId83" Type="http://schemas.openxmlformats.org/officeDocument/2006/relationships/image" Target="../media/image46.png"/><Relationship Id="rId88" Type="http://schemas.openxmlformats.org/officeDocument/2006/relationships/customXml" Target="../ink/ink54.xml"/><Relationship Id="rId111" Type="http://schemas.openxmlformats.org/officeDocument/2006/relationships/image" Target="../media/image60.png"/><Relationship Id="rId132" Type="http://schemas.openxmlformats.org/officeDocument/2006/relationships/customXml" Target="../ink/ink76.xml"/><Relationship Id="rId153" Type="http://schemas.openxmlformats.org/officeDocument/2006/relationships/customXml" Target="../ink/ink87.xml"/><Relationship Id="rId174" Type="http://schemas.openxmlformats.org/officeDocument/2006/relationships/customXml" Target="../ink/ink98.xml"/><Relationship Id="rId179" Type="http://schemas.openxmlformats.org/officeDocument/2006/relationships/image" Target="../media/image93.png"/><Relationship Id="rId195" Type="http://schemas.openxmlformats.org/officeDocument/2006/relationships/image" Target="../media/image101.png"/><Relationship Id="rId190" Type="http://schemas.openxmlformats.org/officeDocument/2006/relationships/customXml" Target="../ink/ink106.xml"/><Relationship Id="rId204" Type="http://schemas.openxmlformats.org/officeDocument/2006/relationships/customXml" Target="../ink/ink113.xml"/><Relationship Id="rId15" Type="http://schemas.openxmlformats.org/officeDocument/2006/relationships/image" Target="../media/image120.png"/><Relationship Id="rId36" Type="http://schemas.openxmlformats.org/officeDocument/2006/relationships/customXml" Target="../ink/ink28.xml"/><Relationship Id="rId57" Type="http://schemas.openxmlformats.org/officeDocument/2006/relationships/image" Target="../media/image33.png"/><Relationship Id="rId106" Type="http://schemas.openxmlformats.org/officeDocument/2006/relationships/customXml" Target="../ink/ink63.xml"/><Relationship Id="rId127" Type="http://schemas.openxmlformats.org/officeDocument/2006/relationships/image" Target="../media/image68.png"/><Relationship Id="rId10" Type="http://schemas.openxmlformats.org/officeDocument/2006/relationships/customXml" Target="../ink/ink15.xml"/><Relationship Id="rId31" Type="http://schemas.openxmlformats.org/officeDocument/2006/relationships/image" Target="../media/image200.png"/><Relationship Id="rId52" Type="http://schemas.openxmlformats.org/officeDocument/2006/relationships/customXml" Target="../ink/ink36.xml"/><Relationship Id="rId73" Type="http://schemas.openxmlformats.org/officeDocument/2006/relationships/image" Target="../media/image41.png"/><Relationship Id="rId78" Type="http://schemas.openxmlformats.org/officeDocument/2006/relationships/customXml" Target="../ink/ink49.xml"/><Relationship Id="rId94" Type="http://schemas.openxmlformats.org/officeDocument/2006/relationships/customXml" Target="../ink/ink57.xml"/><Relationship Id="rId99" Type="http://schemas.openxmlformats.org/officeDocument/2006/relationships/image" Target="../media/image54.png"/><Relationship Id="rId101" Type="http://schemas.openxmlformats.org/officeDocument/2006/relationships/image" Target="../media/image55.png"/><Relationship Id="rId122" Type="http://schemas.openxmlformats.org/officeDocument/2006/relationships/customXml" Target="../ink/ink71.xml"/><Relationship Id="rId143" Type="http://schemas.openxmlformats.org/officeDocument/2006/relationships/customXml" Target="../ink/ink82.xml"/><Relationship Id="rId148" Type="http://schemas.openxmlformats.org/officeDocument/2006/relationships/image" Target="../media/image78.png"/><Relationship Id="rId164" Type="http://schemas.openxmlformats.org/officeDocument/2006/relationships/customXml" Target="../ink/ink93.xml"/><Relationship Id="rId169" Type="http://schemas.openxmlformats.org/officeDocument/2006/relationships/image" Target="../media/image88.png"/><Relationship Id="rId185" Type="http://schemas.openxmlformats.org/officeDocument/2006/relationships/image" Target="../media/image96.png"/><Relationship Id="rId4" Type="http://schemas.openxmlformats.org/officeDocument/2006/relationships/customXml" Target="../ink/ink12.xml"/><Relationship Id="rId9" Type="http://schemas.openxmlformats.org/officeDocument/2006/relationships/image" Target="../media/image9.png"/><Relationship Id="rId180" Type="http://schemas.openxmlformats.org/officeDocument/2006/relationships/customXml" Target="../ink/ink101.xml"/><Relationship Id="rId26" Type="http://schemas.openxmlformats.org/officeDocument/2006/relationships/customXml" Target="../ink/ink23.xml"/><Relationship Id="rId47" Type="http://schemas.openxmlformats.org/officeDocument/2006/relationships/image" Target="../media/image280.png"/><Relationship Id="rId68" Type="http://schemas.openxmlformats.org/officeDocument/2006/relationships/customXml" Target="../ink/ink44.xml"/><Relationship Id="rId89" Type="http://schemas.openxmlformats.org/officeDocument/2006/relationships/image" Target="../media/image49.png"/><Relationship Id="rId112" Type="http://schemas.openxmlformats.org/officeDocument/2006/relationships/customXml" Target="../ink/ink66.xml"/><Relationship Id="rId133" Type="http://schemas.openxmlformats.org/officeDocument/2006/relationships/image" Target="../media/image71.png"/><Relationship Id="rId154" Type="http://schemas.openxmlformats.org/officeDocument/2006/relationships/image" Target="../media/image81.png"/><Relationship Id="rId175" Type="http://schemas.openxmlformats.org/officeDocument/2006/relationships/image" Target="../media/image91.png"/><Relationship Id="rId196" Type="http://schemas.openxmlformats.org/officeDocument/2006/relationships/customXml" Target="../ink/ink109.xml"/><Relationship Id="rId200" Type="http://schemas.openxmlformats.org/officeDocument/2006/relationships/customXml" Target="../ink/ink111.xml"/><Relationship Id="rId16" Type="http://schemas.openxmlformats.org/officeDocument/2006/relationships/customXml" Target="../ink/ink18.xml"/><Relationship Id="rId37" Type="http://schemas.openxmlformats.org/officeDocument/2006/relationships/image" Target="../media/image230.png"/><Relationship Id="rId58" Type="http://schemas.openxmlformats.org/officeDocument/2006/relationships/customXml" Target="../ink/ink39.xml"/><Relationship Id="rId79" Type="http://schemas.openxmlformats.org/officeDocument/2006/relationships/image" Target="../media/image44.png"/><Relationship Id="rId102" Type="http://schemas.openxmlformats.org/officeDocument/2006/relationships/customXml" Target="../ink/ink61.xml"/><Relationship Id="rId123" Type="http://schemas.openxmlformats.org/officeDocument/2006/relationships/image" Target="../media/image66.png"/><Relationship Id="rId144" Type="http://schemas.openxmlformats.org/officeDocument/2006/relationships/image" Target="../media/image76.png"/><Relationship Id="rId90" Type="http://schemas.openxmlformats.org/officeDocument/2006/relationships/customXml" Target="../ink/ink55.xml"/><Relationship Id="rId165" Type="http://schemas.openxmlformats.org/officeDocument/2006/relationships/image" Target="../media/image86.png"/><Relationship Id="rId186" Type="http://schemas.openxmlformats.org/officeDocument/2006/relationships/customXml" Target="../ink/ink104.xml"/><Relationship Id="rId27" Type="http://schemas.openxmlformats.org/officeDocument/2006/relationships/image" Target="../media/image180.png"/><Relationship Id="rId48" Type="http://schemas.openxmlformats.org/officeDocument/2006/relationships/customXml" Target="../ink/ink34.xml"/><Relationship Id="rId69" Type="http://schemas.openxmlformats.org/officeDocument/2006/relationships/image" Target="../media/image39.png"/><Relationship Id="rId113" Type="http://schemas.openxmlformats.org/officeDocument/2006/relationships/image" Target="../media/image61.png"/><Relationship Id="rId134" Type="http://schemas.openxmlformats.org/officeDocument/2006/relationships/customXml" Target="../ink/ink77.xml"/><Relationship Id="rId80" Type="http://schemas.openxmlformats.org/officeDocument/2006/relationships/customXml" Target="../ink/ink50.xml"/><Relationship Id="rId155" Type="http://schemas.openxmlformats.org/officeDocument/2006/relationships/customXml" Target="../ink/ink88.xml"/><Relationship Id="rId176" Type="http://schemas.openxmlformats.org/officeDocument/2006/relationships/customXml" Target="../ink/ink99.xml"/><Relationship Id="rId197" Type="http://schemas.openxmlformats.org/officeDocument/2006/relationships/image" Target="../media/image102.png"/><Relationship Id="rId201" Type="http://schemas.openxmlformats.org/officeDocument/2006/relationships/image" Target="../media/image104.png"/><Relationship Id="rId17" Type="http://schemas.openxmlformats.org/officeDocument/2006/relationships/image" Target="../media/image130.png"/><Relationship Id="rId38" Type="http://schemas.openxmlformats.org/officeDocument/2006/relationships/customXml" Target="../ink/ink29.xml"/><Relationship Id="rId59" Type="http://schemas.openxmlformats.org/officeDocument/2006/relationships/image" Target="../media/image340.png"/><Relationship Id="rId103" Type="http://schemas.openxmlformats.org/officeDocument/2006/relationships/image" Target="../media/image56.png"/><Relationship Id="rId124" Type="http://schemas.openxmlformats.org/officeDocument/2006/relationships/customXml" Target="../ink/ink72.xml"/><Relationship Id="rId70" Type="http://schemas.openxmlformats.org/officeDocument/2006/relationships/customXml" Target="../ink/ink45.xml"/><Relationship Id="rId91" Type="http://schemas.openxmlformats.org/officeDocument/2006/relationships/image" Target="../media/image50.png"/><Relationship Id="rId145" Type="http://schemas.openxmlformats.org/officeDocument/2006/relationships/customXml" Target="../ink/ink83.xml"/><Relationship Id="rId166" Type="http://schemas.openxmlformats.org/officeDocument/2006/relationships/customXml" Target="../ink/ink94.xml"/><Relationship Id="rId187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4.xml"/><Relationship Id="rId49" Type="http://schemas.openxmlformats.org/officeDocument/2006/relationships/image" Target="../media/image290.png"/><Relationship Id="rId114" Type="http://schemas.openxmlformats.org/officeDocument/2006/relationships/customXml" Target="../ink/ink67.xml"/><Relationship Id="rId60" Type="http://schemas.openxmlformats.org/officeDocument/2006/relationships/customXml" Target="../ink/ink40.xml"/><Relationship Id="rId81" Type="http://schemas.openxmlformats.org/officeDocument/2006/relationships/image" Target="../media/image45.png"/><Relationship Id="rId135" Type="http://schemas.openxmlformats.org/officeDocument/2006/relationships/image" Target="../media/image72.png"/><Relationship Id="rId156" Type="http://schemas.openxmlformats.org/officeDocument/2006/relationships/image" Target="../media/image82.png"/><Relationship Id="rId177" Type="http://schemas.openxmlformats.org/officeDocument/2006/relationships/image" Target="../media/image92.png"/><Relationship Id="rId198" Type="http://schemas.openxmlformats.org/officeDocument/2006/relationships/customXml" Target="../ink/ink110.xml"/><Relationship Id="rId202" Type="http://schemas.openxmlformats.org/officeDocument/2006/relationships/customXml" Target="../ink/ink112.xml"/><Relationship Id="rId18" Type="http://schemas.openxmlformats.org/officeDocument/2006/relationships/customXml" Target="../ink/ink19.xml"/><Relationship Id="rId39" Type="http://schemas.openxmlformats.org/officeDocument/2006/relationships/image" Target="../media/image240.png"/><Relationship Id="rId50" Type="http://schemas.openxmlformats.org/officeDocument/2006/relationships/customXml" Target="../ink/ink35.xml"/><Relationship Id="rId104" Type="http://schemas.openxmlformats.org/officeDocument/2006/relationships/customXml" Target="../ink/ink62.xml"/><Relationship Id="rId125" Type="http://schemas.openxmlformats.org/officeDocument/2006/relationships/image" Target="../media/image67.png"/><Relationship Id="rId146" Type="http://schemas.openxmlformats.org/officeDocument/2006/relationships/image" Target="../media/image77.png"/><Relationship Id="rId167" Type="http://schemas.openxmlformats.org/officeDocument/2006/relationships/image" Target="../media/image87.png"/><Relationship Id="rId188" Type="http://schemas.openxmlformats.org/officeDocument/2006/relationships/customXml" Target="../ink/ink105.xml"/><Relationship Id="rId71" Type="http://schemas.openxmlformats.org/officeDocument/2006/relationships/image" Target="../media/image40.png"/><Relationship Id="rId92" Type="http://schemas.openxmlformats.org/officeDocument/2006/relationships/customXml" Target="../ink/ink56.xml"/><Relationship Id="rId2" Type="http://schemas.openxmlformats.org/officeDocument/2006/relationships/customXml" Target="../ink/ink11.xml"/><Relationship Id="rId29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2.png"/><Relationship Id="rId4" Type="http://schemas.openxmlformats.org/officeDocument/2006/relationships/customXml" Target="../ink/ink3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jpe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4.png"/><Relationship Id="rId4" Type="http://schemas.microsoft.com/office/2007/relationships/hdphoto" Target="../media/hdphoto2.wdp"/><Relationship Id="rId9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8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33.sv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97FC8E-89CE-1A3A-7989-14BA172EB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03" b="92201" l="9984" r="89936">
                        <a14:foregroundMark x1="46296" y1="15064" x2="45894" y2="29594"/>
                        <a14:foregroundMark x1="36634" y1="15064" x2="36795" y2="19872"/>
                        <a14:foregroundMark x1="37279" y1="6410" x2="38084" y2="14850"/>
                        <a14:foregroundMark x1="45733" y1="13782" x2="46779" y2="18162"/>
                        <a14:foregroundMark x1="34138" y1="92201" x2="34944" y2="9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06" b="18926"/>
          <a:stretch/>
        </p:blipFill>
        <p:spPr bwMode="auto">
          <a:xfrm>
            <a:off x="2337441" y="0"/>
            <a:ext cx="8233745" cy="34467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E9B98A5-603B-E190-1A32-CE3BE3B3E396}"/>
              </a:ext>
            </a:extLst>
          </p:cNvPr>
          <p:cNvSpPr txBox="1"/>
          <p:nvPr/>
        </p:nvSpPr>
        <p:spPr>
          <a:xfrm>
            <a:off x="4090404" y="2967335"/>
            <a:ext cx="509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815220"/>
                </a:solidFill>
                <a:latin typeface="Snacko Trial" pitchFamily="50" charset="0"/>
              </a:rPr>
              <a:t>N PUZZLE GAME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14:cNvPr>
              <p14:cNvContentPartPr/>
              <p14:nvPr/>
            </p14:nvContentPartPr>
            <p14:xfrm>
              <a:off x="9892530" y="1950660"/>
              <a:ext cx="360" cy="36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3530" y="1941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14:cNvPr>
              <p14:cNvContentPartPr/>
              <p14:nvPr/>
            </p14:nvContentPartPr>
            <p14:xfrm>
              <a:off x="13309520" y="3576120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00520" y="35671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Đồ họa 24" descr="Volume with solid fill">
            <a:extLst>
              <a:ext uri="{FF2B5EF4-FFF2-40B4-BE49-F238E27FC236}">
                <a16:creationId xmlns:a16="http://schemas.microsoft.com/office/drawing/2014/main" id="{BB9BE669-6CFA-77CD-EAC5-4D96FC8C0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599" y="34742"/>
            <a:ext cx="914400" cy="914400"/>
          </a:xfrm>
          <a:prstGeom prst="rect">
            <a:avLst/>
          </a:prstGeom>
        </p:spPr>
      </p:pic>
      <p:sp>
        <p:nvSpPr>
          <p:cNvPr id="38" name="Dấu Nhân 37">
            <a:extLst>
              <a:ext uri="{FF2B5EF4-FFF2-40B4-BE49-F238E27FC236}">
                <a16:creationId xmlns:a16="http://schemas.microsoft.com/office/drawing/2014/main" id="{B00E8933-E5D3-3621-CA0A-C457D61BFB66}"/>
              </a:ext>
            </a:extLst>
          </p:cNvPr>
          <p:cNvSpPr/>
          <p:nvPr/>
        </p:nvSpPr>
        <p:spPr>
          <a:xfrm>
            <a:off x="11349800" y="0"/>
            <a:ext cx="842200" cy="908705"/>
          </a:xfrm>
          <a:prstGeom prst="mathMultiply">
            <a:avLst/>
          </a:prstGeom>
          <a:solidFill>
            <a:srgbClr val="815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1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Nhóm 58">
            <a:extLst>
              <a:ext uri="{FF2B5EF4-FFF2-40B4-BE49-F238E27FC236}">
                <a16:creationId xmlns:a16="http://schemas.microsoft.com/office/drawing/2014/main" id="{EEB9DF2D-9EA5-236E-E049-628E206EEB43}"/>
              </a:ext>
            </a:extLst>
          </p:cNvPr>
          <p:cNvGrpSpPr/>
          <p:nvPr/>
        </p:nvGrpSpPr>
        <p:grpSpPr>
          <a:xfrm>
            <a:off x="5029652" y="752361"/>
            <a:ext cx="1345916" cy="1345916"/>
            <a:chOff x="11433370" y="-660429"/>
            <a:chExt cx="1345916" cy="1345916"/>
          </a:xfrm>
        </p:grpSpPr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107B20D9-A49B-A911-4667-A8DFFCE38843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solidFill>
              <a:srgbClr val="7A2E0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Đồ họa 32" descr="Back with solid fill">
              <a:extLst>
                <a:ext uri="{FF2B5EF4-FFF2-40B4-BE49-F238E27FC236}">
                  <a16:creationId xmlns:a16="http://schemas.microsoft.com/office/drawing/2014/main" id="{B6318706-26FF-0D1E-2723-289C1C52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B934CB9E-D826-64CE-1770-3A734494BA8C}"/>
              </a:ext>
            </a:extLst>
          </p:cNvPr>
          <p:cNvGrpSpPr/>
          <p:nvPr/>
        </p:nvGrpSpPr>
        <p:grpSpPr>
          <a:xfrm>
            <a:off x="5029652" y="2489876"/>
            <a:ext cx="1345916" cy="1345916"/>
            <a:chOff x="11433370" y="-660429"/>
            <a:chExt cx="1345916" cy="1345916"/>
          </a:xfrm>
          <a:solidFill>
            <a:srgbClr val="FFC000"/>
          </a:solidFill>
        </p:grpSpPr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AECD11B8-45D6-7A0B-5C85-87A54DD431B5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2" name="Đồ họa 61" descr="Back with solid fill">
              <a:extLst>
                <a:ext uri="{FF2B5EF4-FFF2-40B4-BE49-F238E27FC236}">
                  <a16:creationId xmlns:a16="http://schemas.microsoft.com/office/drawing/2014/main" id="{6BD27688-211C-F296-FB65-5CFD3997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C262B647-8AC7-E718-50B0-5FCDCD95A4C8}"/>
              </a:ext>
            </a:extLst>
          </p:cNvPr>
          <p:cNvGrpSpPr/>
          <p:nvPr/>
        </p:nvGrpSpPr>
        <p:grpSpPr>
          <a:xfrm>
            <a:off x="5029652" y="4222854"/>
            <a:ext cx="1345916" cy="1345916"/>
            <a:chOff x="11433370" y="-660429"/>
            <a:chExt cx="1345916" cy="1345916"/>
          </a:xfrm>
        </p:grpSpPr>
        <p:sp>
          <p:nvSpPr>
            <p:cNvPr id="64" name="Hình Bầu dục 63">
              <a:extLst>
                <a:ext uri="{FF2B5EF4-FFF2-40B4-BE49-F238E27FC236}">
                  <a16:creationId xmlns:a16="http://schemas.microsoft.com/office/drawing/2014/main" id="{08EC185F-6F03-DA4A-A3C8-287B5B5101D7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solidFill>
              <a:srgbClr val="F9494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Đồ họa 64" descr="Back with solid fill">
              <a:extLst>
                <a:ext uri="{FF2B5EF4-FFF2-40B4-BE49-F238E27FC236}">
                  <a16:creationId xmlns:a16="http://schemas.microsoft.com/office/drawing/2014/main" id="{2E63B1C0-1DE7-DCED-624B-E8563CC7F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3E16EB24-4CC8-93EB-BD23-3BEB75466783}"/>
              </a:ext>
            </a:extLst>
          </p:cNvPr>
          <p:cNvSpPr/>
          <p:nvPr/>
        </p:nvSpPr>
        <p:spPr>
          <a:xfrm>
            <a:off x="3184035" y="547479"/>
            <a:ext cx="5208494" cy="5208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Nhóm 27">
            <a:extLst>
              <a:ext uri="{FF2B5EF4-FFF2-40B4-BE49-F238E27FC236}">
                <a16:creationId xmlns:a16="http://schemas.microsoft.com/office/drawing/2014/main" id="{CED2029F-DCD1-C527-668B-8E385B7690D6}"/>
              </a:ext>
            </a:extLst>
          </p:cNvPr>
          <p:cNvGrpSpPr/>
          <p:nvPr/>
        </p:nvGrpSpPr>
        <p:grpSpPr>
          <a:xfrm>
            <a:off x="166813" y="152489"/>
            <a:ext cx="3623780" cy="678758"/>
            <a:chOff x="86547" y="130286"/>
            <a:chExt cx="3623780" cy="678758"/>
          </a:xfrm>
        </p:grpSpPr>
        <p:sp>
          <p:nvSpPr>
            <p:cNvPr id="4" name="Hình chữ nhật: other">
              <a:extLst>
                <a:ext uri="{FF2B5EF4-FFF2-40B4-BE49-F238E27FC236}">
                  <a16:creationId xmlns:a16="http://schemas.microsoft.com/office/drawing/2014/main" id="{2186F38A-4733-3989-80B4-1D1ABC61109A}"/>
                </a:ext>
              </a:extLst>
            </p:cNvPr>
            <p:cNvSpPr/>
            <p:nvPr/>
          </p:nvSpPr>
          <p:spPr>
            <a:xfrm>
              <a:off x="86547" y="130286"/>
              <a:ext cx="3623780" cy="656372"/>
            </a:xfrm>
            <a:prstGeom prst="roundRect">
              <a:avLst>
                <a:gd name="adj" fmla="val 35541"/>
              </a:avLst>
            </a:prstGeom>
            <a:solidFill>
              <a:srgbClr val="BFA060"/>
            </a:solidFill>
            <a:ln w="38100">
              <a:solidFill>
                <a:schemeClr val="tx1"/>
              </a:solidFill>
            </a:ln>
            <a:effectLst>
              <a:reflection blurRad="6350" stA="67000" endPos="18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3592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409808F8-9416-07F6-63C2-48FB353619E6}"/>
                </a:ext>
              </a:extLst>
            </p:cNvPr>
            <p:cNvSpPr txBox="1"/>
            <p:nvPr/>
          </p:nvSpPr>
          <p:spPr>
            <a:xfrm>
              <a:off x="505894" y="162714"/>
              <a:ext cx="26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  <a:cs typeface="Cascadia Code SemiBold" panose="020B0609020000020004" pitchFamily="49" charset="0"/>
                </a:rPr>
                <a:t>Start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C281D11B-DE3C-8168-FFB7-8C6BDAF8DBF5}"/>
              </a:ext>
            </a:extLst>
          </p:cNvPr>
          <p:cNvGrpSpPr/>
          <p:nvPr/>
        </p:nvGrpSpPr>
        <p:grpSpPr>
          <a:xfrm>
            <a:off x="4031560" y="130286"/>
            <a:ext cx="3623780" cy="656372"/>
            <a:chOff x="4378958" y="4970057"/>
            <a:chExt cx="3972559" cy="656372"/>
          </a:xfrm>
        </p:grpSpPr>
        <p:sp>
          <p:nvSpPr>
            <p:cNvPr id="11" name="Hình chữ nhật: other">
              <a:extLst>
                <a:ext uri="{FF2B5EF4-FFF2-40B4-BE49-F238E27FC236}">
                  <a16:creationId xmlns:a16="http://schemas.microsoft.com/office/drawing/2014/main" id="{D49487B7-B4A7-50D3-EACA-4EB74624EBA6}"/>
                </a:ext>
              </a:extLst>
            </p:cNvPr>
            <p:cNvSpPr/>
            <p:nvPr/>
          </p:nvSpPr>
          <p:spPr>
            <a:xfrm>
              <a:off x="4378958" y="4970057"/>
              <a:ext cx="3972559" cy="656372"/>
            </a:xfrm>
            <a:prstGeom prst="roundRect">
              <a:avLst>
                <a:gd name="adj" fmla="val 35541"/>
              </a:avLst>
            </a:prstGeom>
            <a:solidFill>
              <a:srgbClr val="BFA060"/>
            </a:solidFill>
            <a:ln w="38100">
              <a:solidFill>
                <a:schemeClr val="tx1"/>
              </a:solidFill>
            </a:ln>
            <a:effectLst>
              <a:reflection blurRad="6350" stA="52000" endA="300" endPos="24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80D98B62-E522-ABAF-7B38-4C2BB285FF79}"/>
                </a:ext>
              </a:extLst>
            </p:cNvPr>
            <p:cNvSpPr txBox="1"/>
            <p:nvPr/>
          </p:nvSpPr>
          <p:spPr>
            <a:xfrm>
              <a:off x="4719316" y="4980098"/>
              <a:ext cx="329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835922"/>
                  </a:solidFill>
                  <a:latin typeface="Snacko Trial" pitchFamily="50" charset="0"/>
                </a:rPr>
                <a:t>Help</a:t>
              </a:r>
              <a:r>
                <a:rPr lang="en-US" sz="2800" b="1" dirty="0">
                  <a:solidFill>
                    <a:srgbClr val="835922"/>
                  </a:solidFill>
                  <a:latin typeface="Snacko Trial" pitchFamily="50" charset="0"/>
                </a:rPr>
                <a:t>	</a:t>
              </a: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B3F0F5BB-C4EB-9630-8F67-93685E0ED7A8}"/>
              </a:ext>
            </a:extLst>
          </p:cNvPr>
          <p:cNvGrpSpPr/>
          <p:nvPr/>
        </p:nvGrpSpPr>
        <p:grpSpPr>
          <a:xfrm>
            <a:off x="8045646" y="130286"/>
            <a:ext cx="3623780" cy="656372"/>
            <a:chOff x="4378957" y="5871373"/>
            <a:chExt cx="3972559" cy="646331"/>
          </a:xfrm>
        </p:grpSpPr>
        <p:sp>
          <p:nvSpPr>
            <p:cNvPr id="14" name="Hình chữ nhật: other">
              <a:extLst>
                <a:ext uri="{FF2B5EF4-FFF2-40B4-BE49-F238E27FC236}">
                  <a16:creationId xmlns:a16="http://schemas.microsoft.com/office/drawing/2014/main" id="{895BF164-E48F-CDE7-2AA9-542AF309BF73}"/>
                </a:ext>
              </a:extLst>
            </p:cNvPr>
            <p:cNvSpPr/>
            <p:nvPr/>
          </p:nvSpPr>
          <p:spPr>
            <a:xfrm>
              <a:off x="4378957" y="5893236"/>
              <a:ext cx="3972559" cy="624468"/>
            </a:xfrm>
            <a:prstGeom prst="roundRect">
              <a:avLst>
                <a:gd name="adj" fmla="val 35541"/>
              </a:avLst>
            </a:prstGeom>
            <a:solidFill>
              <a:srgbClr val="BFA060"/>
            </a:solidFill>
            <a:ln w="38100">
              <a:solidFill>
                <a:schemeClr val="tx1"/>
              </a:solidFill>
            </a:ln>
            <a:effectLst>
              <a:reflection blurRad="6350" stA="52000" endA="300" endPos="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0997CBF2-1BF8-3BE7-4D4A-873EDF21773E}"/>
                </a:ext>
              </a:extLst>
            </p:cNvPr>
            <p:cNvSpPr txBox="1"/>
            <p:nvPr/>
          </p:nvSpPr>
          <p:spPr>
            <a:xfrm>
              <a:off x="4907276" y="5871373"/>
              <a:ext cx="2915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</a:rPr>
                <a:t>Exit</a:t>
              </a: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161EEA90-EFC4-E006-C5A2-514AE8F8B143}"/>
              </a:ext>
            </a:extLst>
          </p:cNvPr>
          <p:cNvGrpSpPr/>
          <p:nvPr/>
        </p:nvGrpSpPr>
        <p:grpSpPr>
          <a:xfrm>
            <a:off x="166813" y="1116493"/>
            <a:ext cx="3623780" cy="678758"/>
            <a:chOff x="86547" y="130286"/>
            <a:chExt cx="3623780" cy="678758"/>
          </a:xfrm>
        </p:grpSpPr>
        <p:sp>
          <p:nvSpPr>
            <p:cNvPr id="30" name="Hình chữ nhật: other">
              <a:extLst>
                <a:ext uri="{FF2B5EF4-FFF2-40B4-BE49-F238E27FC236}">
                  <a16:creationId xmlns:a16="http://schemas.microsoft.com/office/drawing/2014/main" id="{755DBF1B-DB5A-162B-BBD7-D90E7326099E}"/>
                </a:ext>
              </a:extLst>
            </p:cNvPr>
            <p:cNvSpPr/>
            <p:nvPr/>
          </p:nvSpPr>
          <p:spPr>
            <a:xfrm>
              <a:off x="86547" y="130286"/>
              <a:ext cx="3623780" cy="656372"/>
            </a:xfrm>
            <a:prstGeom prst="roundRect">
              <a:avLst>
                <a:gd name="adj" fmla="val 35541"/>
              </a:avLst>
            </a:prstGeom>
            <a:solidFill>
              <a:srgbClr val="FFD966"/>
            </a:solidFill>
            <a:ln w="38100">
              <a:solidFill>
                <a:schemeClr val="tx1"/>
              </a:solidFill>
            </a:ln>
            <a:effectLst>
              <a:reflection blurRad="6350" stA="67000" endPos="18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3592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C548AAB6-4DB7-4156-5BE1-7DA2CA9B73E0}"/>
                </a:ext>
              </a:extLst>
            </p:cNvPr>
            <p:cNvSpPr txBox="1"/>
            <p:nvPr/>
          </p:nvSpPr>
          <p:spPr>
            <a:xfrm>
              <a:off x="505894" y="162714"/>
              <a:ext cx="26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  <a:cs typeface="Cascadia Code SemiBold" panose="020B0609020000020004" pitchFamily="49" charset="0"/>
                </a:rPr>
                <a:t>Start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DFE5098E-3386-09BF-7238-4299F64301BD}"/>
              </a:ext>
            </a:extLst>
          </p:cNvPr>
          <p:cNvGrpSpPr/>
          <p:nvPr/>
        </p:nvGrpSpPr>
        <p:grpSpPr>
          <a:xfrm>
            <a:off x="166813" y="2102883"/>
            <a:ext cx="3623780" cy="678758"/>
            <a:chOff x="86547" y="130286"/>
            <a:chExt cx="3623780" cy="678758"/>
          </a:xfrm>
        </p:grpSpPr>
        <p:sp>
          <p:nvSpPr>
            <p:cNvPr id="33" name="Hình chữ nhật: other">
              <a:extLst>
                <a:ext uri="{FF2B5EF4-FFF2-40B4-BE49-F238E27FC236}">
                  <a16:creationId xmlns:a16="http://schemas.microsoft.com/office/drawing/2014/main" id="{FC0BDFC7-5550-41FB-EC4D-09A915BA1B98}"/>
                </a:ext>
              </a:extLst>
            </p:cNvPr>
            <p:cNvSpPr/>
            <p:nvPr/>
          </p:nvSpPr>
          <p:spPr>
            <a:xfrm>
              <a:off x="86547" y="130286"/>
              <a:ext cx="3623780" cy="656372"/>
            </a:xfrm>
            <a:prstGeom prst="roundRect">
              <a:avLst>
                <a:gd name="adj" fmla="val 35541"/>
              </a:avLst>
            </a:prstGeom>
            <a:solidFill>
              <a:srgbClr val="ED7D31"/>
            </a:solidFill>
            <a:ln w="38100">
              <a:solidFill>
                <a:schemeClr val="tx1"/>
              </a:solidFill>
            </a:ln>
            <a:effectLst>
              <a:reflection blurRad="6350" stA="67000" endPos="18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35922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B0056788-8E2F-664B-E257-12623172DBD4}"/>
                </a:ext>
              </a:extLst>
            </p:cNvPr>
            <p:cNvSpPr txBox="1"/>
            <p:nvPr/>
          </p:nvSpPr>
          <p:spPr>
            <a:xfrm>
              <a:off x="505894" y="162714"/>
              <a:ext cx="2659910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  <a:cs typeface="Cascadia Code SemiBold" panose="020B0609020000020004" pitchFamily="49" charset="0"/>
                </a:rPr>
                <a:t>Start</a:t>
              </a:r>
            </a:p>
          </p:txBody>
        </p:sp>
      </p:grp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9D44CF6F-F4B3-68AC-B96D-858108535B6D}"/>
              </a:ext>
            </a:extLst>
          </p:cNvPr>
          <p:cNvGrpSpPr/>
          <p:nvPr/>
        </p:nvGrpSpPr>
        <p:grpSpPr>
          <a:xfrm>
            <a:off x="4031560" y="1140528"/>
            <a:ext cx="3623780" cy="656372"/>
            <a:chOff x="4378958" y="4970057"/>
            <a:chExt cx="3972559" cy="656372"/>
          </a:xfrm>
        </p:grpSpPr>
        <p:sp>
          <p:nvSpPr>
            <p:cNvPr id="36" name="Hình chữ nhật: other">
              <a:extLst>
                <a:ext uri="{FF2B5EF4-FFF2-40B4-BE49-F238E27FC236}">
                  <a16:creationId xmlns:a16="http://schemas.microsoft.com/office/drawing/2014/main" id="{87439329-0F36-04A7-1716-86AD0D7547DE}"/>
                </a:ext>
              </a:extLst>
            </p:cNvPr>
            <p:cNvSpPr/>
            <p:nvPr/>
          </p:nvSpPr>
          <p:spPr>
            <a:xfrm>
              <a:off x="4378958" y="4970057"/>
              <a:ext cx="3972559" cy="656372"/>
            </a:xfrm>
            <a:prstGeom prst="roundRect">
              <a:avLst>
                <a:gd name="adj" fmla="val 35541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  <a:effectLst>
              <a:reflection blurRad="6350" stA="52000" endA="300" endPos="24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ộp Văn bản 36">
              <a:extLst>
                <a:ext uri="{FF2B5EF4-FFF2-40B4-BE49-F238E27FC236}">
                  <a16:creationId xmlns:a16="http://schemas.microsoft.com/office/drawing/2014/main" id="{919D00AA-685D-9A85-8E69-A72002C80F9D}"/>
                </a:ext>
              </a:extLst>
            </p:cNvPr>
            <p:cNvSpPr txBox="1"/>
            <p:nvPr/>
          </p:nvSpPr>
          <p:spPr>
            <a:xfrm>
              <a:off x="4719316" y="4980098"/>
              <a:ext cx="329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835922"/>
                  </a:solidFill>
                  <a:latin typeface="Snacko Trial" pitchFamily="50" charset="0"/>
                </a:rPr>
                <a:t>Help</a:t>
              </a:r>
              <a:r>
                <a:rPr lang="en-US" sz="2800" b="1" dirty="0">
                  <a:solidFill>
                    <a:srgbClr val="835922"/>
                  </a:solidFill>
                  <a:latin typeface="Snacko Trial" pitchFamily="50" charset="0"/>
                </a:rPr>
                <a:t>	</a:t>
              </a:r>
            </a:p>
          </p:txBody>
        </p:sp>
      </p:grp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690B88D5-DDF4-3A2C-9EE7-D154E021562D}"/>
              </a:ext>
            </a:extLst>
          </p:cNvPr>
          <p:cNvGrpSpPr/>
          <p:nvPr/>
        </p:nvGrpSpPr>
        <p:grpSpPr>
          <a:xfrm>
            <a:off x="4031560" y="2102883"/>
            <a:ext cx="3623780" cy="656372"/>
            <a:chOff x="4378958" y="4970057"/>
            <a:chExt cx="3972559" cy="656372"/>
          </a:xfrm>
        </p:grpSpPr>
        <p:sp>
          <p:nvSpPr>
            <p:cNvPr id="39" name="Hình chữ nhật: other">
              <a:extLst>
                <a:ext uri="{FF2B5EF4-FFF2-40B4-BE49-F238E27FC236}">
                  <a16:creationId xmlns:a16="http://schemas.microsoft.com/office/drawing/2014/main" id="{0F7A625E-A380-3CAF-86D5-973CD1AC4723}"/>
                </a:ext>
              </a:extLst>
            </p:cNvPr>
            <p:cNvSpPr/>
            <p:nvPr/>
          </p:nvSpPr>
          <p:spPr>
            <a:xfrm>
              <a:off x="4378958" y="4970057"/>
              <a:ext cx="3972559" cy="656372"/>
            </a:xfrm>
            <a:prstGeom prst="roundRect">
              <a:avLst>
                <a:gd name="adj" fmla="val 35541"/>
              </a:avLst>
            </a:prstGeom>
            <a:solidFill>
              <a:srgbClr val="ED7D31"/>
            </a:solidFill>
            <a:ln w="38100">
              <a:solidFill>
                <a:schemeClr val="tx1"/>
              </a:solidFill>
            </a:ln>
            <a:effectLst>
              <a:reflection blurRad="6350" stA="52000" endA="300" endPos="24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Hộp Văn bản 39">
              <a:extLst>
                <a:ext uri="{FF2B5EF4-FFF2-40B4-BE49-F238E27FC236}">
                  <a16:creationId xmlns:a16="http://schemas.microsoft.com/office/drawing/2014/main" id="{0445F33F-E68F-55F7-BBCB-ACA52C223D5D}"/>
                </a:ext>
              </a:extLst>
            </p:cNvPr>
            <p:cNvSpPr txBox="1"/>
            <p:nvPr/>
          </p:nvSpPr>
          <p:spPr>
            <a:xfrm>
              <a:off x="4719316" y="4980098"/>
              <a:ext cx="3291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835922"/>
                  </a:solidFill>
                  <a:latin typeface="Snacko Trial" pitchFamily="50" charset="0"/>
                </a:rPr>
                <a:t>Help</a:t>
              </a:r>
              <a:r>
                <a:rPr lang="en-US" sz="2800" b="1" dirty="0">
                  <a:solidFill>
                    <a:srgbClr val="835922"/>
                  </a:solidFill>
                  <a:latin typeface="Snacko Trial" pitchFamily="50" charset="0"/>
                </a:rPr>
                <a:t>	</a:t>
              </a:r>
            </a:p>
          </p:txBody>
        </p:sp>
      </p:grpSp>
      <p:grpSp>
        <p:nvGrpSpPr>
          <p:cNvPr id="41" name="Nhóm 40">
            <a:extLst>
              <a:ext uri="{FF2B5EF4-FFF2-40B4-BE49-F238E27FC236}">
                <a16:creationId xmlns:a16="http://schemas.microsoft.com/office/drawing/2014/main" id="{512CA0DB-3670-3B67-3E9A-9E4569CEFE63}"/>
              </a:ext>
            </a:extLst>
          </p:cNvPr>
          <p:cNvGrpSpPr/>
          <p:nvPr/>
        </p:nvGrpSpPr>
        <p:grpSpPr>
          <a:xfrm>
            <a:off x="8045644" y="1129427"/>
            <a:ext cx="3623780" cy="656372"/>
            <a:chOff x="4378957" y="5871373"/>
            <a:chExt cx="3972559" cy="646331"/>
          </a:xfrm>
        </p:grpSpPr>
        <p:sp>
          <p:nvSpPr>
            <p:cNvPr id="42" name="Hình chữ nhật: other">
              <a:extLst>
                <a:ext uri="{FF2B5EF4-FFF2-40B4-BE49-F238E27FC236}">
                  <a16:creationId xmlns:a16="http://schemas.microsoft.com/office/drawing/2014/main" id="{7D0D422D-4168-D27D-18C2-8080513D5331}"/>
                </a:ext>
              </a:extLst>
            </p:cNvPr>
            <p:cNvSpPr/>
            <p:nvPr/>
          </p:nvSpPr>
          <p:spPr>
            <a:xfrm>
              <a:off x="4378957" y="5893236"/>
              <a:ext cx="3972559" cy="624468"/>
            </a:xfrm>
            <a:prstGeom prst="roundRect">
              <a:avLst>
                <a:gd name="adj" fmla="val 35541"/>
              </a:avLst>
            </a:prstGeom>
            <a:solidFill>
              <a:srgbClr val="FFD966"/>
            </a:solidFill>
            <a:ln w="38100">
              <a:solidFill>
                <a:schemeClr val="tx1"/>
              </a:solidFill>
            </a:ln>
            <a:effectLst>
              <a:reflection blurRad="6350" stA="52000" endA="300" endPos="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4B286D5B-5467-EAC1-23C7-84785AA891EA}"/>
                </a:ext>
              </a:extLst>
            </p:cNvPr>
            <p:cNvSpPr txBox="1"/>
            <p:nvPr/>
          </p:nvSpPr>
          <p:spPr>
            <a:xfrm>
              <a:off x="4907276" y="5871373"/>
              <a:ext cx="2915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</a:rPr>
                <a:t>Exit</a:t>
              </a:r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73F11426-4947-152A-A29A-A9C28C24AA5B}"/>
              </a:ext>
            </a:extLst>
          </p:cNvPr>
          <p:cNvGrpSpPr/>
          <p:nvPr/>
        </p:nvGrpSpPr>
        <p:grpSpPr>
          <a:xfrm>
            <a:off x="8045644" y="2102883"/>
            <a:ext cx="3623780" cy="656372"/>
            <a:chOff x="4378957" y="5871373"/>
            <a:chExt cx="3972559" cy="646331"/>
          </a:xfrm>
        </p:grpSpPr>
        <p:sp>
          <p:nvSpPr>
            <p:cNvPr id="45" name="Hình chữ nhật: other">
              <a:extLst>
                <a:ext uri="{FF2B5EF4-FFF2-40B4-BE49-F238E27FC236}">
                  <a16:creationId xmlns:a16="http://schemas.microsoft.com/office/drawing/2014/main" id="{53CC2D0B-680D-7D55-FDC9-ADFC4683B21B}"/>
                </a:ext>
              </a:extLst>
            </p:cNvPr>
            <p:cNvSpPr/>
            <p:nvPr/>
          </p:nvSpPr>
          <p:spPr>
            <a:xfrm>
              <a:off x="4378957" y="5893236"/>
              <a:ext cx="3972559" cy="624468"/>
            </a:xfrm>
            <a:prstGeom prst="roundRect">
              <a:avLst>
                <a:gd name="adj" fmla="val 35541"/>
              </a:avLst>
            </a:prstGeom>
            <a:solidFill>
              <a:srgbClr val="ED7D31"/>
            </a:solidFill>
            <a:ln w="38100">
              <a:solidFill>
                <a:schemeClr val="tx1"/>
              </a:solidFill>
            </a:ln>
            <a:effectLst>
              <a:reflection blurRad="6350" stA="52000" endA="300" endPos="27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Hộp Văn bản 45">
              <a:extLst>
                <a:ext uri="{FF2B5EF4-FFF2-40B4-BE49-F238E27FC236}">
                  <a16:creationId xmlns:a16="http://schemas.microsoft.com/office/drawing/2014/main" id="{BF97153C-1201-2CA1-E393-B0AE9D6ACD0B}"/>
                </a:ext>
              </a:extLst>
            </p:cNvPr>
            <p:cNvSpPr txBox="1"/>
            <p:nvPr/>
          </p:nvSpPr>
          <p:spPr>
            <a:xfrm>
              <a:off x="4907276" y="5871373"/>
              <a:ext cx="2915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835922"/>
                  </a:solidFill>
                  <a:latin typeface="Snacko Trial" pitchFamily="50" charset="0"/>
                </a:rPr>
                <a:t>Exit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96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Viết tay 1">
                <a:extLst>
                  <a:ext uri="{FF2B5EF4-FFF2-40B4-BE49-F238E27FC236}">
                    <a16:creationId xmlns:a16="http://schemas.microsoft.com/office/drawing/2014/main" id="{2AC63AC8-D9F6-B950-67EA-8E0FEF750076}"/>
                  </a:ext>
                </a:extLst>
              </p14:cNvPr>
              <p14:cNvContentPartPr/>
              <p14:nvPr/>
            </p14:nvContentPartPr>
            <p14:xfrm>
              <a:off x="291222" y="2187497"/>
              <a:ext cx="102600" cy="517320"/>
            </p14:xfrm>
          </p:contentPart>
        </mc:Choice>
        <mc:Fallback xmlns="">
          <p:pic>
            <p:nvPicPr>
              <p:cNvPr id="2" name="Viết tay 1">
                <a:extLst>
                  <a:ext uri="{FF2B5EF4-FFF2-40B4-BE49-F238E27FC236}">
                    <a16:creationId xmlns:a16="http://schemas.microsoft.com/office/drawing/2014/main" id="{2AC63AC8-D9F6-B950-67EA-8E0FEF7500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582" y="2178857"/>
                <a:ext cx="1202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Viết tay 2">
                <a:extLst>
                  <a:ext uri="{FF2B5EF4-FFF2-40B4-BE49-F238E27FC236}">
                    <a16:creationId xmlns:a16="http://schemas.microsoft.com/office/drawing/2014/main" id="{947E03C1-B628-535F-59CD-7714AE74CF43}"/>
                  </a:ext>
                </a:extLst>
              </p14:cNvPr>
              <p14:cNvContentPartPr/>
              <p14:nvPr/>
            </p14:nvContentPartPr>
            <p14:xfrm>
              <a:off x="381582" y="2137457"/>
              <a:ext cx="360720" cy="421560"/>
            </p14:xfrm>
          </p:contentPart>
        </mc:Choice>
        <mc:Fallback xmlns="">
          <p:pic>
            <p:nvPicPr>
              <p:cNvPr id="3" name="Viết tay 2">
                <a:extLst>
                  <a:ext uri="{FF2B5EF4-FFF2-40B4-BE49-F238E27FC236}">
                    <a16:creationId xmlns:a16="http://schemas.microsoft.com/office/drawing/2014/main" id="{947E03C1-B628-535F-59CD-7714AE74CF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942" y="2128817"/>
                <a:ext cx="378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3B2EF00C-C505-754A-B381-30BDF94747F1}"/>
                  </a:ext>
                </a:extLst>
              </p14:cNvPr>
              <p14:cNvContentPartPr/>
              <p14:nvPr/>
            </p14:nvContentPartPr>
            <p14:xfrm>
              <a:off x="740862" y="2328617"/>
              <a:ext cx="211680" cy="2998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3B2EF00C-C505-754A-B381-30BDF94747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222" y="2319617"/>
                <a:ext cx="2293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12E28E5-15C4-1170-0535-25D0118FE709}"/>
                  </a:ext>
                </a:extLst>
              </p14:cNvPr>
              <p14:cNvContentPartPr/>
              <p14:nvPr/>
            </p14:nvContentPartPr>
            <p14:xfrm>
              <a:off x="1040742" y="2458217"/>
              <a:ext cx="445680" cy="28512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12E28E5-15C4-1170-0535-25D0118FE7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1742" y="2449577"/>
                <a:ext cx="463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Viết tay 5">
                <a:extLst>
                  <a:ext uri="{FF2B5EF4-FFF2-40B4-BE49-F238E27FC236}">
                    <a16:creationId xmlns:a16="http://schemas.microsoft.com/office/drawing/2014/main" id="{6D78B096-3BF1-E5BD-5AEF-1B734B7FCE96}"/>
                  </a:ext>
                </a:extLst>
              </p14:cNvPr>
              <p14:cNvContentPartPr/>
              <p14:nvPr/>
            </p14:nvContentPartPr>
            <p14:xfrm>
              <a:off x="169902" y="2800217"/>
              <a:ext cx="1539000" cy="911520"/>
            </p14:xfrm>
          </p:contentPart>
        </mc:Choice>
        <mc:Fallback xmlns="">
          <p:pic>
            <p:nvPicPr>
              <p:cNvPr id="6" name="Viết tay 5">
                <a:extLst>
                  <a:ext uri="{FF2B5EF4-FFF2-40B4-BE49-F238E27FC236}">
                    <a16:creationId xmlns:a16="http://schemas.microsoft.com/office/drawing/2014/main" id="{6D78B096-3BF1-E5BD-5AEF-1B734B7FCE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902" y="2791217"/>
                <a:ext cx="155664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Viết tay 6">
                <a:extLst>
                  <a:ext uri="{FF2B5EF4-FFF2-40B4-BE49-F238E27FC236}">
                    <a16:creationId xmlns:a16="http://schemas.microsoft.com/office/drawing/2014/main" id="{9C7AEAA3-B759-D09D-8CF0-F94EAA710461}"/>
                  </a:ext>
                </a:extLst>
              </p14:cNvPr>
              <p14:cNvContentPartPr/>
              <p14:nvPr/>
            </p14:nvContentPartPr>
            <p14:xfrm>
              <a:off x="1200942" y="3064097"/>
              <a:ext cx="113040" cy="188640"/>
            </p14:xfrm>
          </p:contentPart>
        </mc:Choice>
        <mc:Fallback xmlns="">
          <p:pic>
            <p:nvPicPr>
              <p:cNvPr id="7" name="Viết tay 6">
                <a:extLst>
                  <a:ext uri="{FF2B5EF4-FFF2-40B4-BE49-F238E27FC236}">
                    <a16:creationId xmlns:a16="http://schemas.microsoft.com/office/drawing/2014/main" id="{9C7AEAA3-B759-D09D-8CF0-F94EAA71046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1942" y="3055097"/>
                <a:ext cx="130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Viết tay 82">
                <a:extLst>
                  <a:ext uri="{FF2B5EF4-FFF2-40B4-BE49-F238E27FC236}">
                    <a16:creationId xmlns:a16="http://schemas.microsoft.com/office/drawing/2014/main" id="{93F0C3C7-3612-5647-A7D6-3CBFE2E4313D}"/>
                  </a:ext>
                </a:extLst>
              </p14:cNvPr>
              <p14:cNvContentPartPr/>
              <p14:nvPr/>
            </p14:nvContentPartPr>
            <p14:xfrm>
              <a:off x="5370462" y="1330697"/>
              <a:ext cx="360" cy="360"/>
            </p14:xfrm>
          </p:contentPart>
        </mc:Choice>
        <mc:Fallback xmlns="">
          <p:pic>
            <p:nvPicPr>
              <p:cNvPr id="83" name="Viết tay 82">
                <a:extLst>
                  <a:ext uri="{FF2B5EF4-FFF2-40B4-BE49-F238E27FC236}">
                    <a16:creationId xmlns:a16="http://schemas.microsoft.com/office/drawing/2014/main" id="{93F0C3C7-3612-5647-A7D6-3CBFE2E431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1462" y="13220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2" name="Viết tay 101">
                <a:extLst>
                  <a:ext uri="{FF2B5EF4-FFF2-40B4-BE49-F238E27FC236}">
                    <a16:creationId xmlns:a16="http://schemas.microsoft.com/office/drawing/2014/main" id="{34A8E1A6-66E3-CE14-CA28-5C4BC3C13324}"/>
                  </a:ext>
                </a:extLst>
              </p14:cNvPr>
              <p14:cNvContentPartPr/>
              <p14:nvPr/>
            </p14:nvContentPartPr>
            <p14:xfrm>
              <a:off x="8148222" y="2731817"/>
              <a:ext cx="814680" cy="360"/>
            </p14:xfrm>
          </p:contentPart>
        </mc:Choice>
        <mc:Fallback xmlns="">
          <p:pic>
            <p:nvPicPr>
              <p:cNvPr id="102" name="Viết tay 101">
                <a:extLst>
                  <a:ext uri="{FF2B5EF4-FFF2-40B4-BE49-F238E27FC236}">
                    <a16:creationId xmlns:a16="http://schemas.microsoft.com/office/drawing/2014/main" id="{34A8E1A6-66E3-CE14-CA28-5C4BC3C133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9582" y="2722817"/>
                <a:ext cx="832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Nhóm 109">
            <a:extLst>
              <a:ext uri="{FF2B5EF4-FFF2-40B4-BE49-F238E27FC236}">
                <a16:creationId xmlns:a16="http://schemas.microsoft.com/office/drawing/2014/main" id="{B05D7D89-4AAD-1CAB-81AE-D9D3AF01BBD7}"/>
              </a:ext>
            </a:extLst>
          </p:cNvPr>
          <p:cNvGrpSpPr/>
          <p:nvPr/>
        </p:nvGrpSpPr>
        <p:grpSpPr>
          <a:xfrm>
            <a:off x="9305982" y="2303057"/>
            <a:ext cx="2012400" cy="971640"/>
            <a:chOff x="9305982" y="2303057"/>
            <a:chExt cx="2012400" cy="9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3" name="Viết tay 102">
                  <a:extLst>
                    <a:ext uri="{FF2B5EF4-FFF2-40B4-BE49-F238E27FC236}">
                      <a16:creationId xmlns:a16="http://schemas.microsoft.com/office/drawing/2014/main" id="{92A73381-407F-C123-2BD3-AA6DCC0C50EA}"/>
                    </a:ext>
                  </a:extLst>
                </p14:cNvPr>
                <p14:cNvContentPartPr/>
                <p14:nvPr/>
              </p14:nvContentPartPr>
              <p14:xfrm>
                <a:off x="9305982" y="2303057"/>
                <a:ext cx="547560" cy="709920"/>
              </p14:xfrm>
            </p:contentPart>
          </mc:Choice>
          <mc:Fallback xmlns="">
            <p:pic>
              <p:nvPicPr>
                <p:cNvPr id="103" name="Viết tay 102">
                  <a:extLst>
                    <a:ext uri="{FF2B5EF4-FFF2-40B4-BE49-F238E27FC236}">
                      <a16:creationId xmlns:a16="http://schemas.microsoft.com/office/drawing/2014/main" id="{92A73381-407F-C123-2BD3-AA6DCC0C50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6982" y="2294057"/>
                  <a:ext cx="56520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4" name="Viết tay 103">
                  <a:extLst>
                    <a:ext uri="{FF2B5EF4-FFF2-40B4-BE49-F238E27FC236}">
                      <a16:creationId xmlns:a16="http://schemas.microsoft.com/office/drawing/2014/main" id="{31EB5F3C-CF00-A934-BDC6-C5454B3AB31B}"/>
                    </a:ext>
                  </a:extLst>
                </p14:cNvPr>
                <p14:cNvContentPartPr/>
                <p14:nvPr/>
              </p14:nvContentPartPr>
              <p14:xfrm>
                <a:off x="9849942" y="2743337"/>
                <a:ext cx="164520" cy="232560"/>
              </p14:xfrm>
            </p:contentPart>
          </mc:Choice>
          <mc:Fallback xmlns="">
            <p:pic>
              <p:nvPicPr>
                <p:cNvPr id="104" name="Viết tay 103">
                  <a:extLst>
                    <a:ext uri="{FF2B5EF4-FFF2-40B4-BE49-F238E27FC236}">
                      <a16:creationId xmlns:a16="http://schemas.microsoft.com/office/drawing/2014/main" id="{31EB5F3C-CF00-A934-BDC6-C5454B3AB3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41302" y="2734337"/>
                  <a:ext cx="182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" name="Viết tay 104">
                  <a:extLst>
                    <a:ext uri="{FF2B5EF4-FFF2-40B4-BE49-F238E27FC236}">
                      <a16:creationId xmlns:a16="http://schemas.microsoft.com/office/drawing/2014/main" id="{737C9199-CE38-944D-B708-960900E358DC}"/>
                    </a:ext>
                  </a:extLst>
                </p14:cNvPr>
                <p14:cNvContentPartPr/>
                <p14:nvPr/>
              </p14:nvContentPartPr>
              <p14:xfrm>
                <a:off x="10034982" y="2525897"/>
                <a:ext cx="140760" cy="349560"/>
              </p14:xfrm>
            </p:contentPart>
          </mc:Choice>
          <mc:Fallback xmlns="">
            <p:pic>
              <p:nvPicPr>
                <p:cNvPr id="105" name="Viết tay 104">
                  <a:extLst>
                    <a:ext uri="{FF2B5EF4-FFF2-40B4-BE49-F238E27FC236}">
                      <a16:creationId xmlns:a16="http://schemas.microsoft.com/office/drawing/2014/main" id="{737C9199-CE38-944D-B708-960900E358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25982" y="2516897"/>
                  <a:ext cx="1584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Viết tay 105">
                  <a:extLst>
                    <a:ext uri="{FF2B5EF4-FFF2-40B4-BE49-F238E27FC236}">
                      <a16:creationId xmlns:a16="http://schemas.microsoft.com/office/drawing/2014/main" id="{7B0D0A4C-346C-E234-26C3-95C4CAD80AFC}"/>
                    </a:ext>
                  </a:extLst>
                </p14:cNvPr>
                <p14:cNvContentPartPr/>
                <p14:nvPr/>
              </p14:nvContentPartPr>
              <p14:xfrm>
                <a:off x="10533222" y="2810657"/>
                <a:ext cx="360" cy="2160"/>
              </p14:xfrm>
            </p:contentPart>
          </mc:Choice>
          <mc:Fallback xmlns="">
            <p:pic>
              <p:nvPicPr>
                <p:cNvPr id="106" name="Viết tay 105">
                  <a:extLst>
                    <a:ext uri="{FF2B5EF4-FFF2-40B4-BE49-F238E27FC236}">
                      <a16:creationId xmlns:a16="http://schemas.microsoft.com/office/drawing/2014/main" id="{7B0D0A4C-346C-E234-26C3-95C4CAD80A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24222" y="28020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Viết tay 106">
                  <a:extLst>
                    <a:ext uri="{FF2B5EF4-FFF2-40B4-BE49-F238E27FC236}">
                      <a16:creationId xmlns:a16="http://schemas.microsoft.com/office/drawing/2014/main" id="{2BD58229-C28A-D1CB-FE48-64C220421804}"/>
                    </a:ext>
                  </a:extLst>
                </p14:cNvPr>
                <p14:cNvContentPartPr/>
                <p14:nvPr/>
              </p14:nvContentPartPr>
              <p14:xfrm>
                <a:off x="10016262" y="2568017"/>
                <a:ext cx="37080" cy="70920"/>
              </p14:xfrm>
            </p:contentPart>
          </mc:Choice>
          <mc:Fallback xmlns="">
            <p:pic>
              <p:nvPicPr>
                <p:cNvPr id="107" name="Viết tay 106">
                  <a:extLst>
                    <a:ext uri="{FF2B5EF4-FFF2-40B4-BE49-F238E27FC236}">
                      <a16:creationId xmlns:a16="http://schemas.microsoft.com/office/drawing/2014/main" id="{2BD58229-C28A-D1CB-FE48-64C2204218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07622" y="2559377"/>
                  <a:ext cx="54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Viết tay 107">
                  <a:extLst>
                    <a:ext uri="{FF2B5EF4-FFF2-40B4-BE49-F238E27FC236}">
                      <a16:creationId xmlns:a16="http://schemas.microsoft.com/office/drawing/2014/main" id="{C623BCC8-AF6D-91B8-CCAE-2F3447CAF3F5}"/>
                    </a:ext>
                  </a:extLst>
                </p14:cNvPr>
                <p14:cNvContentPartPr/>
                <p14:nvPr/>
              </p14:nvContentPartPr>
              <p14:xfrm>
                <a:off x="10280142" y="2719577"/>
                <a:ext cx="215280" cy="555120"/>
              </p14:xfrm>
            </p:contentPart>
          </mc:Choice>
          <mc:Fallback xmlns="">
            <p:pic>
              <p:nvPicPr>
                <p:cNvPr id="108" name="Viết tay 107">
                  <a:extLst>
                    <a:ext uri="{FF2B5EF4-FFF2-40B4-BE49-F238E27FC236}">
                      <a16:creationId xmlns:a16="http://schemas.microsoft.com/office/drawing/2014/main" id="{C623BCC8-AF6D-91B8-CCAE-2F3447CAF3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71502" y="2710937"/>
                  <a:ext cx="2329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Viết tay 108">
                  <a:extLst>
                    <a:ext uri="{FF2B5EF4-FFF2-40B4-BE49-F238E27FC236}">
                      <a16:creationId xmlns:a16="http://schemas.microsoft.com/office/drawing/2014/main" id="{08433FA3-32A1-46E5-04E4-C2A6E783BA7D}"/>
                    </a:ext>
                  </a:extLst>
                </p14:cNvPr>
                <p14:cNvContentPartPr/>
                <p14:nvPr/>
              </p14:nvContentPartPr>
              <p14:xfrm>
                <a:off x="10556982" y="2763137"/>
                <a:ext cx="761400" cy="390600"/>
              </p14:xfrm>
            </p:contentPart>
          </mc:Choice>
          <mc:Fallback xmlns="">
            <p:pic>
              <p:nvPicPr>
                <p:cNvPr id="109" name="Viết tay 108">
                  <a:extLst>
                    <a:ext uri="{FF2B5EF4-FFF2-40B4-BE49-F238E27FC236}">
                      <a16:creationId xmlns:a16="http://schemas.microsoft.com/office/drawing/2014/main" id="{08433FA3-32A1-46E5-04E4-C2A6E783BA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48342" y="2754497"/>
                  <a:ext cx="77904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Nhóm 133">
            <a:extLst>
              <a:ext uri="{FF2B5EF4-FFF2-40B4-BE49-F238E27FC236}">
                <a16:creationId xmlns:a16="http://schemas.microsoft.com/office/drawing/2014/main" id="{9C8AB383-A833-E15E-104B-0A49C433296A}"/>
              </a:ext>
            </a:extLst>
          </p:cNvPr>
          <p:cNvGrpSpPr/>
          <p:nvPr/>
        </p:nvGrpSpPr>
        <p:grpSpPr>
          <a:xfrm>
            <a:off x="2094822" y="239537"/>
            <a:ext cx="6576840" cy="4934160"/>
            <a:chOff x="2094822" y="239537"/>
            <a:chExt cx="6576840" cy="49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" name="Viết tay 7">
                  <a:extLst>
                    <a:ext uri="{FF2B5EF4-FFF2-40B4-BE49-F238E27FC236}">
                      <a16:creationId xmlns:a16="http://schemas.microsoft.com/office/drawing/2014/main" id="{690B02BF-D2EB-323F-22CF-062879694038}"/>
                    </a:ext>
                  </a:extLst>
                </p14:cNvPr>
                <p14:cNvContentPartPr/>
                <p14:nvPr/>
              </p14:nvContentPartPr>
              <p14:xfrm>
                <a:off x="2175822" y="1283537"/>
                <a:ext cx="1047240" cy="1679760"/>
              </p14:xfrm>
            </p:contentPart>
          </mc:Choice>
          <mc:Fallback xmlns="">
            <p:pic>
              <p:nvPicPr>
                <p:cNvPr id="8" name="Viết tay 7">
                  <a:extLst>
                    <a:ext uri="{FF2B5EF4-FFF2-40B4-BE49-F238E27FC236}">
                      <a16:creationId xmlns:a16="http://schemas.microsoft.com/office/drawing/2014/main" id="{690B02BF-D2EB-323F-22CF-0628796940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6822" y="1274897"/>
                  <a:ext cx="1064880" cy="16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Viết tay 9">
                  <a:extLst>
                    <a:ext uri="{FF2B5EF4-FFF2-40B4-BE49-F238E27FC236}">
                      <a16:creationId xmlns:a16="http://schemas.microsoft.com/office/drawing/2014/main" id="{2746BD4F-311D-CEE8-A6E4-CC9623B4AE4D}"/>
                    </a:ext>
                  </a:extLst>
                </p14:cNvPr>
                <p14:cNvContentPartPr/>
                <p14:nvPr/>
              </p14:nvContentPartPr>
              <p14:xfrm>
                <a:off x="3250422" y="914177"/>
                <a:ext cx="152640" cy="757800"/>
              </p14:xfrm>
            </p:contentPart>
          </mc:Choice>
          <mc:Fallback xmlns="">
            <p:pic>
              <p:nvPicPr>
                <p:cNvPr id="10" name="Viết tay 9">
                  <a:extLst>
                    <a:ext uri="{FF2B5EF4-FFF2-40B4-BE49-F238E27FC236}">
                      <a16:creationId xmlns:a16="http://schemas.microsoft.com/office/drawing/2014/main" id="{2746BD4F-311D-CEE8-A6E4-CC9623B4AE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41782" y="905177"/>
                  <a:ext cx="17028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Viết tay 10">
                  <a:extLst>
                    <a:ext uri="{FF2B5EF4-FFF2-40B4-BE49-F238E27FC236}">
                      <a16:creationId xmlns:a16="http://schemas.microsoft.com/office/drawing/2014/main" id="{4B8FD6A6-65CD-71EB-E3F5-CC07CAB51D52}"/>
                    </a:ext>
                  </a:extLst>
                </p14:cNvPr>
                <p14:cNvContentPartPr/>
                <p14:nvPr/>
              </p14:nvContentPartPr>
              <p14:xfrm>
                <a:off x="3264102" y="1063937"/>
                <a:ext cx="311040" cy="496080"/>
              </p14:xfrm>
            </p:contentPart>
          </mc:Choice>
          <mc:Fallback xmlns="">
            <p:pic>
              <p:nvPicPr>
                <p:cNvPr id="11" name="Viết tay 10">
                  <a:extLst>
                    <a:ext uri="{FF2B5EF4-FFF2-40B4-BE49-F238E27FC236}">
                      <a16:creationId xmlns:a16="http://schemas.microsoft.com/office/drawing/2014/main" id="{4B8FD6A6-65CD-71EB-E3F5-CC07CAB51D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55102" y="1054937"/>
                  <a:ext cx="328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Viết tay 11">
                  <a:extLst>
                    <a:ext uri="{FF2B5EF4-FFF2-40B4-BE49-F238E27FC236}">
                      <a16:creationId xmlns:a16="http://schemas.microsoft.com/office/drawing/2014/main" id="{0379176A-23CC-37E7-9FAD-8CE94D779298}"/>
                    </a:ext>
                  </a:extLst>
                </p14:cNvPr>
                <p14:cNvContentPartPr/>
                <p14:nvPr/>
              </p14:nvContentPartPr>
              <p14:xfrm>
                <a:off x="3573342" y="1412057"/>
                <a:ext cx="469080" cy="335880"/>
              </p14:xfrm>
            </p:contentPart>
          </mc:Choice>
          <mc:Fallback xmlns="">
            <p:pic>
              <p:nvPicPr>
                <p:cNvPr id="12" name="Viết tay 11">
                  <a:extLst>
                    <a:ext uri="{FF2B5EF4-FFF2-40B4-BE49-F238E27FC236}">
                      <a16:creationId xmlns:a16="http://schemas.microsoft.com/office/drawing/2014/main" id="{0379176A-23CC-37E7-9FAD-8CE94D7792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4702" y="1403417"/>
                  <a:ext cx="486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Viết tay 12">
                  <a:extLst>
                    <a:ext uri="{FF2B5EF4-FFF2-40B4-BE49-F238E27FC236}">
                      <a16:creationId xmlns:a16="http://schemas.microsoft.com/office/drawing/2014/main" id="{018DE98B-6B48-8F68-DF0E-25F182441F0F}"/>
                    </a:ext>
                  </a:extLst>
                </p14:cNvPr>
                <p14:cNvContentPartPr/>
                <p14:nvPr/>
              </p14:nvContentPartPr>
              <p14:xfrm>
                <a:off x="3947022" y="1440857"/>
                <a:ext cx="187200" cy="98640"/>
              </p14:xfrm>
            </p:contentPart>
          </mc:Choice>
          <mc:Fallback xmlns="">
            <p:pic>
              <p:nvPicPr>
                <p:cNvPr id="13" name="Viết tay 12">
                  <a:extLst>
                    <a:ext uri="{FF2B5EF4-FFF2-40B4-BE49-F238E27FC236}">
                      <a16:creationId xmlns:a16="http://schemas.microsoft.com/office/drawing/2014/main" id="{018DE98B-6B48-8F68-DF0E-25F182441F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8022" y="1432217"/>
                  <a:ext cx="204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Viết tay 13">
                  <a:extLst>
                    <a:ext uri="{FF2B5EF4-FFF2-40B4-BE49-F238E27FC236}">
                      <a16:creationId xmlns:a16="http://schemas.microsoft.com/office/drawing/2014/main" id="{4AFE0FED-B8A4-3AF2-4FB9-CCE12EFA097D}"/>
                    </a:ext>
                  </a:extLst>
                </p14:cNvPr>
                <p14:cNvContentPartPr/>
                <p14:nvPr/>
              </p14:nvContentPartPr>
              <p14:xfrm>
                <a:off x="3693222" y="1195337"/>
                <a:ext cx="267840" cy="96120"/>
              </p14:xfrm>
            </p:contentPart>
          </mc:Choice>
          <mc:Fallback xmlns="">
            <p:pic>
              <p:nvPicPr>
                <p:cNvPr id="14" name="Viết tay 13">
                  <a:extLst>
                    <a:ext uri="{FF2B5EF4-FFF2-40B4-BE49-F238E27FC236}">
                      <a16:creationId xmlns:a16="http://schemas.microsoft.com/office/drawing/2014/main" id="{4AFE0FED-B8A4-3AF2-4FB9-CCE12EFA09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4222" y="1186337"/>
                  <a:ext cx="285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Viết tay 14">
                  <a:extLst>
                    <a:ext uri="{FF2B5EF4-FFF2-40B4-BE49-F238E27FC236}">
                      <a16:creationId xmlns:a16="http://schemas.microsoft.com/office/drawing/2014/main" id="{64A7A251-EE76-AE31-CF22-57AB94C248B7}"/>
                    </a:ext>
                  </a:extLst>
                </p14:cNvPr>
                <p14:cNvContentPartPr/>
                <p14:nvPr/>
              </p14:nvContentPartPr>
              <p14:xfrm>
                <a:off x="3970062" y="962417"/>
                <a:ext cx="162360" cy="137160"/>
              </p14:xfrm>
            </p:contentPart>
          </mc:Choice>
          <mc:Fallback xmlns="">
            <p:pic>
              <p:nvPicPr>
                <p:cNvPr id="15" name="Viết tay 14">
                  <a:extLst>
                    <a:ext uri="{FF2B5EF4-FFF2-40B4-BE49-F238E27FC236}">
                      <a16:creationId xmlns:a16="http://schemas.microsoft.com/office/drawing/2014/main" id="{64A7A251-EE76-AE31-CF22-57AB94C248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1062" y="953777"/>
                  <a:ext cx="180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Viết tay 15">
                  <a:extLst>
                    <a:ext uri="{FF2B5EF4-FFF2-40B4-BE49-F238E27FC236}">
                      <a16:creationId xmlns:a16="http://schemas.microsoft.com/office/drawing/2014/main" id="{12C96CD4-3BA7-3C75-71D4-13897FCB221D}"/>
                    </a:ext>
                  </a:extLst>
                </p14:cNvPr>
                <p14:cNvContentPartPr/>
                <p14:nvPr/>
              </p14:nvContentPartPr>
              <p14:xfrm>
                <a:off x="4408542" y="1326377"/>
                <a:ext cx="98280" cy="450000"/>
              </p14:xfrm>
            </p:contentPart>
          </mc:Choice>
          <mc:Fallback xmlns="">
            <p:pic>
              <p:nvPicPr>
                <p:cNvPr id="16" name="Viết tay 15">
                  <a:extLst>
                    <a:ext uri="{FF2B5EF4-FFF2-40B4-BE49-F238E27FC236}">
                      <a16:creationId xmlns:a16="http://schemas.microsoft.com/office/drawing/2014/main" id="{12C96CD4-3BA7-3C75-71D4-13897FCB22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9902" y="1317377"/>
                  <a:ext cx="1159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Viết tay 16">
                  <a:extLst>
                    <a:ext uri="{FF2B5EF4-FFF2-40B4-BE49-F238E27FC236}">
                      <a16:creationId xmlns:a16="http://schemas.microsoft.com/office/drawing/2014/main" id="{D3B7E09F-4953-5F5A-31BA-0FB3FC60C46A}"/>
                    </a:ext>
                  </a:extLst>
                </p14:cNvPr>
                <p14:cNvContentPartPr/>
                <p14:nvPr/>
              </p14:nvContentPartPr>
              <p14:xfrm>
                <a:off x="4375062" y="1480817"/>
                <a:ext cx="231120" cy="24120"/>
              </p14:xfrm>
            </p:contentPart>
          </mc:Choice>
          <mc:Fallback xmlns="">
            <p:pic>
              <p:nvPicPr>
                <p:cNvPr id="17" name="Viết tay 16">
                  <a:extLst>
                    <a:ext uri="{FF2B5EF4-FFF2-40B4-BE49-F238E27FC236}">
                      <a16:creationId xmlns:a16="http://schemas.microsoft.com/office/drawing/2014/main" id="{D3B7E09F-4953-5F5A-31BA-0FB3FC60C4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6422" y="1472177"/>
                  <a:ext cx="248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" name="Viết tay 17">
                  <a:extLst>
                    <a:ext uri="{FF2B5EF4-FFF2-40B4-BE49-F238E27FC236}">
                      <a16:creationId xmlns:a16="http://schemas.microsoft.com/office/drawing/2014/main" id="{12B4B2F8-0319-7D2D-098F-F056870B3359}"/>
                    </a:ext>
                  </a:extLst>
                </p14:cNvPr>
                <p14:cNvContentPartPr/>
                <p14:nvPr/>
              </p14:nvContentPartPr>
              <p14:xfrm>
                <a:off x="4593222" y="1469657"/>
                <a:ext cx="387360" cy="262080"/>
              </p14:xfrm>
            </p:contentPart>
          </mc:Choice>
          <mc:Fallback xmlns="">
            <p:pic>
              <p:nvPicPr>
                <p:cNvPr id="18" name="Viết tay 17">
                  <a:extLst>
                    <a:ext uri="{FF2B5EF4-FFF2-40B4-BE49-F238E27FC236}">
                      <a16:creationId xmlns:a16="http://schemas.microsoft.com/office/drawing/2014/main" id="{12B4B2F8-0319-7D2D-098F-F056870B33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84582" y="1460657"/>
                  <a:ext cx="405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" name="Viết tay 18">
                  <a:extLst>
                    <a:ext uri="{FF2B5EF4-FFF2-40B4-BE49-F238E27FC236}">
                      <a16:creationId xmlns:a16="http://schemas.microsoft.com/office/drawing/2014/main" id="{12E3BF42-5309-D5C0-782F-0AA72588E27E}"/>
                    </a:ext>
                  </a:extLst>
                </p14:cNvPr>
                <p14:cNvContentPartPr/>
                <p14:nvPr/>
              </p14:nvContentPartPr>
              <p14:xfrm>
                <a:off x="4682142" y="1273457"/>
                <a:ext cx="155160" cy="218880"/>
              </p14:xfrm>
            </p:contentPart>
          </mc:Choice>
          <mc:Fallback xmlns="">
            <p:pic>
              <p:nvPicPr>
                <p:cNvPr id="19" name="Viết tay 18">
                  <a:extLst>
                    <a:ext uri="{FF2B5EF4-FFF2-40B4-BE49-F238E27FC236}">
                      <a16:creationId xmlns:a16="http://schemas.microsoft.com/office/drawing/2014/main" id="{12E3BF42-5309-D5C0-782F-0AA72588E2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3502" y="1264817"/>
                  <a:ext cx="172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" name="Viết tay 19">
                  <a:extLst>
                    <a:ext uri="{FF2B5EF4-FFF2-40B4-BE49-F238E27FC236}">
                      <a16:creationId xmlns:a16="http://schemas.microsoft.com/office/drawing/2014/main" id="{6877B0E0-D91B-085B-C85D-83A46CD73A5F}"/>
                    </a:ext>
                  </a:extLst>
                </p14:cNvPr>
                <p14:cNvContentPartPr/>
                <p14:nvPr/>
              </p14:nvContentPartPr>
              <p14:xfrm>
                <a:off x="4826142" y="1168697"/>
                <a:ext cx="59760" cy="373320"/>
              </p14:xfrm>
            </p:contentPart>
          </mc:Choice>
          <mc:Fallback xmlns="">
            <p:pic>
              <p:nvPicPr>
                <p:cNvPr id="20" name="Viết tay 19">
                  <a:extLst>
                    <a:ext uri="{FF2B5EF4-FFF2-40B4-BE49-F238E27FC236}">
                      <a16:creationId xmlns:a16="http://schemas.microsoft.com/office/drawing/2014/main" id="{6877B0E0-D91B-085B-C85D-83A46CD73A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7502" y="1160057"/>
                  <a:ext cx="774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" name="Viết tay 20">
                  <a:extLst>
                    <a:ext uri="{FF2B5EF4-FFF2-40B4-BE49-F238E27FC236}">
                      <a16:creationId xmlns:a16="http://schemas.microsoft.com/office/drawing/2014/main" id="{B0EB54CE-A00E-2E4A-EB9D-F830916E6310}"/>
                    </a:ext>
                  </a:extLst>
                </p14:cNvPr>
                <p14:cNvContentPartPr/>
                <p14:nvPr/>
              </p14:nvContentPartPr>
              <p14:xfrm>
                <a:off x="4235382" y="1551737"/>
                <a:ext cx="267480" cy="255960"/>
              </p14:xfrm>
            </p:contentPart>
          </mc:Choice>
          <mc:Fallback xmlns="">
            <p:pic>
              <p:nvPicPr>
                <p:cNvPr id="21" name="Viết tay 20">
                  <a:extLst>
                    <a:ext uri="{FF2B5EF4-FFF2-40B4-BE49-F238E27FC236}">
                      <a16:creationId xmlns:a16="http://schemas.microsoft.com/office/drawing/2014/main" id="{B0EB54CE-A00E-2E4A-EB9D-F830916E63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26742" y="1542737"/>
                  <a:ext cx="285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" name="Viết tay 22">
                  <a:extLst>
                    <a:ext uri="{FF2B5EF4-FFF2-40B4-BE49-F238E27FC236}">
                      <a16:creationId xmlns:a16="http://schemas.microsoft.com/office/drawing/2014/main" id="{60226CEE-EFE3-B2BC-A9DC-4B88BE354673}"/>
                    </a:ext>
                  </a:extLst>
                </p14:cNvPr>
                <p14:cNvContentPartPr/>
                <p14:nvPr/>
              </p14:nvContentPartPr>
              <p14:xfrm>
                <a:off x="2187342" y="2902457"/>
                <a:ext cx="1033920" cy="95400"/>
              </p14:xfrm>
            </p:contentPart>
          </mc:Choice>
          <mc:Fallback xmlns="">
            <p:pic>
              <p:nvPicPr>
                <p:cNvPr id="23" name="Viết tay 22">
                  <a:extLst>
                    <a:ext uri="{FF2B5EF4-FFF2-40B4-BE49-F238E27FC236}">
                      <a16:creationId xmlns:a16="http://schemas.microsoft.com/office/drawing/2014/main" id="{60226CEE-EFE3-B2BC-A9DC-4B88BE35467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78342" y="2893817"/>
                  <a:ext cx="1051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" name="Viết tay 23">
                  <a:extLst>
                    <a:ext uri="{FF2B5EF4-FFF2-40B4-BE49-F238E27FC236}">
                      <a16:creationId xmlns:a16="http://schemas.microsoft.com/office/drawing/2014/main" id="{3D034072-D484-9BF3-9EB9-905871A16A4D}"/>
                    </a:ext>
                  </a:extLst>
                </p14:cNvPr>
                <p14:cNvContentPartPr/>
                <p14:nvPr/>
              </p14:nvContentPartPr>
              <p14:xfrm>
                <a:off x="3365622" y="2650097"/>
                <a:ext cx="30240" cy="514080"/>
              </p14:xfrm>
            </p:contentPart>
          </mc:Choice>
          <mc:Fallback xmlns="">
            <p:pic>
              <p:nvPicPr>
                <p:cNvPr id="24" name="Viết tay 23">
                  <a:extLst>
                    <a:ext uri="{FF2B5EF4-FFF2-40B4-BE49-F238E27FC236}">
                      <a16:creationId xmlns:a16="http://schemas.microsoft.com/office/drawing/2014/main" id="{3D034072-D484-9BF3-9EB9-905871A16A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56982" y="2641457"/>
                  <a:ext cx="47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5" name="Viết tay 24">
                  <a:extLst>
                    <a:ext uri="{FF2B5EF4-FFF2-40B4-BE49-F238E27FC236}">
                      <a16:creationId xmlns:a16="http://schemas.microsoft.com/office/drawing/2014/main" id="{BD39A55C-CAEF-0F79-4E4D-3883A5A9CD0D}"/>
                    </a:ext>
                  </a:extLst>
                </p14:cNvPr>
                <p14:cNvContentPartPr/>
                <p14:nvPr/>
              </p14:nvContentPartPr>
              <p14:xfrm>
                <a:off x="3597822" y="2696897"/>
                <a:ext cx="60120" cy="546840"/>
              </p14:xfrm>
            </p:contentPart>
          </mc:Choice>
          <mc:Fallback xmlns="">
            <p:pic>
              <p:nvPicPr>
                <p:cNvPr id="25" name="Viết tay 24">
                  <a:extLst>
                    <a:ext uri="{FF2B5EF4-FFF2-40B4-BE49-F238E27FC236}">
                      <a16:creationId xmlns:a16="http://schemas.microsoft.com/office/drawing/2014/main" id="{BD39A55C-CAEF-0F79-4E4D-3883A5A9CD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89182" y="2687897"/>
                  <a:ext cx="777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6" name="Viết tay 25">
                  <a:extLst>
                    <a:ext uri="{FF2B5EF4-FFF2-40B4-BE49-F238E27FC236}">
                      <a16:creationId xmlns:a16="http://schemas.microsoft.com/office/drawing/2014/main" id="{E6A380D6-A69D-138D-BCFE-C6392BD0DE19}"/>
                    </a:ext>
                  </a:extLst>
                </p14:cNvPr>
                <p14:cNvContentPartPr/>
                <p14:nvPr/>
              </p14:nvContentPartPr>
              <p14:xfrm>
                <a:off x="3380022" y="2925137"/>
                <a:ext cx="307440" cy="96120"/>
              </p14:xfrm>
            </p:contentPart>
          </mc:Choice>
          <mc:Fallback xmlns="">
            <p:pic>
              <p:nvPicPr>
                <p:cNvPr id="26" name="Viết tay 25">
                  <a:extLst>
                    <a:ext uri="{FF2B5EF4-FFF2-40B4-BE49-F238E27FC236}">
                      <a16:creationId xmlns:a16="http://schemas.microsoft.com/office/drawing/2014/main" id="{E6A380D6-A69D-138D-BCFE-C6392BD0DE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71022" y="2916497"/>
                  <a:ext cx="325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Viết tay 26">
                  <a:extLst>
                    <a:ext uri="{FF2B5EF4-FFF2-40B4-BE49-F238E27FC236}">
                      <a16:creationId xmlns:a16="http://schemas.microsoft.com/office/drawing/2014/main" id="{6976DD05-C05D-104A-6348-91A4121C3C5D}"/>
                    </a:ext>
                  </a:extLst>
                </p14:cNvPr>
                <p14:cNvContentPartPr/>
                <p14:nvPr/>
              </p14:nvContentPartPr>
              <p14:xfrm>
                <a:off x="3923622" y="2719577"/>
                <a:ext cx="360" cy="524160"/>
              </p14:xfrm>
            </p:contentPart>
          </mc:Choice>
          <mc:Fallback xmlns="">
            <p:pic>
              <p:nvPicPr>
                <p:cNvPr id="27" name="Viết tay 26">
                  <a:extLst>
                    <a:ext uri="{FF2B5EF4-FFF2-40B4-BE49-F238E27FC236}">
                      <a16:creationId xmlns:a16="http://schemas.microsoft.com/office/drawing/2014/main" id="{6976DD05-C05D-104A-6348-91A4121C3C5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14622" y="2710937"/>
                  <a:ext cx="1800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Viết tay 27">
                  <a:extLst>
                    <a:ext uri="{FF2B5EF4-FFF2-40B4-BE49-F238E27FC236}">
                      <a16:creationId xmlns:a16="http://schemas.microsoft.com/office/drawing/2014/main" id="{2F52894B-893E-6C3F-7349-EFA809B25225}"/>
                    </a:ext>
                  </a:extLst>
                </p14:cNvPr>
                <p14:cNvContentPartPr/>
                <p14:nvPr/>
              </p14:nvContentPartPr>
              <p14:xfrm>
                <a:off x="3933702" y="2660897"/>
                <a:ext cx="246960" cy="674640"/>
              </p14:xfrm>
            </p:contentPart>
          </mc:Choice>
          <mc:Fallback xmlns="">
            <p:pic>
              <p:nvPicPr>
                <p:cNvPr id="28" name="Viết tay 27">
                  <a:extLst>
                    <a:ext uri="{FF2B5EF4-FFF2-40B4-BE49-F238E27FC236}">
                      <a16:creationId xmlns:a16="http://schemas.microsoft.com/office/drawing/2014/main" id="{2F52894B-893E-6C3F-7349-EFA809B252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25062" y="2652257"/>
                  <a:ext cx="2646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0" name="Viết tay 29">
                  <a:extLst>
                    <a:ext uri="{FF2B5EF4-FFF2-40B4-BE49-F238E27FC236}">
                      <a16:creationId xmlns:a16="http://schemas.microsoft.com/office/drawing/2014/main" id="{CFE6240A-37A3-7A96-54F4-32AABD0D1E2B}"/>
                    </a:ext>
                  </a:extLst>
                </p14:cNvPr>
                <p14:cNvContentPartPr/>
                <p14:nvPr/>
              </p14:nvContentPartPr>
              <p14:xfrm>
                <a:off x="2094822" y="3032417"/>
                <a:ext cx="507960" cy="1968480"/>
              </p14:xfrm>
            </p:contentPart>
          </mc:Choice>
          <mc:Fallback xmlns="">
            <p:pic>
              <p:nvPicPr>
                <p:cNvPr id="30" name="Viết tay 29">
                  <a:extLst>
                    <a:ext uri="{FF2B5EF4-FFF2-40B4-BE49-F238E27FC236}">
                      <a16:creationId xmlns:a16="http://schemas.microsoft.com/office/drawing/2014/main" id="{CFE6240A-37A3-7A96-54F4-32AABD0D1E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86182" y="3023777"/>
                  <a:ext cx="525600" cy="19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" name="Viết tay 30">
                  <a:extLst>
                    <a:ext uri="{FF2B5EF4-FFF2-40B4-BE49-F238E27FC236}">
                      <a16:creationId xmlns:a16="http://schemas.microsoft.com/office/drawing/2014/main" id="{B799F61B-6BFA-F5FA-E0B5-40CF8FC21E1F}"/>
                    </a:ext>
                  </a:extLst>
                </p14:cNvPr>
                <p14:cNvContentPartPr/>
                <p14:nvPr/>
              </p14:nvContentPartPr>
              <p14:xfrm>
                <a:off x="3065382" y="4282697"/>
                <a:ext cx="106560" cy="779400"/>
              </p14:xfrm>
            </p:contentPart>
          </mc:Choice>
          <mc:Fallback xmlns="">
            <p:pic>
              <p:nvPicPr>
                <p:cNvPr id="31" name="Viết tay 30">
                  <a:extLst>
                    <a:ext uri="{FF2B5EF4-FFF2-40B4-BE49-F238E27FC236}">
                      <a16:creationId xmlns:a16="http://schemas.microsoft.com/office/drawing/2014/main" id="{B799F61B-6BFA-F5FA-E0B5-40CF8FC21E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56382" y="4273697"/>
                  <a:ext cx="12420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" name="Viết tay 31">
                  <a:extLst>
                    <a:ext uri="{FF2B5EF4-FFF2-40B4-BE49-F238E27FC236}">
                      <a16:creationId xmlns:a16="http://schemas.microsoft.com/office/drawing/2014/main" id="{A635AA67-673C-14AA-0CCF-D396B123CEAB}"/>
                    </a:ext>
                  </a:extLst>
                </p14:cNvPr>
                <p14:cNvContentPartPr/>
                <p14:nvPr/>
              </p14:nvContentPartPr>
              <p14:xfrm>
                <a:off x="2812302" y="4336337"/>
                <a:ext cx="537840" cy="155160"/>
              </p14:xfrm>
            </p:contentPart>
          </mc:Choice>
          <mc:Fallback xmlns="">
            <p:pic>
              <p:nvPicPr>
                <p:cNvPr id="32" name="Viết tay 31">
                  <a:extLst>
                    <a:ext uri="{FF2B5EF4-FFF2-40B4-BE49-F238E27FC236}">
                      <a16:creationId xmlns:a16="http://schemas.microsoft.com/office/drawing/2014/main" id="{A635AA67-673C-14AA-0CCF-D396B123CE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03302" y="4327337"/>
                  <a:ext cx="555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Viết tay 32">
                  <a:extLst>
                    <a:ext uri="{FF2B5EF4-FFF2-40B4-BE49-F238E27FC236}">
                      <a16:creationId xmlns:a16="http://schemas.microsoft.com/office/drawing/2014/main" id="{18DE17BD-8CD1-C955-B65A-32CD365A70E1}"/>
                    </a:ext>
                  </a:extLst>
                </p14:cNvPr>
                <p14:cNvContentPartPr/>
                <p14:nvPr/>
              </p14:nvContentPartPr>
              <p14:xfrm>
                <a:off x="3409902" y="4220417"/>
                <a:ext cx="321840" cy="834840"/>
              </p14:xfrm>
            </p:contentPart>
          </mc:Choice>
          <mc:Fallback xmlns="">
            <p:pic>
              <p:nvPicPr>
                <p:cNvPr id="33" name="Viết tay 32">
                  <a:extLst>
                    <a:ext uri="{FF2B5EF4-FFF2-40B4-BE49-F238E27FC236}">
                      <a16:creationId xmlns:a16="http://schemas.microsoft.com/office/drawing/2014/main" id="{18DE17BD-8CD1-C955-B65A-32CD365A70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01262" y="4211777"/>
                  <a:ext cx="33948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Viết tay 33">
                  <a:extLst>
                    <a:ext uri="{FF2B5EF4-FFF2-40B4-BE49-F238E27FC236}">
                      <a16:creationId xmlns:a16="http://schemas.microsoft.com/office/drawing/2014/main" id="{A483F742-6845-B1EF-191C-CDD4818AA384}"/>
                    </a:ext>
                  </a:extLst>
                </p14:cNvPr>
                <p14:cNvContentPartPr/>
                <p14:nvPr/>
              </p14:nvContentPartPr>
              <p14:xfrm>
                <a:off x="3852702" y="4733777"/>
                <a:ext cx="84240" cy="204120"/>
              </p14:xfrm>
            </p:contentPart>
          </mc:Choice>
          <mc:Fallback xmlns="">
            <p:pic>
              <p:nvPicPr>
                <p:cNvPr id="34" name="Viết tay 33">
                  <a:extLst>
                    <a:ext uri="{FF2B5EF4-FFF2-40B4-BE49-F238E27FC236}">
                      <a16:creationId xmlns:a16="http://schemas.microsoft.com/office/drawing/2014/main" id="{A483F742-6845-B1EF-191C-CDD4818AA3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4062" y="4724777"/>
                  <a:ext cx="101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Viết tay 34">
                  <a:extLst>
                    <a:ext uri="{FF2B5EF4-FFF2-40B4-BE49-F238E27FC236}">
                      <a16:creationId xmlns:a16="http://schemas.microsoft.com/office/drawing/2014/main" id="{00147653-DD3A-8095-FEE0-243707EED84B}"/>
                    </a:ext>
                  </a:extLst>
                </p14:cNvPr>
                <p14:cNvContentPartPr/>
                <p14:nvPr/>
              </p14:nvContentPartPr>
              <p14:xfrm>
                <a:off x="4048542" y="4673657"/>
                <a:ext cx="261360" cy="305280"/>
              </p14:xfrm>
            </p:contentPart>
          </mc:Choice>
          <mc:Fallback xmlns="">
            <p:pic>
              <p:nvPicPr>
                <p:cNvPr id="35" name="Viết tay 34">
                  <a:extLst>
                    <a:ext uri="{FF2B5EF4-FFF2-40B4-BE49-F238E27FC236}">
                      <a16:creationId xmlns:a16="http://schemas.microsoft.com/office/drawing/2014/main" id="{00147653-DD3A-8095-FEE0-243707EED8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39542" y="4664657"/>
                  <a:ext cx="2790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6" name="Viết tay 35">
                  <a:extLst>
                    <a:ext uri="{FF2B5EF4-FFF2-40B4-BE49-F238E27FC236}">
                      <a16:creationId xmlns:a16="http://schemas.microsoft.com/office/drawing/2014/main" id="{65074D8E-35B1-0925-01AC-1C95F63985B4}"/>
                    </a:ext>
                  </a:extLst>
                </p14:cNvPr>
                <p14:cNvContentPartPr/>
                <p14:nvPr/>
              </p14:nvContentPartPr>
              <p14:xfrm>
                <a:off x="4247622" y="4722257"/>
                <a:ext cx="103320" cy="11880"/>
              </p14:xfrm>
            </p:contentPart>
          </mc:Choice>
          <mc:Fallback xmlns="">
            <p:pic>
              <p:nvPicPr>
                <p:cNvPr id="36" name="Viết tay 35">
                  <a:extLst>
                    <a:ext uri="{FF2B5EF4-FFF2-40B4-BE49-F238E27FC236}">
                      <a16:creationId xmlns:a16="http://schemas.microsoft.com/office/drawing/2014/main" id="{65074D8E-35B1-0925-01AC-1C95F63985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38982" y="4713257"/>
                  <a:ext cx="120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7" name="Viết tay 36">
                  <a:extLst>
                    <a:ext uri="{FF2B5EF4-FFF2-40B4-BE49-F238E27FC236}">
                      <a16:creationId xmlns:a16="http://schemas.microsoft.com/office/drawing/2014/main" id="{CC44B071-7E8A-CC9A-F929-0989E0949E07}"/>
                    </a:ext>
                  </a:extLst>
                </p14:cNvPr>
                <p14:cNvContentPartPr/>
                <p14:nvPr/>
              </p14:nvContentPartPr>
              <p14:xfrm>
                <a:off x="4178142" y="4259297"/>
                <a:ext cx="107640" cy="208800"/>
              </p14:xfrm>
            </p:contentPart>
          </mc:Choice>
          <mc:Fallback xmlns="">
            <p:pic>
              <p:nvPicPr>
                <p:cNvPr id="37" name="Viết tay 36">
                  <a:extLst>
                    <a:ext uri="{FF2B5EF4-FFF2-40B4-BE49-F238E27FC236}">
                      <a16:creationId xmlns:a16="http://schemas.microsoft.com/office/drawing/2014/main" id="{CC44B071-7E8A-CC9A-F929-0989E0949E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9502" y="4250657"/>
                  <a:ext cx="125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Viết tay 38">
                  <a:extLst>
                    <a:ext uri="{FF2B5EF4-FFF2-40B4-BE49-F238E27FC236}">
                      <a16:creationId xmlns:a16="http://schemas.microsoft.com/office/drawing/2014/main" id="{47A5976F-2A57-F891-ABCF-4733CB0EF305}"/>
                    </a:ext>
                  </a:extLst>
                </p14:cNvPr>
                <p14:cNvContentPartPr/>
                <p14:nvPr/>
              </p14:nvContentPartPr>
              <p14:xfrm>
                <a:off x="5381982" y="741377"/>
                <a:ext cx="709200" cy="543600"/>
              </p14:xfrm>
            </p:contentPart>
          </mc:Choice>
          <mc:Fallback xmlns="">
            <p:pic>
              <p:nvPicPr>
                <p:cNvPr id="39" name="Viết tay 38">
                  <a:extLst>
                    <a:ext uri="{FF2B5EF4-FFF2-40B4-BE49-F238E27FC236}">
                      <a16:creationId xmlns:a16="http://schemas.microsoft.com/office/drawing/2014/main" id="{47A5976F-2A57-F891-ABCF-4733CB0EF30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2982" y="732737"/>
                  <a:ext cx="72684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Viết tay 39">
                  <a:extLst>
                    <a:ext uri="{FF2B5EF4-FFF2-40B4-BE49-F238E27FC236}">
                      <a16:creationId xmlns:a16="http://schemas.microsoft.com/office/drawing/2014/main" id="{1F7A4CA0-5B7D-8BC7-1D04-5CB005E6B1D0}"/>
                    </a:ext>
                  </a:extLst>
                </p14:cNvPr>
                <p14:cNvContentPartPr/>
                <p14:nvPr/>
              </p14:nvContentPartPr>
              <p14:xfrm>
                <a:off x="6478542" y="239537"/>
                <a:ext cx="680040" cy="570240"/>
              </p14:xfrm>
            </p:contentPart>
          </mc:Choice>
          <mc:Fallback xmlns="">
            <p:pic>
              <p:nvPicPr>
                <p:cNvPr id="40" name="Viết tay 39">
                  <a:extLst>
                    <a:ext uri="{FF2B5EF4-FFF2-40B4-BE49-F238E27FC236}">
                      <a16:creationId xmlns:a16="http://schemas.microsoft.com/office/drawing/2014/main" id="{1F7A4CA0-5B7D-8BC7-1D04-5CB005E6B1D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69542" y="230537"/>
                  <a:ext cx="6976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Viết tay 40">
                  <a:extLst>
                    <a:ext uri="{FF2B5EF4-FFF2-40B4-BE49-F238E27FC236}">
                      <a16:creationId xmlns:a16="http://schemas.microsoft.com/office/drawing/2014/main" id="{46672DE3-1797-FE44-533F-94DC8704D696}"/>
                    </a:ext>
                  </a:extLst>
                </p14:cNvPr>
                <p14:cNvContentPartPr/>
                <p14:nvPr/>
              </p14:nvContentPartPr>
              <p14:xfrm>
                <a:off x="7243542" y="615377"/>
                <a:ext cx="362160" cy="307080"/>
              </p14:xfrm>
            </p:contentPart>
          </mc:Choice>
          <mc:Fallback xmlns="">
            <p:pic>
              <p:nvPicPr>
                <p:cNvPr id="41" name="Viết tay 40">
                  <a:extLst>
                    <a:ext uri="{FF2B5EF4-FFF2-40B4-BE49-F238E27FC236}">
                      <a16:creationId xmlns:a16="http://schemas.microsoft.com/office/drawing/2014/main" id="{46672DE3-1797-FE44-533F-94DC8704D6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4902" y="606737"/>
                  <a:ext cx="379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Viết tay 41">
                  <a:extLst>
                    <a:ext uri="{FF2B5EF4-FFF2-40B4-BE49-F238E27FC236}">
                      <a16:creationId xmlns:a16="http://schemas.microsoft.com/office/drawing/2014/main" id="{1590D0E5-A713-A8E3-F6D9-0385C277E5AE}"/>
                    </a:ext>
                  </a:extLst>
                </p14:cNvPr>
                <p14:cNvContentPartPr/>
                <p14:nvPr/>
              </p14:nvContentPartPr>
              <p14:xfrm>
                <a:off x="7266942" y="1030097"/>
                <a:ext cx="2520" cy="2160"/>
              </p14:xfrm>
            </p:contentPart>
          </mc:Choice>
          <mc:Fallback xmlns="">
            <p:pic>
              <p:nvPicPr>
                <p:cNvPr id="42" name="Viết tay 41">
                  <a:extLst>
                    <a:ext uri="{FF2B5EF4-FFF2-40B4-BE49-F238E27FC236}">
                      <a16:creationId xmlns:a16="http://schemas.microsoft.com/office/drawing/2014/main" id="{1590D0E5-A713-A8E3-F6D9-0385C277E5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8302" y="1021097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4" name="Viết tay 43">
                  <a:extLst>
                    <a:ext uri="{FF2B5EF4-FFF2-40B4-BE49-F238E27FC236}">
                      <a16:creationId xmlns:a16="http://schemas.microsoft.com/office/drawing/2014/main" id="{FA336B23-F9AE-5BD0-8BD0-2C7C0186EE6D}"/>
                    </a:ext>
                  </a:extLst>
                </p14:cNvPr>
                <p14:cNvContentPartPr/>
                <p14:nvPr/>
              </p14:nvContentPartPr>
              <p14:xfrm>
                <a:off x="8075862" y="315497"/>
                <a:ext cx="302400" cy="463680"/>
              </p14:xfrm>
            </p:contentPart>
          </mc:Choice>
          <mc:Fallback xmlns="">
            <p:pic>
              <p:nvPicPr>
                <p:cNvPr id="44" name="Viết tay 43">
                  <a:extLst>
                    <a:ext uri="{FF2B5EF4-FFF2-40B4-BE49-F238E27FC236}">
                      <a16:creationId xmlns:a16="http://schemas.microsoft.com/office/drawing/2014/main" id="{FA336B23-F9AE-5BD0-8BD0-2C7C0186EE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67222" y="306497"/>
                  <a:ext cx="3200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5" name="Viết tay 44">
                  <a:extLst>
                    <a:ext uri="{FF2B5EF4-FFF2-40B4-BE49-F238E27FC236}">
                      <a16:creationId xmlns:a16="http://schemas.microsoft.com/office/drawing/2014/main" id="{59ACF3BA-7B15-284B-8F64-2F538F48E0B6}"/>
                    </a:ext>
                  </a:extLst>
                </p14:cNvPr>
                <p14:cNvContentPartPr/>
                <p14:nvPr/>
              </p14:nvContentPartPr>
              <p14:xfrm>
                <a:off x="8483022" y="288857"/>
                <a:ext cx="12600" cy="546840"/>
              </p14:xfrm>
            </p:contentPart>
          </mc:Choice>
          <mc:Fallback xmlns="">
            <p:pic>
              <p:nvPicPr>
                <p:cNvPr id="45" name="Viết tay 44">
                  <a:extLst>
                    <a:ext uri="{FF2B5EF4-FFF2-40B4-BE49-F238E27FC236}">
                      <a16:creationId xmlns:a16="http://schemas.microsoft.com/office/drawing/2014/main" id="{59ACF3BA-7B15-284B-8F64-2F538F48E0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74382" y="280217"/>
                  <a:ext cx="3024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6" name="Viết tay 45">
                  <a:extLst>
                    <a:ext uri="{FF2B5EF4-FFF2-40B4-BE49-F238E27FC236}">
                      <a16:creationId xmlns:a16="http://schemas.microsoft.com/office/drawing/2014/main" id="{17B602BD-B153-05C4-29B4-41009E2EF9B7}"/>
                    </a:ext>
                  </a:extLst>
                </p14:cNvPr>
                <p14:cNvContentPartPr/>
                <p14:nvPr/>
              </p14:nvContentPartPr>
              <p14:xfrm>
                <a:off x="8495622" y="404417"/>
                <a:ext cx="176040" cy="397080"/>
              </p14:xfrm>
            </p:contentPart>
          </mc:Choice>
          <mc:Fallback xmlns="">
            <p:pic>
              <p:nvPicPr>
                <p:cNvPr id="46" name="Viết tay 45">
                  <a:extLst>
                    <a:ext uri="{FF2B5EF4-FFF2-40B4-BE49-F238E27FC236}">
                      <a16:creationId xmlns:a16="http://schemas.microsoft.com/office/drawing/2014/main" id="{17B602BD-B153-05C4-29B4-41009E2EF9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86622" y="395417"/>
                  <a:ext cx="1936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" name="Viết tay 46">
                  <a:extLst>
                    <a:ext uri="{FF2B5EF4-FFF2-40B4-BE49-F238E27FC236}">
                      <a16:creationId xmlns:a16="http://schemas.microsoft.com/office/drawing/2014/main" id="{B7E67D2F-F82F-5575-17CD-4934B7A472E1}"/>
                    </a:ext>
                  </a:extLst>
                </p14:cNvPr>
                <p14:cNvContentPartPr/>
                <p14:nvPr/>
              </p14:nvContentPartPr>
              <p14:xfrm>
                <a:off x="8403102" y="648137"/>
                <a:ext cx="125280" cy="360"/>
              </p14:xfrm>
            </p:contentPart>
          </mc:Choice>
          <mc:Fallback xmlns="">
            <p:pic>
              <p:nvPicPr>
                <p:cNvPr id="47" name="Viết tay 46">
                  <a:extLst>
                    <a:ext uri="{FF2B5EF4-FFF2-40B4-BE49-F238E27FC236}">
                      <a16:creationId xmlns:a16="http://schemas.microsoft.com/office/drawing/2014/main" id="{B7E67D2F-F82F-5575-17CD-4934B7A472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94462" y="639497"/>
                  <a:ext cx="142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Viết tay 47">
                  <a:extLst>
                    <a:ext uri="{FF2B5EF4-FFF2-40B4-BE49-F238E27FC236}">
                      <a16:creationId xmlns:a16="http://schemas.microsoft.com/office/drawing/2014/main" id="{46F78956-9474-60BE-3F30-1880B8211785}"/>
                    </a:ext>
                  </a:extLst>
                </p14:cNvPr>
                <p14:cNvContentPartPr/>
                <p14:nvPr/>
              </p14:nvContentPartPr>
              <p14:xfrm>
                <a:off x="5428422" y="1330697"/>
                <a:ext cx="487800" cy="598680"/>
              </p14:xfrm>
            </p:contentPart>
          </mc:Choice>
          <mc:Fallback xmlns="">
            <p:pic>
              <p:nvPicPr>
                <p:cNvPr id="48" name="Viết tay 47">
                  <a:extLst>
                    <a:ext uri="{FF2B5EF4-FFF2-40B4-BE49-F238E27FC236}">
                      <a16:creationId xmlns:a16="http://schemas.microsoft.com/office/drawing/2014/main" id="{46F78956-9474-60BE-3F30-1880B821178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19422" y="1322057"/>
                  <a:ext cx="50544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9" name="Viết tay 48">
                  <a:extLst>
                    <a:ext uri="{FF2B5EF4-FFF2-40B4-BE49-F238E27FC236}">
                      <a16:creationId xmlns:a16="http://schemas.microsoft.com/office/drawing/2014/main" id="{84D534B6-0D72-C130-7AB0-84315640FADC}"/>
                    </a:ext>
                  </a:extLst>
                </p14:cNvPr>
                <p14:cNvContentPartPr/>
                <p14:nvPr/>
              </p14:nvContentPartPr>
              <p14:xfrm>
                <a:off x="6593742" y="1620497"/>
                <a:ext cx="223920" cy="290880"/>
              </p14:xfrm>
            </p:contentPart>
          </mc:Choice>
          <mc:Fallback xmlns="">
            <p:pic>
              <p:nvPicPr>
                <p:cNvPr id="49" name="Viết tay 48">
                  <a:extLst>
                    <a:ext uri="{FF2B5EF4-FFF2-40B4-BE49-F238E27FC236}">
                      <a16:creationId xmlns:a16="http://schemas.microsoft.com/office/drawing/2014/main" id="{84D534B6-0D72-C130-7AB0-84315640FA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85102" y="1611857"/>
                  <a:ext cx="241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0" name="Viết tay 49">
                  <a:extLst>
                    <a:ext uri="{FF2B5EF4-FFF2-40B4-BE49-F238E27FC236}">
                      <a16:creationId xmlns:a16="http://schemas.microsoft.com/office/drawing/2014/main" id="{19B5911B-286D-65EF-B77A-BF37EB95341A}"/>
                    </a:ext>
                  </a:extLst>
                </p14:cNvPr>
                <p14:cNvContentPartPr/>
                <p14:nvPr/>
              </p14:nvContentPartPr>
              <p14:xfrm>
                <a:off x="6770862" y="1620497"/>
                <a:ext cx="235080" cy="336240"/>
              </p14:xfrm>
            </p:contentPart>
          </mc:Choice>
          <mc:Fallback xmlns="">
            <p:pic>
              <p:nvPicPr>
                <p:cNvPr id="50" name="Viết tay 49">
                  <a:extLst>
                    <a:ext uri="{FF2B5EF4-FFF2-40B4-BE49-F238E27FC236}">
                      <a16:creationId xmlns:a16="http://schemas.microsoft.com/office/drawing/2014/main" id="{19B5911B-286D-65EF-B77A-BF37EB95341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61862" y="1611857"/>
                  <a:ext cx="252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1" name="Viết tay 50">
                  <a:extLst>
                    <a:ext uri="{FF2B5EF4-FFF2-40B4-BE49-F238E27FC236}">
                      <a16:creationId xmlns:a16="http://schemas.microsoft.com/office/drawing/2014/main" id="{B5852851-B6CD-074A-5EC6-60D296F83FEF}"/>
                    </a:ext>
                  </a:extLst>
                </p14:cNvPr>
                <p14:cNvContentPartPr/>
                <p14:nvPr/>
              </p14:nvContentPartPr>
              <p14:xfrm>
                <a:off x="6736302" y="1784657"/>
                <a:ext cx="276840" cy="78840"/>
              </p14:xfrm>
            </p:contentPart>
          </mc:Choice>
          <mc:Fallback xmlns="">
            <p:pic>
              <p:nvPicPr>
                <p:cNvPr id="51" name="Viết tay 50">
                  <a:extLst>
                    <a:ext uri="{FF2B5EF4-FFF2-40B4-BE49-F238E27FC236}">
                      <a16:creationId xmlns:a16="http://schemas.microsoft.com/office/drawing/2014/main" id="{B5852851-B6CD-074A-5EC6-60D296F83F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27662" y="1776017"/>
                  <a:ext cx="294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2" name="Viết tay 51">
                  <a:extLst>
                    <a:ext uri="{FF2B5EF4-FFF2-40B4-BE49-F238E27FC236}">
                      <a16:creationId xmlns:a16="http://schemas.microsoft.com/office/drawing/2014/main" id="{0BE8DB2A-3EFD-DE9E-AB61-85819915AC1A}"/>
                    </a:ext>
                  </a:extLst>
                </p14:cNvPr>
                <p14:cNvContentPartPr/>
                <p14:nvPr/>
              </p14:nvContentPartPr>
              <p14:xfrm>
                <a:off x="7175862" y="1362017"/>
                <a:ext cx="622800" cy="645480"/>
              </p14:xfrm>
            </p:contentPart>
          </mc:Choice>
          <mc:Fallback xmlns="">
            <p:pic>
              <p:nvPicPr>
                <p:cNvPr id="52" name="Viết tay 51">
                  <a:extLst>
                    <a:ext uri="{FF2B5EF4-FFF2-40B4-BE49-F238E27FC236}">
                      <a16:creationId xmlns:a16="http://schemas.microsoft.com/office/drawing/2014/main" id="{0BE8DB2A-3EFD-DE9E-AB61-85819915AC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67222" y="1353377"/>
                  <a:ext cx="6404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" name="Viết tay 52">
                  <a:extLst>
                    <a:ext uri="{FF2B5EF4-FFF2-40B4-BE49-F238E27FC236}">
                      <a16:creationId xmlns:a16="http://schemas.microsoft.com/office/drawing/2014/main" id="{83B6820A-9DCB-2B49-A2FE-EF59CC6A6289}"/>
                    </a:ext>
                  </a:extLst>
                </p14:cNvPr>
                <p14:cNvContentPartPr/>
                <p14:nvPr/>
              </p14:nvContentPartPr>
              <p14:xfrm>
                <a:off x="7017822" y="1297937"/>
                <a:ext cx="242280" cy="233640"/>
              </p14:xfrm>
            </p:contentPart>
          </mc:Choice>
          <mc:Fallback xmlns="">
            <p:pic>
              <p:nvPicPr>
                <p:cNvPr id="53" name="Viết tay 52">
                  <a:extLst>
                    <a:ext uri="{FF2B5EF4-FFF2-40B4-BE49-F238E27FC236}">
                      <a16:creationId xmlns:a16="http://schemas.microsoft.com/office/drawing/2014/main" id="{83B6820A-9DCB-2B49-A2FE-EF59CC6A62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08822" y="1288937"/>
                  <a:ext cx="259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4" name="Viết tay 53">
                  <a:extLst>
                    <a:ext uri="{FF2B5EF4-FFF2-40B4-BE49-F238E27FC236}">
                      <a16:creationId xmlns:a16="http://schemas.microsoft.com/office/drawing/2014/main" id="{EBF9F682-E8CB-39A1-464E-80EE66E04F86}"/>
                    </a:ext>
                  </a:extLst>
                </p14:cNvPr>
                <p14:cNvContentPartPr/>
                <p14:nvPr/>
              </p14:nvContentPartPr>
              <p14:xfrm>
                <a:off x="5358942" y="1330697"/>
                <a:ext cx="579600" cy="1488600"/>
              </p14:xfrm>
            </p:contentPart>
          </mc:Choice>
          <mc:Fallback xmlns="">
            <p:pic>
              <p:nvPicPr>
                <p:cNvPr id="54" name="Viết tay 53">
                  <a:extLst>
                    <a:ext uri="{FF2B5EF4-FFF2-40B4-BE49-F238E27FC236}">
                      <a16:creationId xmlns:a16="http://schemas.microsoft.com/office/drawing/2014/main" id="{EBF9F682-E8CB-39A1-464E-80EE66E04F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49942" y="1322057"/>
                  <a:ext cx="597240" cy="15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Viết tay 70">
                  <a:extLst>
                    <a:ext uri="{FF2B5EF4-FFF2-40B4-BE49-F238E27FC236}">
                      <a16:creationId xmlns:a16="http://schemas.microsoft.com/office/drawing/2014/main" id="{D481D7D0-9D70-9965-2266-85973E4954F1}"/>
                    </a:ext>
                  </a:extLst>
                </p14:cNvPr>
                <p14:cNvContentPartPr/>
                <p14:nvPr/>
              </p14:nvContentPartPr>
              <p14:xfrm>
                <a:off x="4317102" y="3229337"/>
                <a:ext cx="304920" cy="58320"/>
              </p14:xfrm>
            </p:contentPart>
          </mc:Choice>
          <mc:Fallback xmlns="">
            <p:pic>
              <p:nvPicPr>
                <p:cNvPr id="71" name="Viết tay 70">
                  <a:extLst>
                    <a:ext uri="{FF2B5EF4-FFF2-40B4-BE49-F238E27FC236}">
                      <a16:creationId xmlns:a16="http://schemas.microsoft.com/office/drawing/2014/main" id="{D481D7D0-9D70-9965-2266-85973E4954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08462" y="3220697"/>
                  <a:ext cx="322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Viết tay 71">
                  <a:extLst>
                    <a:ext uri="{FF2B5EF4-FFF2-40B4-BE49-F238E27FC236}">
                      <a16:creationId xmlns:a16="http://schemas.microsoft.com/office/drawing/2014/main" id="{0015CF7C-B128-8505-D82F-5FB2762D281A}"/>
                    </a:ext>
                  </a:extLst>
                </p14:cNvPr>
                <p14:cNvContentPartPr/>
                <p14:nvPr/>
              </p14:nvContentPartPr>
              <p14:xfrm>
                <a:off x="4861422" y="3194417"/>
                <a:ext cx="360" cy="589680"/>
              </p14:xfrm>
            </p:contentPart>
          </mc:Choice>
          <mc:Fallback xmlns="">
            <p:pic>
              <p:nvPicPr>
                <p:cNvPr id="72" name="Viết tay 71">
                  <a:extLst>
                    <a:ext uri="{FF2B5EF4-FFF2-40B4-BE49-F238E27FC236}">
                      <a16:creationId xmlns:a16="http://schemas.microsoft.com/office/drawing/2014/main" id="{0015CF7C-B128-8505-D82F-5FB2762D281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52422" y="3185417"/>
                  <a:ext cx="180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Viết tay 72">
                  <a:extLst>
                    <a:ext uri="{FF2B5EF4-FFF2-40B4-BE49-F238E27FC236}">
                      <a16:creationId xmlns:a16="http://schemas.microsoft.com/office/drawing/2014/main" id="{B88AFDF0-00EB-36A0-0044-1C591132213D}"/>
                    </a:ext>
                  </a:extLst>
                </p14:cNvPr>
                <p14:cNvContentPartPr/>
                <p14:nvPr/>
              </p14:nvContentPartPr>
              <p14:xfrm>
                <a:off x="5129982" y="3298817"/>
                <a:ext cx="9360" cy="546840"/>
              </p14:xfrm>
            </p:contentPart>
          </mc:Choice>
          <mc:Fallback xmlns="">
            <p:pic>
              <p:nvPicPr>
                <p:cNvPr id="73" name="Viết tay 72">
                  <a:extLst>
                    <a:ext uri="{FF2B5EF4-FFF2-40B4-BE49-F238E27FC236}">
                      <a16:creationId xmlns:a16="http://schemas.microsoft.com/office/drawing/2014/main" id="{B88AFDF0-00EB-36A0-0044-1C59113221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1342" y="3289817"/>
                  <a:ext cx="27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Viết tay 73">
                  <a:extLst>
                    <a:ext uri="{FF2B5EF4-FFF2-40B4-BE49-F238E27FC236}">
                      <a16:creationId xmlns:a16="http://schemas.microsoft.com/office/drawing/2014/main" id="{0884A108-3B83-2AF6-D6DC-2EB92029F550}"/>
                    </a:ext>
                  </a:extLst>
                </p14:cNvPr>
                <p14:cNvContentPartPr/>
                <p14:nvPr/>
              </p14:nvContentPartPr>
              <p14:xfrm>
                <a:off x="5000022" y="3650537"/>
                <a:ext cx="326880" cy="99720"/>
              </p14:xfrm>
            </p:contentPart>
          </mc:Choice>
          <mc:Fallback xmlns="">
            <p:pic>
              <p:nvPicPr>
                <p:cNvPr id="74" name="Viết tay 73">
                  <a:extLst>
                    <a:ext uri="{FF2B5EF4-FFF2-40B4-BE49-F238E27FC236}">
                      <a16:creationId xmlns:a16="http://schemas.microsoft.com/office/drawing/2014/main" id="{0884A108-3B83-2AF6-D6DC-2EB92029F5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91382" y="3641537"/>
                  <a:ext cx="344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Viết tay 74">
                  <a:extLst>
                    <a:ext uri="{FF2B5EF4-FFF2-40B4-BE49-F238E27FC236}">
                      <a16:creationId xmlns:a16="http://schemas.microsoft.com/office/drawing/2014/main" id="{7812CE93-F7F6-01DC-4BD0-4CA30BB8F5E2}"/>
                    </a:ext>
                  </a:extLst>
                </p14:cNvPr>
                <p14:cNvContentPartPr/>
                <p14:nvPr/>
              </p14:nvContentPartPr>
              <p14:xfrm>
                <a:off x="5470542" y="3529937"/>
                <a:ext cx="39240" cy="450360"/>
              </p14:xfrm>
            </p:contentPart>
          </mc:Choice>
          <mc:Fallback xmlns="">
            <p:pic>
              <p:nvPicPr>
                <p:cNvPr id="75" name="Viết tay 74">
                  <a:extLst>
                    <a:ext uri="{FF2B5EF4-FFF2-40B4-BE49-F238E27FC236}">
                      <a16:creationId xmlns:a16="http://schemas.microsoft.com/office/drawing/2014/main" id="{7812CE93-F7F6-01DC-4BD0-4CA30BB8F5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61542" y="3521297"/>
                  <a:ext cx="568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Viết tay 75">
                  <a:extLst>
                    <a:ext uri="{FF2B5EF4-FFF2-40B4-BE49-F238E27FC236}">
                      <a16:creationId xmlns:a16="http://schemas.microsoft.com/office/drawing/2014/main" id="{12E35A87-FCBA-BD88-6130-3F4C082B76FF}"/>
                    </a:ext>
                  </a:extLst>
                </p14:cNvPr>
                <p14:cNvContentPartPr/>
                <p14:nvPr/>
              </p14:nvContentPartPr>
              <p14:xfrm>
                <a:off x="5367582" y="3518057"/>
                <a:ext cx="340200" cy="591120"/>
              </p14:xfrm>
            </p:contentPart>
          </mc:Choice>
          <mc:Fallback xmlns="">
            <p:pic>
              <p:nvPicPr>
                <p:cNvPr id="76" name="Viết tay 75">
                  <a:extLst>
                    <a:ext uri="{FF2B5EF4-FFF2-40B4-BE49-F238E27FC236}">
                      <a16:creationId xmlns:a16="http://schemas.microsoft.com/office/drawing/2014/main" id="{12E35A87-FCBA-BD88-6130-3F4C082B76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58942" y="3509417"/>
                  <a:ext cx="3578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Viết tay 76">
                  <a:extLst>
                    <a:ext uri="{FF2B5EF4-FFF2-40B4-BE49-F238E27FC236}">
                      <a16:creationId xmlns:a16="http://schemas.microsoft.com/office/drawing/2014/main" id="{3E75853B-0EAD-B16B-33D6-8F1CDA1D3C59}"/>
                    </a:ext>
                  </a:extLst>
                </p14:cNvPr>
                <p14:cNvContentPartPr/>
                <p14:nvPr/>
              </p14:nvContentPartPr>
              <p14:xfrm>
                <a:off x="4652982" y="4775177"/>
                <a:ext cx="312120" cy="110160"/>
              </p14:xfrm>
            </p:contentPart>
          </mc:Choice>
          <mc:Fallback xmlns="">
            <p:pic>
              <p:nvPicPr>
                <p:cNvPr id="77" name="Viết tay 76">
                  <a:extLst>
                    <a:ext uri="{FF2B5EF4-FFF2-40B4-BE49-F238E27FC236}">
                      <a16:creationId xmlns:a16="http://schemas.microsoft.com/office/drawing/2014/main" id="{3E75853B-0EAD-B16B-33D6-8F1CDA1D3C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43982" y="4766177"/>
                  <a:ext cx="329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Viết tay 77">
                  <a:extLst>
                    <a:ext uri="{FF2B5EF4-FFF2-40B4-BE49-F238E27FC236}">
                      <a16:creationId xmlns:a16="http://schemas.microsoft.com/office/drawing/2014/main" id="{8B9BC554-4EF3-00C7-4EEC-D0AAB8AB4140}"/>
                    </a:ext>
                  </a:extLst>
                </p14:cNvPr>
                <p14:cNvContentPartPr/>
                <p14:nvPr/>
              </p14:nvContentPartPr>
              <p14:xfrm>
                <a:off x="5182182" y="4683737"/>
                <a:ext cx="364320" cy="489960"/>
              </p14:xfrm>
            </p:contentPart>
          </mc:Choice>
          <mc:Fallback xmlns="">
            <p:pic>
              <p:nvPicPr>
                <p:cNvPr id="78" name="Viết tay 77">
                  <a:extLst>
                    <a:ext uri="{FF2B5EF4-FFF2-40B4-BE49-F238E27FC236}">
                      <a16:creationId xmlns:a16="http://schemas.microsoft.com/office/drawing/2014/main" id="{8B9BC554-4EF3-00C7-4EEC-D0AAB8AB414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73182" y="4674737"/>
                  <a:ext cx="381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Viết tay 78">
                  <a:extLst>
                    <a:ext uri="{FF2B5EF4-FFF2-40B4-BE49-F238E27FC236}">
                      <a16:creationId xmlns:a16="http://schemas.microsoft.com/office/drawing/2014/main" id="{CCA6A558-7259-206E-5F08-9802235E7ABC}"/>
                    </a:ext>
                  </a:extLst>
                </p14:cNvPr>
                <p14:cNvContentPartPr/>
                <p14:nvPr/>
              </p14:nvContentPartPr>
              <p14:xfrm>
                <a:off x="5578182" y="4826657"/>
                <a:ext cx="389160" cy="278640"/>
              </p14:xfrm>
            </p:contentPart>
          </mc:Choice>
          <mc:Fallback xmlns="">
            <p:pic>
              <p:nvPicPr>
                <p:cNvPr id="79" name="Viết tay 78">
                  <a:extLst>
                    <a:ext uri="{FF2B5EF4-FFF2-40B4-BE49-F238E27FC236}">
                      <a16:creationId xmlns:a16="http://schemas.microsoft.com/office/drawing/2014/main" id="{CCA6A558-7259-206E-5F08-9802235E7AB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69182" y="4817657"/>
                  <a:ext cx="40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Viết tay 79">
                  <a:extLst>
                    <a:ext uri="{FF2B5EF4-FFF2-40B4-BE49-F238E27FC236}">
                      <a16:creationId xmlns:a16="http://schemas.microsoft.com/office/drawing/2014/main" id="{041256EE-004C-4072-949D-1538367E515C}"/>
                    </a:ext>
                  </a:extLst>
                </p14:cNvPr>
                <p14:cNvContentPartPr/>
                <p14:nvPr/>
              </p14:nvContentPartPr>
              <p14:xfrm>
                <a:off x="5867982" y="4847537"/>
                <a:ext cx="149400" cy="14040"/>
              </p14:xfrm>
            </p:contentPart>
          </mc:Choice>
          <mc:Fallback xmlns="">
            <p:pic>
              <p:nvPicPr>
                <p:cNvPr id="80" name="Viết tay 79">
                  <a:extLst>
                    <a:ext uri="{FF2B5EF4-FFF2-40B4-BE49-F238E27FC236}">
                      <a16:creationId xmlns:a16="http://schemas.microsoft.com/office/drawing/2014/main" id="{041256EE-004C-4072-949D-1538367E51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59342" y="4838537"/>
                  <a:ext cx="167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Viết tay 83">
                  <a:extLst>
                    <a:ext uri="{FF2B5EF4-FFF2-40B4-BE49-F238E27FC236}">
                      <a16:creationId xmlns:a16="http://schemas.microsoft.com/office/drawing/2014/main" id="{F68A6256-3756-F625-F8B2-6DC2D668B6CE}"/>
                    </a:ext>
                  </a:extLst>
                </p14:cNvPr>
                <p14:cNvContentPartPr/>
                <p14:nvPr/>
              </p14:nvContentPartPr>
              <p14:xfrm>
                <a:off x="6212142" y="2209457"/>
                <a:ext cx="1095120" cy="758520"/>
              </p14:xfrm>
            </p:contentPart>
          </mc:Choice>
          <mc:Fallback xmlns="">
            <p:pic>
              <p:nvPicPr>
                <p:cNvPr id="84" name="Viết tay 83">
                  <a:extLst>
                    <a:ext uri="{FF2B5EF4-FFF2-40B4-BE49-F238E27FC236}">
                      <a16:creationId xmlns:a16="http://schemas.microsoft.com/office/drawing/2014/main" id="{F68A6256-3756-F625-F8B2-6DC2D668B6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03502" y="2200817"/>
                  <a:ext cx="111276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5" name="Viết tay 84">
                  <a:extLst>
                    <a:ext uri="{FF2B5EF4-FFF2-40B4-BE49-F238E27FC236}">
                      <a16:creationId xmlns:a16="http://schemas.microsoft.com/office/drawing/2014/main" id="{6F3FAC20-F5F2-F730-0766-EE2BDD3F8F07}"/>
                    </a:ext>
                  </a:extLst>
                </p14:cNvPr>
                <p14:cNvContentPartPr/>
                <p14:nvPr/>
              </p14:nvContentPartPr>
              <p14:xfrm>
                <a:off x="7535862" y="2777537"/>
                <a:ext cx="85680" cy="194040"/>
              </p14:xfrm>
            </p:contentPart>
          </mc:Choice>
          <mc:Fallback xmlns="">
            <p:pic>
              <p:nvPicPr>
                <p:cNvPr id="85" name="Viết tay 84">
                  <a:extLst>
                    <a:ext uri="{FF2B5EF4-FFF2-40B4-BE49-F238E27FC236}">
                      <a16:creationId xmlns:a16="http://schemas.microsoft.com/office/drawing/2014/main" id="{6F3FAC20-F5F2-F730-0766-EE2BDD3F8F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26862" y="2768897"/>
                  <a:ext cx="103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6" name="Viết tay 85">
                  <a:extLst>
                    <a:ext uri="{FF2B5EF4-FFF2-40B4-BE49-F238E27FC236}">
                      <a16:creationId xmlns:a16="http://schemas.microsoft.com/office/drawing/2014/main" id="{C8146E97-E693-6388-0847-606602FFF339}"/>
                    </a:ext>
                  </a:extLst>
                </p14:cNvPr>
                <p14:cNvContentPartPr/>
                <p14:nvPr/>
              </p14:nvContentPartPr>
              <p14:xfrm>
                <a:off x="7569702" y="2546417"/>
                <a:ext cx="360" cy="2160"/>
              </p14:xfrm>
            </p:contentPart>
          </mc:Choice>
          <mc:Fallback xmlns="">
            <p:pic>
              <p:nvPicPr>
                <p:cNvPr id="86" name="Viết tay 85">
                  <a:extLst>
                    <a:ext uri="{FF2B5EF4-FFF2-40B4-BE49-F238E27FC236}">
                      <a16:creationId xmlns:a16="http://schemas.microsoft.com/office/drawing/2014/main" id="{C8146E97-E693-6388-0847-606602FFF3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1062" y="2537417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Viết tay 86">
                  <a:extLst>
                    <a:ext uri="{FF2B5EF4-FFF2-40B4-BE49-F238E27FC236}">
                      <a16:creationId xmlns:a16="http://schemas.microsoft.com/office/drawing/2014/main" id="{F89E7979-9511-3463-B32E-DEED206DD49F}"/>
                    </a:ext>
                  </a:extLst>
                </p14:cNvPr>
                <p14:cNvContentPartPr/>
                <p14:nvPr/>
              </p14:nvContentPartPr>
              <p14:xfrm>
                <a:off x="7307622" y="2662337"/>
                <a:ext cx="108720" cy="167400"/>
              </p14:xfrm>
            </p:contentPart>
          </mc:Choice>
          <mc:Fallback xmlns="">
            <p:pic>
              <p:nvPicPr>
                <p:cNvPr id="87" name="Viết tay 86">
                  <a:extLst>
                    <a:ext uri="{FF2B5EF4-FFF2-40B4-BE49-F238E27FC236}">
                      <a16:creationId xmlns:a16="http://schemas.microsoft.com/office/drawing/2014/main" id="{F89E7979-9511-3463-B32E-DEED206DD49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98622" y="2653337"/>
                  <a:ext cx="1263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Viết tay 88">
                  <a:extLst>
                    <a:ext uri="{FF2B5EF4-FFF2-40B4-BE49-F238E27FC236}">
                      <a16:creationId xmlns:a16="http://schemas.microsoft.com/office/drawing/2014/main" id="{BD0C0641-C9F5-A25D-BD7D-B30DE3A2031F}"/>
                    </a:ext>
                  </a:extLst>
                </p14:cNvPr>
                <p14:cNvContentPartPr/>
                <p14:nvPr/>
              </p14:nvContentPartPr>
              <p14:xfrm>
                <a:off x="5335902" y="1273457"/>
                <a:ext cx="916920" cy="2174400"/>
              </p14:xfrm>
            </p:contentPart>
          </mc:Choice>
          <mc:Fallback xmlns="">
            <p:pic>
              <p:nvPicPr>
                <p:cNvPr id="89" name="Viết tay 88">
                  <a:extLst>
                    <a:ext uri="{FF2B5EF4-FFF2-40B4-BE49-F238E27FC236}">
                      <a16:creationId xmlns:a16="http://schemas.microsoft.com/office/drawing/2014/main" id="{BD0C0641-C9F5-A25D-BD7D-B30DE3A2031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27262" y="1264457"/>
                  <a:ext cx="934560" cy="21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Viết tay 89">
                  <a:extLst>
                    <a:ext uri="{FF2B5EF4-FFF2-40B4-BE49-F238E27FC236}">
                      <a16:creationId xmlns:a16="http://schemas.microsoft.com/office/drawing/2014/main" id="{B73CA147-EDB5-A8B9-6EF4-76E78EF8CAA4}"/>
                    </a:ext>
                  </a:extLst>
                </p14:cNvPr>
                <p14:cNvContentPartPr/>
                <p14:nvPr/>
              </p14:nvContentPartPr>
              <p14:xfrm>
                <a:off x="6483942" y="3159857"/>
                <a:ext cx="21960" cy="454320"/>
              </p14:xfrm>
            </p:contentPart>
          </mc:Choice>
          <mc:Fallback xmlns="">
            <p:pic>
              <p:nvPicPr>
                <p:cNvPr id="90" name="Viết tay 89">
                  <a:extLst>
                    <a:ext uri="{FF2B5EF4-FFF2-40B4-BE49-F238E27FC236}">
                      <a16:creationId xmlns:a16="http://schemas.microsoft.com/office/drawing/2014/main" id="{B73CA147-EDB5-A8B9-6EF4-76E78EF8CAA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475302" y="3151217"/>
                  <a:ext cx="396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Viết tay 90">
                  <a:extLst>
                    <a:ext uri="{FF2B5EF4-FFF2-40B4-BE49-F238E27FC236}">
                      <a16:creationId xmlns:a16="http://schemas.microsoft.com/office/drawing/2014/main" id="{AD24F1FF-A57A-A31A-CDC6-8A5060160496}"/>
                    </a:ext>
                  </a:extLst>
                </p14:cNvPr>
                <p14:cNvContentPartPr/>
                <p14:nvPr/>
              </p14:nvContentPartPr>
              <p14:xfrm>
                <a:off x="6342822" y="3158777"/>
                <a:ext cx="273960" cy="24480"/>
              </p14:xfrm>
            </p:contentPart>
          </mc:Choice>
          <mc:Fallback xmlns="">
            <p:pic>
              <p:nvPicPr>
                <p:cNvPr id="91" name="Viết tay 90">
                  <a:extLst>
                    <a:ext uri="{FF2B5EF4-FFF2-40B4-BE49-F238E27FC236}">
                      <a16:creationId xmlns:a16="http://schemas.microsoft.com/office/drawing/2014/main" id="{AD24F1FF-A57A-A31A-CDC6-8A506016049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33822" y="3150137"/>
                  <a:ext cx="291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Viết tay 91">
                  <a:extLst>
                    <a:ext uri="{FF2B5EF4-FFF2-40B4-BE49-F238E27FC236}">
                      <a16:creationId xmlns:a16="http://schemas.microsoft.com/office/drawing/2014/main" id="{EF5087EE-574A-504F-F043-BB7A1E82E156}"/>
                    </a:ext>
                  </a:extLst>
                </p14:cNvPr>
                <p14:cNvContentPartPr/>
                <p14:nvPr/>
              </p14:nvContentPartPr>
              <p14:xfrm>
                <a:off x="6527862" y="3460457"/>
                <a:ext cx="453960" cy="242280"/>
              </p14:xfrm>
            </p:contentPart>
          </mc:Choice>
          <mc:Fallback xmlns="">
            <p:pic>
              <p:nvPicPr>
                <p:cNvPr id="92" name="Viết tay 91">
                  <a:extLst>
                    <a:ext uri="{FF2B5EF4-FFF2-40B4-BE49-F238E27FC236}">
                      <a16:creationId xmlns:a16="http://schemas.microsoft.com/office/drawing/2014/main" id="{EF5087EE-574A-504F-F043-BB7A1E82E15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19222" y="3451817"/>
                  <a:ext cx="471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Viết tay 92">
                  <a:extLst>
                    <a:ext uri="{FF2B5EF4-FFF2-40B4-BE49-F238E27FC236}">
                      <a16:creationId xmlns:a16="http://schemas.microsoft.com/office/drawing/2014/main" id="{D1863F9B-869E-F5DB-22A5-DA1BCC4CF1E5}"/>
                    </a:ext>
                  </a:extLst>
                </p14:cNvPr>
                <p14:cNvContentPartPr/>
                <p14:nvPr/>
              </p14:nvContentPartPr>
              <p14:xfrm>
                <a:off x="6915942" y="3445697"/>
                <a:ext cx="87840" cy="129600"/>
              </p14:xfrm>
            </p:contentPart>
          </mc:Choice>
          <mc:Fallback xmlns="">
            <p:pic>
              <p:nvPicPr>
                <p:cNvPr id="93" name="Viết tay 92">
                  <a:extLst>
                    <a:ext uri="{FF2B5EF4-FFF2-40B4-BE49-F238E27FC236}">
                      <a16:creationId xmlns:a16="http://schemas.microsoft.com/office/drawing/2014/main" id="{D1863F9B-869E-F5DB-22A5-DA1BCC4CF1E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907302" y="3436697"/>
                  <a:ext cx="105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Viết tay 93">
                  <a:extLst>
                    <a:ext uri="{FF2B5EF4-FFF2-40B4-BE49-F238E27FC236}">
                      <a16:creationId xmlns:a16="http://schemas.microsoft.com/office/drawing/2014/main" id="{F29E096A-1EF7-4CC7-9DA3-547EA5D796C9}"/>
                    </a:ext>
                  </a:extLst>
                </p14:cNvPr>
                <p14:cNvContentPartPr/>
                <p14:nvPr/>
              </p14:nvContentPartPr>
              <p14:xfrm>
                <a:off x="6817302" y="3287297"/>
                <a:ext cx="83880" cy="183960"/>
              </p14:xfrm>
            </p:contentPart>
          </mc:Choice>
          <mc:Fallback xmlns="">
            <p:pic>
              <p:nvPicPr>
                <p:cNvPr id="94" name="Viết tay 93">
                  <a:extLst>
                    <a:ext uri="{FF2B5EF4-FFF2-40B4-BE49-F238E27FC236}">
                      <a16:creationId xmlns:a16="http://schemas.microsoft.com/office/drawing/2014/main" id="{F29E096A-1EF7-4CC7-9DA3-547EA5D796C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08662" y="3278657"/>
                  <a:ext cx="101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Viết tay 94">
                  <a:extLst>
                    <a:ext uri="{FF2B5EF4-FFF2-40B4-BE49-F238E27FC236}">
                      <a16:creationId xmlns:a16="http://schemas.microsoft.com/office/drawing/2014/main" id="{5594F310-FE7C-2C3B-394E-C16FB992CD7E}"/>
                    </a:ext>
                  </a:extLst>
                </p14:cNvPr>
                <p14:cNvContentPartPr/>
                <p14:nvPr/>
              </p14:nvContentPartPr>
              <p14:xfrm>
                <a:off x="7117902" y="3331217"/>
                <a:ext cx="182880" cy="514080"/>
              </p14:xfrm>
            </p:contentPart>
          </mc:Choice>
          <mc:Fallback xmlns="">
            <p:pic>
              <p:nvPicPr>
                <p:cNvPr id="95" name="Viết tay 94">
                  <a:extLst>
                    <a:ext uri="{FF2B5EF4-FFF2-40B4-BE49-F238E27FC236}">
                      <a16:creationId xmlns:a16="http://schemas.microsoft.com/office/drawing/2014/main" id="{5594F310-FE7C-2C3B-394E-C16FB992CD7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09262" y="3322577"/>
                  <a:ext cx="20052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Viết tay 95">
                  <a:extLst>
                    <a:ext uri="{FF2B5EF4-FFF2-40B4-BE49-F238E27FC236}">
                      <a16:creationId xmlns:a16="http://schemas.microsoft.com/office/drawing/2014/main" id="{49E19ED9-A031-927C-BD6E-CCF622F6CB17}"/>
                    </a:ext>
                  </a:extLst>
                </p14:cNvPr>
                <p14:cNvContentPartPr/>
                <p14:nvPr/>
              </p14:nvContentPartPr>
              <p14:xfrm>
                <a:off x="7347222" y="3677897"/>
                <a:ext cx="273960" cy="187920"/>
              </p14:xfrm>
            </p:contentPart>
          </mc:Choice>
          <mc:Fallback xmlns="">
            <p:pic>
              <p:nvPicPr>
                <p:cNvPr id="96" name="Viết tay 95">
                  <a:extLst>
                    <a:ext uri="{FF2B5EF4-FFF2-40B4-BE49-F238E27FC236}">
                      <a16:creationId xmlns:a16="http://schemas.microsoft.com/office/drawing/2014/main" id="{49E19ED9-A031-927C-BD6E-CCF622F6CB1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38222" y="3669257"/>
                  <a:ext cx="2916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Viết tay 96">
                  <a:extLst>
                    <a:ext uri="{FF2B5EF4-FFF2-40B4-BE49-F238E27FC236}">
                      <a16:creationId xmlns:a16="http://schemas.microsoft.com/office/drawing/2014/main" id="{2A26D485-3CDD-48C4-2134-7607C772FC5E}"/>
                    </a:ext>
                  </a:extLst>
                </p14:cNvPr>
                <p14:cNvContentPartPr/>
                <p14:nvPr/>
              </p14:nvContentPartPr>
              <p14:xfrm>
                <a:off x="7602462" y="3460817"/>
                <a:ext cx="9360" cy="204120"/>
              </p14:xfrm>
            </p:contentPart>
          </mc:Choice>
          <mc:Fallback xmlns="">
            <p:pic>
              <p:nvPicPr>
                <p:cNvPr id="97" name="Viết tay 96">
                  <a:extLst>
                    <a:ext uri="{FF2B5EF4-FFF2-40B4-BE49-F238E27FC236}">
                      <a16:creationId xmlns:a16="http://schemas.microsoft.com/office/drawing/2014/main" id="{2A26D485-3CDD-48C4-2134-7607C772FC5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93822" y="3451817"/>
                  <a:ext cx="27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Viết tay 97">
                  <a:extLst>
                    <a:ext uri="{FF2B5EF4-FFF2-40B4-BE49-F238E27FC236}">
                      <a16:creationId xmlns:a16="http://schemas.microsoft.com/office/drawing/2014/main" id="{0255F6CA-290C-212A-263C-5F1A932FF2FB}"/>
                    </a:ext>
                  </a:extLst>
                </p14:cNvPr>
                <p14:cNvContentPartPr/>
                <p14:nvPr/>
              </p14:nvContentPartPr>
              <p14:xfrm>
                <a:off x="7453782" y="4039337"/>
                <a:ext cx="360" cy="2520"/>
              </p14:xfrm>
            </p:contentPart>
          </mc:Choice>
          <mc:Fallback xmlns="">
            <p:pic>
              <p:nvPicPr>
                <p:cNvPr id="98" name="Viết tay 97">
                  <a:extLst>
                    <a:ext uri="{FF2B5EF4-FFF2-40B4-BE49-F238E27FC236}">
                      <a16:creationId xmlns:a16="http://schemas.microsoft.com/office/drawing/2014/main" id="{0255F6CA-290C-212A-263C-5F1A932FF2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5142" y="4030337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Viết tay 98">
                  <a:extLst>
                    <a:ext uri="{FF2B5EF4-FFF2-40B4-BE49-F238E27FC236}">
                      <a16:creationId xmlns:a16="http://schemas.microsoft.com/office/drawing/2014/main" id="{6C0B226C-49C8-7A97-FE9C-E5781B8B6536}"/>
                    </a:ext>
                  </a:extLst>
                </p14:cNvPr>
                <p14:cNvContentPartPr/>
                <p14:nvPr/>
              </p14:nvContentPartPr>
              <p14:xfrm>
                <a:off x="7592742" y="3784817"/>
                <a:ext cx="103680" cy="25560"/>
              </p14:xfrm>
            </p:contentPart>
          </mc:Choice>
          <mc:Fallback xmlns="">
            <p:pic>
              <p:nvPicPr>
                <p:cNvPr id="99" name="Viết tay 98">
                  <a:extLst>
                    <a:ext uri="{FF2B5EF4-FFF2-40B4-BE49-F238E27FC236}">
                      <a16:creationId xmlns:a16="http://schemas.microsoft.com/office/drawing/2014/main" id="{6C0B226C-49C8-7A97-FE9C-E5781B8B653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83742" y="3776177"/>
                  <a:ext cx="1213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Viết tay 99">
                  <a:extLst>
                    <a:ext uri="{FF2B5EF4-FFF2-40B4-BE49-F238E27FC236}">
                      <a16:creationId xmlns:a16="http://schemas.microsoft.com/office/drawing/2014/main" id="{516C0B14-0F86-1CB7-C82F-1338CECE52CA}"/>
                    </a:ext>
                  </a:extLst>
                </p14:cNvPr>
                <p14:cNvContentPartPr/>
                <p14:nvPr/>
              </p14:nvContentPartPr>
              <p14:xfrm>
                <a:off x="7358742" y="3981737"/>
                <a:ext cx="74880" cy="12240"/>
              </p14:xfrm>
            </p:contentPart>
          </mc:Choice>
          <mc:Fallback xmlns="">
            <p:pic>
              <p:nvPicPr>
                <p:cNvPr id="100" name="Viết tay 99">
                  <a:extLst>
                    <a:ext uri="{FF2B5EF4-FFF2-40B4-BE49-F238E27FC236}">
                      <a16:creationId xmlns:a16="http://schemas.microsoft.com/office/drawing/2014/main" id="{516C0B14-0F86-1CB7-C82F-1338CECE52C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350102" y="3973097"/>
                  <a:ext cx="92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Viết tay 110">
                  <a:extLst>
                    <a:ext uri="{FF2B5EF4-FFF2-40B4-BE49-F238E27FC236}">
                      <a16:creationId xmlns:a16="http://schemas.microsoft.com/office/drawing/2014/main" id="{1BE88DFA-4B66-954A-E664-D2038F4E9989}"/>
                    </a:ext>
                  </a:extLst>
                </p14:cNvPr>
                <p14:cNvContentPartPr/>
                <p14:nvPr/>
              </p14:nvContentPartPr>
              <p14:xfrm>
                <a:off x="2106342" y="2951417"/>
                <a:ext cx="687600" cy="591120"/>
              </p14:xfrm>
            </p:contentPart>
          </mc:Choice>
          <mc:Fallback xmlns="">
            <p:pic>
              <p:nvPicPr>
                <p:cNvPr id="111" name="Viết tay 110">
                  <a:extLst>
                    <a:ext uri="{FF2B5EF4-FFF2-40B4-BE49-F238E27FC236}">
                      <a16:creationId xmlns:a16="http://schemas.microsoft.com/office/drawing/2014/main" id="{1BE88DFA-4B66-954A-E664-D2038F4E998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97342" y="2942417"/>
                  <a:ext cx="7052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Viết tay 111">
                  <a:extLst>
                    <a:ext uri="{FF2B5EF4-FFF2-40B4-BE49-F238E27FC236}">
                      <a16:creationId xmlns:a16="http://schemas.microsoft.com/office/drawing/2014/main" id="{98732C8F-CE58-1657-80F9-1DDF18C9AEFE}"/>
                    </a:ext>
                  </a:extLst>
                </p14:cNvPr>
                <p14:cNvContentPartPr/>
                <p14:nvPr/>
              </p14:nvContentPartPr>
              <p14:xfrm>
                <a:off x="2993022" y="3388817"/>
                <a:ext cx="388800" cy="513000"/>
              </p14:xfrm>
            </p:contentPart>
          </mc:Choice>
          <mc:Fallback xmlns="">
            <p:pic>
              <p:nvPicPr>
                <p:cNvPr id="112" name="Viết tay 111">
                  <a:extLst>
                    <a:ext uri="{FF2B5EF4-FFF2-40B4-BE49-F238E27FC236}">
                      <a16:creationId xmlns:a16="http://schemas.microsoft.com/office/drawing/2014/main" id="{98732C8F-CE58-1657-80F9-1DDF18C9AEF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84382" y="3380177"/>
                  <a:ext cx="406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Viết tay 112">
                  <a:extLst>
                    <a:ext uri="{FF2B5EF4-FFF2-40B4-BE49-F238E27FC236}">
                      <a16:creationId xmlns:a16="http://schemas.microsoft.com/office/drawing/2014/main" id="{16AA5FA6-2207-837B-C096-B4AC34E2D92A}"/>
                    </a:ext>
                  </a:extLst>
                </p14:cNvPr>
                <p14:cNvContentPartPr/>
                <p14:nvPr/>
              </p14:nvContentPartPr>
              <p14:xfrm>
                <a:off x="3264102" y="3632177"/>
                <a:ext cx="460800" cy="293400"/>
              </p14:xfrm>
            </p:contentPart>
          </mc:Choice>
          <mc:Fallback xmlns="">
            <p:pic>
              <p:nvPicPr>
                <p:cNvPr id="113" name="Viết tay 112">
                  <a:extLst>
                    <a:ext uri="{FF2B5EF4-FFF2-40B4-BE49-F238E27FC236}">
                      <a16:creationId xmlns:a16="http://schemas.microsoft.com/office/drawing/2014/main" id="{16AA5FA6-2207-837B-C096-B4AC34E2D92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55102" y="3623177"/>
                  <a:ext cx="478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Viết tay 113">
                  <a:extLst>
                    <a:ext uri="{FF2B5EF4-FFF2-40B4-BE49-F238E27FC236}">
                      <a16:creationId xmlns:a16="http://schemas.microsoft.com/office/drawing/2014/main" id="{1563E14B-E7A3-473B-D3ED-7F2EBEE8C226}"/>
                    </a:ext>
                  </a:extLst>
                </p14:cNvPr>
                <p14:cNvContentPartPr/>
                <p14:nvPr/>
              </p14:nvContentPartPr>
              <p14:xfrm>
                <a:off x="3853062" y="3587897"/>
                <a:ext cx="38520" cy="355680"/>
              </p14:xfrm>
            </p:contentPart>
          </mc:Choice>
          <mc:Fallback xmlns="">
            <p:pic>
              <p:nvPicPr>
                <p:cNvPr id="114" name="Viết tay 113">
                  <a:extLst>
                    <a:ext uri="{FF2B5EF4-FFF2-40B4-BE49-F238E27FC236}">
                      <a16:creationId xmlns:a16="http://schemas.microsoft.com/office/drawing/2014/main" id="{1563E14B-E7A3-473B-D3ED-7F2EBEE8C22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4062" y="3579257"/>
                  <a:ext cx="561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Viết tay 114">
                  <a:extLst>
                    <a:ext uri="{FF2B5EF4-FFF2-40B4-BE49-F238E27FC236}">
                      <a16:creationId xmlns:a16="http://schemas.microsoft.com/office/drawing/2014/main" id="{8B734ECC-0886-1AAF-584B-A616935693AD}"/>
                    </a:ext>
                  </a:extLst>
                </p14:cNvPr>
                <p14:cNvContentPartPr/>
                <p14:nvPr/>
              </p14:nvContentPartPr>
              <p14:xfrm>
                <a:off x="3819582" y="3738377"/>
                <a:ext cx="235800" cy="47880"/>
              </p14:xfrm>
            </p:contentPart>
          </mc:Choice>
          <mc:Fallback xmlns="">
            <p:pic>
              <p:nvPicPr>
                <p:cNvPr id="115" name="Viết tay 114">
                  <a:extLst>
                    <a:ext uri="{FF2B5EF4-FFF2-40B4-BE49-F238E27FC236}">
                      <a16:creationId xmlns:a16="http://schemas.microsoft.com/office/drawing/2014/main" id="{8B734ECC-0886-1AAF-584B-A616935693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810582" y="3729737"/>
                  <a:ext cx="2534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Viết tay 115">
                  <a:extLst>
                    <a:ext uri="{FF2B5EF4-FFF2-40B4-BE49-F238E27FC236}">
                      <a16:creationId xmlns:a16="http://schemas.microsoft.com/office/drawing/2014/main" id="{3EB75895-C17C-D4F6-8E1F-FA08A7DAF593}"/>
                    </a:ext>
                  </a:extLst>
                </p14:cNvPr>
                <p14:cNvContentPartPr/>
                <p14:nvPr/>
              </p14:nvContentPartPr>
              <p14:xfrm>
                <a:off x="4120182" y="3703817"/>
                <a:ext cx="24840" cy="305640"/>
              </p14:xfrm>
            </p:contentPart>
          </mc:Choice>
          <mc:Fallback xmlns="">
            <p:pic>
              <p:nvPicPr>
                <p:cNvPr id="116" name="Viết tay 115">
                  <a:extLst>
                    <a:ext uri="{FF2B5EF4-FFF2-40B4-BE49-F238E27FC236}">
                      <a16:creationId xmlns:a16="http://schemas.microsoft.com/office/drawing/2014/main" id="{3EB75895-C17C-D4F6-8E1F-FA08A7DAF59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11542" y="3695177"/>
                  <a:ext cx="424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Viết tay 116">
                  <a:extLst>
                    <a:ext uri="{FF2B5EF4-FFF2-40B4-BE49-F238E27FC236}">
                      <a16:creationId xmlns:a16="http://schemas.microsoft.com/office/drawing/2014/main" id="{ED67AABD-AD1F-013D-DFF3-5F604F788DFC}"/>
                    </a:ext>
                  </a:extLst>
                </p14:cNvPr>
                <p14:cNvContentPartPr/>
                <p14:nvPr/>
              </p14:nvContentPartPr>
              <p14:xfrm>
                <a:off x="4108662" y="3877337"/>
                <a:ext cx="209160" cy="24120"/>
              </p14:xfrm>
            </p:contentPart>
          </mc:Choice>
          <mc:Fallback xmlns="">
            <p:pic>
              <p:nvPicPr>
                <p:cNvPr id="117" name="Viết tay 116">
                  <a:extLst>
                    <a:ext uri="{FF2B5EF4-FFF2-40B4-BE49-F238E27FC236}">
                      <a16:creationId xmlns:a16="http://schemas.microsoft.com/office/drawing/2014/main" id="{ED67AABD-AD1F-013D-DFF3-5F604F788D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00022" y="3868697"/>
                  <a:ext cx="22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Viết tay 117">
                  <a:extLst>
                    <a:ext uri="{FF2B5EF4-FFF2-40B4-BE49-F238E27FC236}">
                      <a16:creationId xmlns:a16="http://schemas.microsoft.com/office/drawing/2014/main" id="{6830F9F1-7F1A-76EE-96FA-44794326E2FF}"/>
                    </a:ext>
                  </a:extLst>
                </p14:cNvPr>
                <p14:cNvContentPartPr/>
                <p14:nvPr/>
              </p14:nvContentPartPr>
              <p14:xfrm>
                <a:off x="4340142" y="3819377"/>
                <a:ext cx="570960" cy="629280"/>
              </p14:xfrm>
            </p:contentPart>
          </mc:Choice>
          <mc:Fallback xmlns="">
            <p:pic>
              <p:nvPicPr>
                <p:cNvPr id="118" name="Viết tay 117">
                  <a:extLst>
                    <a:ext uri="{FF2B5EF4-FFF2-40B4-BE49-F238E27FC236}">
                      <a16:creationId xmlns:a16="http://schemas.microsoft.com/office/drawing/2014/main" id="{6830F9F1-7F1A-76EE-96FA-44794326E2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31142" y="3810377"/>
                  <a:ext cx="5886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Viết tay 118">
                  <a:extLst>
                    <a:ext uri="{FF2B5EF4-FFF2-40B4-BE49-F238E27FC236}">
                      <a16:creationId xmlns:a16="http://schemas.microsoft.com/office/drawing/2014/main" id="{5A6AD12A-7D4F-DEAA-D7CD-837B0A37EB6D}"/>
                    </a:ext>
                  </a:extLst>
                </p14:cNvPr>
                <p14:cNvContentPartPr/>
                <p14:nvPr/>
              </p14:nvContentPartPr>
              <p14:xfrm>
                <a:off x="4340142" y="3701297"/>
                <a:ext cx="24840" cy="52560"/>
              </p14:xfrm>
            </p:contentPart>
          </mc:Choice>
          <mc:Fallback xmlns="">
            <p:pic>
              <p:nvPicPr>
                <p:cNvPr id="119" name="Viết tay 118">
                  <a:extLst>
                    <a:ext uri="{FF2B5EF4-FFF2-40B4-BE49-F238E27FC236}">
                      <a16:creationId xmlns:a16="http://schemas.microsoft.com/office/drawing/2014/main" id="{5A6AD12A-7D4F-DEAA-D7CD-837B0A37EB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31502" y="3692297"/>
                  <a:ext cx="424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Viết tay 119">
                  <a:extLst>
                    <a:ext uri="{FF2B5EF4-FFF2-40B4-BE49-F238E27FC236}">
                      <a16:creationId xmlns:a16="http://schemas.microsoft.com/office/drawing/2014/main" id="{69E77540-E88B-83E6-56D2-4CA9A1D8A23C}"/>
                    </a:ext>
                  </a:extLst>
                </p14:cNvPr>
                <p14:cNvContentPartPr/>
                <p14:nvPr/>
              </p14:nvContentPartPr>
              <p14:xfrm>
                <a:off x="5069502" y="4108817"/>
                <a:ext cx="363600" cy="12240"/>
              </p14:xfrm>
            </p:contentPart>
          </mc:Choice>
          <mc:Fallback xmlns="">
            <p:pic>
              <p:nvPicPr>
                <p:cNvPr id="120" name="Viết tay 119">
                  <a:extLst>
                    <a:ext uri="{FF2B5EF4-FFF2-40B4-BE49-F238E27FC236}">
                      <a16:creationId xmlns:a16="http://schemas.microsoft.com/office/drawing/2014/main" id="{69E77540-E88B-83E6-56D2-4CA9A1D8A2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60862" y="4099817"/>
                  <a:ext cx="38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Viết tay 121">
                  <a:extLst>
                    <a:ext uri="{FF2B5EF4-FFF2-40B4-BE49-F238E27FC236}">
                      <a16:creationId xmlns:a16="http://schemas.microsoft.com/office/drawing/2014/main" id="{B069D980-862F-E1D3-9652-6982EBC92907}"/>
                    </a:ext>
                  </a:extLst>
                </p14:cNvPr>
                <p14:cNvContentPartPr/>
                <p14:nvPr/>
              </p14:nvContentPartPr>
              <p14:xfrm>
                <a:off x="5728662" y="4020617"/>
                <a:ext cx="554040" cy="215640"/>
              </p14:xfrm>
            </p:contentPart>
          </mc:Choice>
          <mc:Fallback xmlns="">
            <p:pic>
              <p:nvPicPr>
                <p:cNvPr id="122" name="Viết tay 121">
                  <a:extLst>
                    <a:ext uri="{FF2B5EF4-FFF2-40B4-BE49-F238E27FC236}">
                      <a16:creationId xmlns:a16="http://schemas.microsoft.com/office/drawing/2014/main" id="{B069D980-862F-E1D3-9652-6982EBC929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9662" y="4011977"/>
                  <a:ext cx="5716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Viết tay 122">
                  <a:extLst>
                    <a:ext uri="{FF2B5EF4-FFF2-40B4-BE49-F238E27FC236}">
                      <a16:creationId xmlns:a16="http://schemas.microsoft.com/office/drawing/2014/main" id="{7270564F-4B3F-B377-9337-FDB6A982FFCE}"/>
                    </a:ext>
                  </a:extLst>
                </p14:cNvPr>
                <p14:cNvContentPartPr/>
                <p14:nvPr/>
              </p14:nvContentPartPr>
              <p14:xfrm>
                <a:off x="5833422" y="3801017"/>
                <a:ext cx="212400" cy="174600"/>
              </p14:xfrm>
            </p:contentPart>
          </mc:Choice>
          <mc:Fallback xmlns="">
            <p:pic>
              <p:nvPicPr>
                <p:cNvPr id="123" name="Viết tay 122">
                  <a:extLst>
                    <a:ext uri="{FF2B5EF4-FFF2-40B4-BE49-F238E27FC236}">
                      <a16:creationId xmlns:a16="http://schemas.microsoft.com/office/drawing/2014/main" id="{7270564F-4B3F-B377-9337-FDB6A982FF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24782" y="3792377"/>
                  <a:ext cx="230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Viết tay 123">
                  <a:extLst>
                    <a:ext uri="{FF2B5EF4-FFF2-40B4-BE49-F238E27FC236}">
                      <a16:creationId xmlns:a16="http://schemas.microsoft.com/office/drawing/2014/main" id="{13BBF30C-F470-80EB-1E10-98BA603DFC68}"/>
                    </a:ext>
                  </a:extLst>
                </p14:cNvPr>
                <p14:cNvContentPartPr/>
                <p14:nvPr/>
              </p14:nvContentPartPr>
              <p14:xfrm>
                <a:off x="6331302" y="4128617"/>
                <a:ext cx="72000" cy="50040"/>
              </p14:xfrm>
            </p:contentPart>
          </mc:Choice>
          <mc:Fallback xmlns="">
            <p:pic>
              <p:nvPicPr>
                <p:cNvPr id="124" name="Viết tay 123">
                  <a:extLst>
                    <a:ext uri="{FF2B5EF4-FFF2-40B4-BE49-F238E27FC236}">
                      <a16:creationId xmlns:a16="http://schemas.microsoft.com/office/drawing/2014/main" id="{13BBF30C-F470-80EB-1E10-98BA603DFC6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22302" y="4119617"/>
                  <a:ext cx="89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Viết tay 124">
                  <a:extLst>
                    <a:ext uri="{FF2B5EF4-FFF2-40B4-BE49-F238E27FC236}">
                      <a16:creationId xmlns:a16="http://schemas.microsoft.com/office/drawing/2014/main" id="{05BF9E49-FC09-6DD2-E47F-46AF69E83017}"/>
                    </a:ext>
                  </a:extLst>
                </p14:cNvPr>
                <p14:cNvContentPartPr/>
                <p14:nvPr/>
              </p14:nvContentPartPr>
              <p14:xfrm>
                <a:off x="6513462" y="3887057"/>
                <a:ext cx="302760" cy="482400"/>
              </p14:xfrm>
            </p:contentPart>
          </mc:Choice>
          <mc:Fallback xmlns="">
            <p:pic>
              <p:nvPicPr>
                <p:cNvPr id="125" name="Viết tay 124">
                  <a:extLst>
                    <a:ext uri="{FF2B5EF4-FFF2-40B4-BE49-F238E27FC236}">
                      <a16:creationId xmlns:a16="http://schemas.microsoft.com/office/drawing/2014/main" id="{05BF9E49-FC09-6DD2-E47F-46AF69E8301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04822" y="3878417"/>
                  <a:ext cx="3204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Viết tay 125">
                  <a:extLst>
                    <a:ext uri="{FF2B5EF4-FFF2-40B4-BE49-F238E27FC236}">
                      <a16:creationId xmlns:a16="http://schemas.microsoft.com/office/drawing/2014/main" id="{2163946A-0F3F-408C-D1B4-887D1376B90B}"/>
                    </a:ext>
                  </a:extLst>
                </p14:cNvPr>
                <p14:cNvContentPartPr/>
                <p14:nvPr/>
              </p14:nvContentPartPr>
              <p14:xfrm>
                <a:off x="6862662" y="4206017"/>
                <a:ext cx="336240" cy="168120"/>
              </p14:xfrm>
            </p:contentPart>
          </mc:Choice>
          <mc:Fallback xmlns="">
            <p:pic>
              <p:nvPicPr>
                <p:cNvPr id="126" name="Viết tay 125">
                  <a:extLst>
                    <a:ext uri="{FF2B5EF4-FFF2-40B4-BE49-F238E27FC236}">
                      <a16:creationId xmlns:a16="http://schemas.microsoft.com/office/drawing/2014/main" id="{2163946A-0F3F-408C-D1B4-887D1376B90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54022" y="4197017"/>
                  <a:ext cx="353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Viết tay 126">
                  <a:extLst>
                    <a:ext uri="{FF2B5EF4-FFF2-40B4-BE49-F238E27FC236}">
                      <a16:creationId xmlns:a16="http://schemas.microsoft.com/office/drawing/2014/main" id="{743B3085-338F-0EEF-B324-16FDEF8EB0AC}"/>
                    </a:ext>
                  </a:extLst>
                </p14:cNvPr>
                <p14:cNvContentPartPr/>
                <p14:nvPr/>
              </p14:nvContentPartPr>
              <p14:xfrm>
                <a:off x="7184142" y="4247417"/>
                <a:ext cx="224640" cy="398160"/>
              </p14:xfrm>
            </p:contentPart>
          </mc:Choice>
          <mc:Fallback xmlns="">
            <p:pic>
              <p:nvPicPr>
                <p:cNvPr id="127" name="Viết tay 126">
                  <a:extLst>
                    <a:ext uri="{FF2B5EF4-FFF2-40B4-BE49-F238E27FC236}">
                      <a16:creationId xmlns:a16="http://schemas.microsoft.com/office/drawing/2014/main" id="{743B3085-338F-0EEF-B324-16FDEF8EB0A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75142" y="4238777"/>
                  <a:ext cx="242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Viết tay 127">
                  <a:extLst>
                    <a:ext uri="{FF2B5EF4-FFF2-40B4-BE49-F238E27FC236}">
                      <a16:creationId xmlns:a16="http://schemas.microsoft.com/office/drawing/2014/main" id="{8F448A21-79E4-D088-E001-C8DC9BD4C4CE}"/>
                    </a:ext>
                  </a:extLst>
                </p14:cNvPr>
                <p14:cNvContentPartPr/>
                <p14:nvPr/>
              </p14:nvContentPartPr>
              <p14:xfrm>
                <a:off x="7025742" y="4069577"/>
                <a:ext cx="36720" cy="144000"/>
              </p14:xfrm>
            </p:contentPart>
          </mc:Choice>
          <mc:Fallback xmlns="">
            <p:pic>
              <p:nvPicPr>
                <p:cNvPr id="128" name="Viết tay 127">
                  <a:extLst>
                    <a:ext uri="{FF2B5EF4-FFF2-40B4-BE49-F238E27FC236}">
                      <a16:creationId xmlns:a16="http://schemas.microsoft.com/office/drawing/2014/main" id="{8F448A21-79E4-D088-E001-C8DC9BD4C4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16742" y="4060577"/>
                  <a:ext cx="5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Viết tay 128">
                  <a:extLst>
                    <a:ext uri="{FF2B5EF4-FFF2-40B4-BE49-F238E27FC236}">
                      <a16:creationId xmlns:a16="http://schemas.microsoft.com/office/drawing/2014/main" id="{3C268130-72A7-CB9C-B242-04FA1CC93EAF}"/>
                    </a:ext>
                  </a:extLst>
                </p14:cNvPr>
                <p14:cNvContentPartPr/>
                <p14:nvPr/>
              </p14:nvContentPartPr>
              <p14:xfrm>
                <a:off x="6921702" y="3995417"/>
                <a:ext cx="118440" cy="237240"/>
              </p14:xfrm>
            </p:contentPart>
          </mc:Choice>
          <mc:Fallback xmlns="">
            <p:pic>
              <p:nvPicPr>
                <p:cNvPr id="129" name="Viết tay 128">
                  <a:extLst>
                    <a:ext uri="{FF2B5EF4-FFF2-40B4-BE49-F238E27FC236}">
                      <a16:creationId xmlns:a16="http://schemas.microsoft.com/office/drawing/2014/main" id="{3C268130-72A7-CB9C-B242-04FA1CC93E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13062" y="3986417"/>
                  <a:ext cx="136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Viết tay 129">
                  <a:extLst>
                    <a:ext uri="{FF2B5EF4-FFF2-40B4-BE49-F238E27FC236}">
                      <a16:creationId xmlns:a16="http://schemas.microsoft.com/office/drawing/2014/main" id="{3B53F895-1D04-DE58-8E34-1E633AC534DC}"/>
                    </a:ext>
                  </a:extLst>
                </p14:cNvPr>
                <p14:cNvContentPartPr/>
                <p14:nvPr/>
              </p14:nvContentPartPr>
              <p14:xfrm>
                <a:off x="6770862" y="4051937"/>
                <a:ext cx="107640" cy="253440"/>
              </p14:xfrm>
            </p:contentPart>
          </mc:Choice>
          <mc:Fallback xmlns="">
            <p:pic>
              <p:nvPicPr>
                <p:cNvPr id="130" name="Viết tay 129">
                  <a:extLst>
                    <a:ext uri="{FF2B5EF4-FFF2-40B4-BE49-F238E27FC236}">
                      <a16:creationId xmlns:a16="http://schemas.microsoft.com/office/drawing/2014/main" id="{3B53F895-1D04-DE58-8E34-1E633AC534D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761862" y="4043297"/>
                  <a:ext cx="125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Viết tay 130">
                  <a:extLst>
                    <a:ext uri="{FF2B5EF4-FFF2-40B4-BE49-F238E27FC236}">
                      <a16:creationId xmlns:a16="http://schemas.microsoft.com/office/drawing/2014/main" id="{8AC15306-0257-F3A7-E7E4-B3A84A964720}"/>
                    </a:ext>
                  </a:extLst>
                </p14:cNvPr>
                <p14:cNvContentPartPr/>
                <p14:nvPr/>
              </p14:nvContentPartPr>
              <p14:xfrm>
                <a:off x="6965262" y="4546577"/>
                <a:ext cx="37800" cy="25560"/>
              </p14:xfrm>
            </p:contentPart>
          </mc:Choice>
          <mc:Fallback xmlns="">
            <p:pic>
              <p:nvPicPr>
                <p:cNvPr id="131" name="Viết tay 130">
                  <a:extLst>
                    <a:ext uri="{FF2B5EF4-FFF2-40B4-BE49-F238E27FC236}">
                      <a16:creationId xmlns:a16="http://schemas.microsoft.com/office/drawing/2014/main" id="{8AC15306-0257-F3A7-E7E4-B3A84A96472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56262" y="4537577"/>
                  <a:ext cx="554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Viết tay 132">
                  <a:extLst>
                    <a:ext uri="{FF2B5EF4-FFF2-40B4-BE49-F238E27FC236}">
                      <a16:creationId xmlns:a16="http://schemas.microsoft.com/office/drawing/2014/main" id="{CC53AB86-7E0A-AAB8-1252-A119A563ABF0}"/>
                    </a:ext>
                  </a:extLst>
                </p14:cNvPr>
                <p14:cNvContentPartPr/>
                <p14:nvPr/>
              </p14:nvContentPartPr>
              <p14:xfrm>
                <a:off x="5023062" y="4213217"/>
                <a:ext cx="740880" cy="244440"/>
              </p14:xfrm>
            </p:contentPart>
          </mc:Choice>
          <mc:Fallback xmlns="">
            <p:pic>
              <p:nvPicPr>
                <p:cNvPr id="133" name="Viết tay 132">
                  <a:extLst>
                    <a:ext uri="{FF2B5EF4-FFF2-40B4-BE49-F238E27FC236}">
                      <a16:creationId xmlns:a16="http://schemas.microsoft.com/office/drawing/2014/main" id="{CC53AB86-7E0A-AAB8-1252-A119A563AB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14422" y="4204217"/>
                  <a:ext cx="758520" cy="2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03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7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B97FC8E-89CE-1A3A-7989-14BA172EB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03" b="92201" l="9984" r="89936">
                        <a14:foregroundMark x1="46296" y1="15064" x2="45894" y2="29594"/>
                        <a14:foregroundMark x1="36634" y1="15064" x2="36795" y2="19872"/>
                        <a14:foregroundMark x1="37279" y1="6410" x2="38084" y2="14850"/>
                        <a14:foregroundMark x1="45733" y1="13782" x2="46779" y2="18162"/>
                        <a14:foregroundMark x1="34138" y1="92201" x2="34944" y2="9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206" b="18926"/>
          <a:stretch/>
        </p:blipFill>
        <p:spPr bwMode="auto">
          <a:xfrm>
            <a:off x="4005488" y="606549"/>
            <a:ext cx="5522683" cy="23118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E9B98A5-603B-E190-1A32-CE3BE3B3E396}"/>
              </a:ext>
            </a:extLst>
          </p:cNvPr>
          <p:cNvSpPr txBox="1"/>
          <p:nvPr/>
        </p:nvSpPr>
        <p:spPr>
          <a:xfrm>
            <a:off x="4217723" y="89429"/>
            <a:ext cx="5098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815220"/>
                </a:solidFill>
                <a:latin typeface="Snacko Trial" pitchFamily="50" charset="0"/>
              </a:rPr>
              <a:t>N PUZZLE GAME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14:cNvPr>
              <p14:cNvContentPartPr/>
              <p14:nvPr/>
            </p14:nvContentPartPr>
            <p14:xfrm>
              <a:off x="9892530" y="1950660"/>
              <a:ext cx="360" cy="36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3530" y="1941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14:cNvPr>
              <p14:cNvContentPartPr/>
              <p14:nvPr/>
            </p14:nvContentPartPr>
            <p14:xfrm>
              <a:off x="13309520" y="3576120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00520" y="35671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Đồ họa 24" descr="Volume with solid fill">
            <a:extLst>
              <a:ext uri="{FF2B5EF4-FFF2-40B4-BE49-F238E27FC236}">
                <a16:creationId xmlns:a16="http://schemas.microsoft.com/office/drawing/2014/main" id="{BB9BE669-6CFA-77CD-EAC5-4D96FC8C05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1599" y="34742"/>
            <a:ext cx="914400" cy="914400"/>
          </a:xfrm>
          <a:prstGeom prst="rect">
            <a:avLst/>
          </a:prstGeom>
        </p:spPr>
      </p:pic>
      <p:sp>
        <p:nvSpPr>
          <p:cNvPr id="38" name="Dấu Nhân 37">
            <a:extLst>
              <a:ext uri="{FF2B5EF4-FFF2-40B4-BE49-F238E27FC236}">
                <a16:creationId xmlns:a16="http://schemas.microsoft.com/office/drawing/2014/main" id="{B00E8933-E5D3-3621-CA0A-C457D61BFB66}"/>
              </a:ext>
            </a:extLst>
          </p:cNvPr>
          <p:cNvSpPr/>
          <p:nvPr/>
        </p:nvSpPr>
        <p:spPr>
          <a:xfrm>
            <a:off x="11349800" y="0"/>
            <a:ext cx="842200" cy="908705"/>
          </a:xfrm>
          <a:prstGeom prst="mathMultiply">
            <a:avLst/>
          </a:prstGeom>
          <a:solidFill>
            <a:srgbClr val="815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: Góc Tròn 5">
            <a:extLst>
              <a:ext uri="{FF2B5EF4-FFF2-40B4-BE49-F238E27FC236}">
                <a16:creationId xmlns:a16="http://schemas.microsoft.com/office/drawing/2014/main" id="{5A2F5FE7-CB66-1A40-CD57-15A3F55AFEEB}"/>
              </a:ext>
            </a:extLst>
          </p:cNvPr>
          <p:cNvSpPr/>
          <p:nvPr/>
        </p:nvSpPr>
        <p:spPr>
          <a:xfrm>
            <a:off x="598799" y="2969315"/>
            <a:ext cx="4270698" cy="919370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atin typeface="Snacko Trial" pitchFamily="50" charset="0"/>
              </a:rPr>
              <a:t>IMAGE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1D5774BD-8717-3917-6029-174D619EF87A}"/>
              </a:ext>
            </a:extLst>
          </p:cNvPr>
          <p:cNvSpPr/>
          <p:nvPr/>
        </p:nvSpPr>
        <p:spPr>
          <a:xfrm>
            <a:off x="7788076" y="2419058"/>
            <a:ext cx="2032960" cy="203296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704B26F2-DD89-4B8F-B6FD-3CFDE417115F}"/>
              </a:ext>
            </a:extLst>
          </p:cNvPr>
          <p:cNvSpPr/>
          <p:nvPr/>
        </p:nvSpPr>
        <p:spPr>
          <a:xfrm>
            <a:off x="598799" y="5112561"/>
            <a:ext cx="4270698" cy="919370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nacko Trial" pitchFamily="50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71988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14:cNvPr>
              <p14:cNvContentPartPr/>
              <p14:nvPr/>
            </p14:nvContentPartPr>
            <p14:xfrm>
              <a:off x="9892530" y="1950660"/>
              <a:ext cx="360" cy="360"/>
            </p14:xfrm>
          </p:contentPart>
        </mc:Choice>
        <mc:Fallback xmlns="">
          <p:pic>
            <p:nvPicPr>
              <p:cNvPr id="14" name="Viết tay 13">
                <a:extLst>
                  <a:ext uri="{FF2B5EF4-FFF2-40B4-BE49-F238E27FC236}">
                    <a16:creationId xmlns:a16="http://schemas.microsoft.com/office/drawing/2014/main" id="{C675FDF9-EE40-F586-B4A0-5F49253D2A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3530" y="1941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14:cNvPr>
              <p14:cNvContentPartPr/>
              <p14:nvPr/>
            </p14:nvContentPartPr>
            <p14:xfrm>
              <a:off x="13309520" y="3576120"/>
              <a:ext cx="360" cy="360"/>
            </p14:xfrm>
          </p:contentPart>
        </mc:Choice>
        <mc:Fallback xmlns="">
          <p:pic>
            <p:nvPicPr>
              <p:cNvPr id="17" name="Viết tay 16">
                <a:extLst>
                  <a:ext uri="{FF2B5EF4-FFF2-40B4-BE49-F238E27FC236}">
                    <a16:creationId xmlns:a16="http://schemas.microsoft.com/office/drawing/2014/main" id="{9BDABF84-0439-E297-68CE-D55EED4A78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00520" y="35671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am giác Cân 6">
            <a:extLst>
              <a:ext uri="{FF2B5EF4-FFF2-40B4-BE49-F238E27FC236}">
                <a16:creationId xmlns:a16="http://schemas.microsoft.com/office/drawing/2014/main" id="{0D754BDA-4D6B-C93C-EC36-7B83B134C4F8}"/>
              </a:ext>
            </a:extLst>
          </p:cNvPr>
          <p:cNvSpPr/>
          <p:nvPr/>
        </p:nvSpPr>
        <p:spPr>
          <a:xfrm rot="16200000">
            <a:off x="7592443" y="381895"/>
            <a:ext cx="1193718" cy="1029067"/>
          </a:xfrm>
          <a:prstGeom prst="triangle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am giác Cân 7">
            <a:extLst>
              <a:ext uri="{FF2B5EF4-FFF2-40B4-BE49-F238E27FC236}">
                <a16:creationId xmlns:a16="http://schemas.microsoft.com/office/drawing/2014/main" id="{01763748-A88E-0DC0-104F-64C2AD0C97C7}"/>
              </a:ext>
            </a:extLst>
          </p:cNvPr>
          <p:cNvSpPr/>
          <p:nvPr/>
        </p:nvSpPr>
        <p:spPr>
          <a:xfrm rot="5400000">
            <a:off x="9983396" y="381896"/>
            <a:ext cx="1193718" cy="1029067"/>
          </a:xfrm>
          <a:prstGeom prst="triangle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E63A4402-0832-3B8E-E3EC-C68696CFF7A2}"/>
              </a:ext>
            </a:extLst>
          </p:cNvPr>
          <p:cNvSpPr/>
          <p:nvPr/>
        </p:nvSpPr>
        <p:spPr>
          <a:xfrm>
            <a:off x="400320" y="337527"/>
            <a:ext cx="1268818" cy="1117807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3 x 3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86266C39-8BA0-BD7F-324C-9543ACBB2A39}"/>
              </a:ext>
            </a:extLst>
          </p:cNvPr>
          <p:cNvSpPr/>
          <p:nvPr/>
        </p:nvSpPr>
        <p:spPr>
          <a:xfrm>
            <a:off x="2276739" y="337527"/>
            <a:ext cx="1268818" cy="1117807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4 x 4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8" name="Hình chữ nhật: Góc Tròn 17">
            <a:extLst>
              <a:ext uri="{FF2B5EF4-FFF2-40B4-BE49-F238E27FC236}">
                <a16:creationId xmlns:a16="http://schemas.microsoft.com/office/drawing/2014/main" id="{D334D9A4-909D-DECC-07E6-2C347281BF4F}"/>
              </a:ext>
            </a:extLst>
          </p:cNvPr>
          <p:cNvSpPr/>
          <p:nvPr/>
        </p:nvSpPr>
        <p:spPr>
          <a:xfrm>
            <a:off x="4153158" y="337526"/>
            <a:ext cx="1268818" cy="1117807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5 x 5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19" name="Hình chữ nhật: Góc Tròn 18">
            <a:extLst>
              <a:ext uri="{FF2B5EF4-FFF2-40B4-BE49-F238E27FC236}">
                <a16:creationId xmlns:a16="http://schemas.microsoft.com/office/drawing/2014/main" id="{7BDF92ED-ECAE-07DC-3ED7-3D1A8867D3FF}"/>
              </a:ext>
            </a:extLst>
          </p:cNvPr>
          <p:cNvSpPr/>
          <p:nvPr/>
        </p:nvSpPr>
        <p:spPr>
          <a:xfrm>
            <a:off x="6029577" y="337526"/>
            <a:ext cx="1268818" cy="1117807"/>
          </a:xfrm>
          <a:prstGeom prst="roundRect">
            <a:avLst/>
          </a:prstGeom>
          <a:solidFill>
            <a:srgbClr val="C55A1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6 x 6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8226541E-2B4A-8CCC-EF45-FB79A7B9B775}"/>
              </a:ext>
            </a:extLst>
          </p:cNvPr>
          <p:cNvSpPr/>
          <p:nvPr/>
        </p:nvSpPr>
        <p:spPr>
          <a:xfrm>
            <a:off x="400320" y="1715814"/>
            <a:ext cx="1268818" cy="1117807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55A11"/>
                </a:solidFill>
                <a:latin typeface="Bahnschrift SemiBold SemiConden" panose="020B0502040204020203" pitchFamily="34" charset="0"/>
              </a:rPr>
              <a:t>3 x 3</a:t>
            </a:r>
            <a:endParaRPr lang="en-US" dirty="0">
              <a:solidFill>
                <a:srgbClr val="C55A1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1E1E1AD2-A5D6-FEEC-9C88-0538033E7851}"/>
              </a:ext>
            </a:extLst>
          </p:cNvPr>
          <p:cNvSpPr/>
          <p:nvPr/>
        </p:nvSpPr>
        <p:spPr>
          <a:xfrm>
            <a:off x="400320" y="3094101"/>
            <a:ext cx="1268818" cy="1117807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3 x 3</a:t>
            </a:r>
            <a:endParaRPr lang="en-US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2" name="Hình chữ nhật: Góc Tròn 11">
            <a:extLst>
              <a:ext uri="{FF2B5EF4-FFF2-40B4-BE49-F238E27FC236}">
                <a16:creationId xmlns:a16="http://schemas.microsoft.com/office/drawing/2014/main" id="{A5713B9B-3DAA-C2E3-EE5F-B80A12EBC8CB}"/>
              </a:ext>
            </a:extLst>
          </p:cNvPr>
          <p:cNvSpPr/>
          <p:nvPr/>
        </p:nvSpPr>
        <p:spPr>
          <a:xfrm>
            <a:off x="2276739" y="1715814"/>
            <a:ext cx="1268818" cy="1117807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55A11"/>
                </a:solidFill>
                <a:latin typeface="Bahnschrift SemiBold SemiConden" panose="020B0502040204020203" pitchFamily="34" charset="0"/>
              </a:rPr>
              <a:t>4 x 4</a:t>
            </a:r>
            <a:endParaRPr lang="en-US" dirty="0">
              <a:solidFill>
                <a:srgbClr val="C55A1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2276016D-3ACE-A1F6-F552-CC0F01492B69}"/>
              </a:ext>
            </a:extLst>
          </p:cNvPr>
          <p:cNvSpPr/>
          <p:nvPr/>
        </p:nvSpPr>
        <p:spPr>
          <a:xfrm>
            <a:off x="2276739" y="3094101"/>
            <a:ext cx="1268818" cy="1117807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4 x 4</a:t>
            </a:r>
            <a:endParaRPr lang="en-US" dirty="0">
              <a:solidFill>
                <a:srgbClr val="FFFF0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492C9EE0-D945-227B-3127-0D1EEF7C31FD}"/>
              </a:ext>
            </a:extLst>
          </p:cNvPr>
          <p:cNvSpPr/>
          <p:nvPr/>
        </p:nvSpPr>
        <p:spPr>
          <a:xfrm>
            <a:off x="4153158" y="1715814"/>
            <a:ext cx="1268818" cy="1117807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55A11"/>
                </a:solidFill>
                <a:latin typeface="Bahnschrift SemiBold SemiConden" panose="020B0502040204020203" pitchFamily="34" charset="0"/>
              </a:rPr>
              <a:t>5 x 5</a:t>
            </a:r>
          </a:p>
        </p:txBody>
      </p:sp>
      <p:sp>
        <p:nvSpPr>
          <p:cNvPr id="20" name="Hình chữ nhật: Góc Tròn 19">
            <a:extLst>
              <a:ext uri="{FF2B5EF4-FFF2-40B4-BE49-F238E27FC236}">
                <a16:creationId xmlns:a16="http://schemas.microsoft.com/office/drawing/2014/main" id="{56F3B01C-333E-53BA-2983-D557F8B6990E}"/>
              </a:ext>
            </a:extLst>
          </p:cNvPr>
          <p:cNvSpPr/>
          <p:nvPr/>
        </p:nvSpPr>
        <p:spPr>
          <a:xfrm>
            <a:off x="4153158" y="3094101"/>
            <a:ext cx="1268818" cy="1117807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5 x 5</a:t>
            </a:r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A5DEB9D6-AE84-2426-971D-306872DA9274}"/>
              </a:ext>
            </a:extLst>
          </p:cNvPr>
          <p:cNvSpPr/>
          <p:nvPr/>
        </p:nvSpPr>
        <p:spPr>
          <a:xfrm>
            <a:off x="6029577" y="1715814"/>
            <a:ext cx="1268818" cy="1117807"/>
          </a:xfrm>
          <a:prstGeom prst="roundRect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55A11"/>
                </a:solidFill>
                <a:latin typeface="Bahnschrift SemiBold SemiConden" panose="020B0502040204020203" pitchFamily="34" charset="0"/>
              </a:rPr>
              <a:t>6 x 6</a:t>
            </a:r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F2BCB452-D331-1F4C-1C3D-B70F23DED544}"/>
              </a:ext>
            </a:extLst>
          </p:cNvPr>
          <p:cNvSpPr/>
          <p:nvPr/>
        </p:nvSpPr>
        <p:spPr>
          <a:xfrm>
            <a:off x="6029577" y="3094101"/>
            <a:ext cx="1268818" cy="1117807"/>
          </a:xfrm>
          <a:prstGeom prst="roundRect">
            <a:avLst/>
          </a:prstGeom>
          <a:solidFill>
            <a:srgbClr val="FF0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Bahnschrift SemiBold SemiConden" panose="020B0502040204020203" pitchFamily="34" charset="0"/>
              </a:rPr>
              <a:t>6 x 6</a:t>
            </a:r>
          </a:p>
        </p:txBody>
      </p:sp>
      <p:sp>
        <p:nvSpPr>
          <p:cNvPr id="23" name="Tam giác Cân 22">
            <a:extLst>
              <a:ext uri="{FF2B5EF4-FFF2-40B4-BE49-F238E27FC236}">
                <a16:creationId xmlns:a16="http://schemas.microsoft.com/office/drawing/2014/main" id="{8BA9961E-6828-9B55-B9E4-832913DAEC3F}"/>
              </a:ext>
            </a:extLst>
          </p:cNvPr>
          <p:cNvSpPr/>
          <p:nvPr/>
        </p:nvSpPr>
        <p:spPr>
          <a:xfrm rot="16200000">
            <a:off x="7592443" y="1798140"/>
            <a:ext cx="1193718" cy="1029067"/>
          </a:xfrm>
          <a:prstGeom prst="triangle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am giác Cân 23">
            <a:extLst>
              <a:ext uri="{FF2B5EF4-FFF2-40B4-BE49-F238E27FC236}">
                <a16:creationId xmlns:a16="http://schemas.microsoft.com/office/drawing/2014/main" id="{7F2F7B4F-5E22-936D-5219-08E373C1ADA0}"/>
              </a:ext>
            </a:extLst>
          </p:cNvPr>
          <p:cNvSpPr/>
          <p:nvPr/>
        </p:nvSpPr>
        <p:spPr>
          <a:xfrm rot="16200000">
            <a:off x="7592443" y="3214385"/>
            <a:ext cx="1193718" cy="1029067"/>
          </a:xfrm>
          <a:prstGeom prst="triangl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am giác Cân 25">
            <a:extLst>
              <a:ext uri="{FF2B5EF4-FFF2-40B4-BE49-F238E27FC236}">
                <a16:creationId xmlns:a16="http://schemas.microsoft.com/office/drawing/2014/main" id="{A0D85B6B-5326-AABB-DA20-BC59008D668E}"/>
              </a:ext>
            </a:extLst>
          </p:cNvPr>
          <p:cNvSpPr/>
          <p:nvPr/>
        </p:nvSpPr>
        <p:spPr>
          <a:xfrm rot="5400000">
            <a:off x="9983396" y="1798141"/>
            <a:ext cx="1193718" cy="1029067"/>
          </a:xfrm>
          <a:prstGeom prst="triangle">
            <a:avLst/>
          </a:prstGeom>
          <a:solidFill>
            <a:srgbClr val="FFC0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am giác Cân 26">
            <a:extLst>
              <a:ext uri="{FF2B5EF4-FFF2-40B4-BE49-F238E27FC236}">
                <a16:creationId xmlns:a16="http://schemas.microsoft.com/office/drawing/2014/main" id="{0228C305-65E3-26CE-DE15-55D2D92ABA86}"/>
              </a:ext>
            </a:extLst>
          </p:cNvPr>
          <p:cNvSpPr/>
          <p:nvPr/>
        </p:nvSpPr>
        <p:spPr>
          <a:xfrm rot="5400000">
            <a:off x="9983396" y="3214386"/>
            <a:ext cx="1193718" cy="1029067"/>
          </a:xfrm>
          <a:prstGeom prst="triangle">
            <a:avLst/>
          </a:prstGeom>
          <a:solidFill>
            <a:srgbClr val="FFFF00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9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rgbClr val="C55A11"/>
            </a:gs>
            <a:gs pos="99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Nhóm 12">
            <a:extLst>
              <a:ext uri="{FF2B5EF4-FFF2-40B4-BE49-F238E27FC236}">
                <a16:creationId xmlns:a16="http://schemas.microsoft.com/office/drawing/2014/main" id="{FDA2D023-370E-556B-B90A-28EB0A7D0359}"/>
              </a:ext>
            </a:extLst>
          </p:cNvPr>
          <p:cNvGrpSpPr/>
          <p:nvPr/>
        </p:nvGrpSpPr>
        <p:grpSpPr>
          <a:xfrm>
            <a:off x="0" y="0"/>
            <a:ext cx="12192000" cy="886353"/>
            <a:chOff x="0" y="0"/>
            <a:chExt cx="12192000" cy="1207628"/>
          </a:xfrm>
          <a:solidFill>
            <a:schemeClr val="accent2">
              <a:lumMod val="50000"/>
            </a:schemeClr>
          </a:solidFill>
        </p:grpSpPr>
        <p:sp>
          <p:nvSpPr>
            <p:cNvPr id="9" name="Hình chữ nhật 8">
              <a:extLst>
                <a:ext uri="{FF2B5EF4-FFF2-40B4-BE49-F238E27FC236}">
                  <a16:creationId xmlns:a16="http://schemas.microsoft.com/office/drawing/2014/main" id="{E9CF462F-2FB3-72FB-EE23-F72AB09476CB}"/>
                </a:ext>
              </a:extLst>
            </p:cNvPr>
            <p:cNvSpPr/>
            <p:nvPr/>
          </p:nvSpPr>
          <p:spPr>
            <a:xfrm>
              <a:off x="0" y="0"/>
              <a:ext cx="12192000" cy="1088020"/>
            </a:xfrm>
            <a:prstGeom prst="rect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992F1F06-AAC4-0DFE-04F5-A555A5657387}"/>
                </a:ext>
              </a:extLst>
            </p:cNvPr>
            <p:cNvSpPr txBox="1"/>
            <p:nvPr/>
          </p:nvSpPr>
          <p:spPr>
            <a:xfrm>
              <a:off x="4313498" y="159289"/>
              <a:ext cx="3565003" cy="1048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FFFF00"/>
                  </a:solidFill>
                </a:rPr>
                <a:t>HOW TO PLAY</a:t>
              </a: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04FEC98F-87CB-5F31-13E1-1FD63CA61373}"/>
              </a:ext>
            </a:extLst>
          </p:cNvPr>
          <p:cNvGrpSpPr/>
          <p:nvPr/>
        </p:nvGrpSpPr>
        <p:grpSpPr>
          <a:xfrm>
            <a:off x="0" y="6135274"/>
            <a:ext cx="12192000" cy="769441"/>
            <a:chOff x="0" y="365294"/>
            <a:chExt cx="12192000" cy="769441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0A700DFE-085B-B3EB-F0FC-4CC026B22A05}"/>
                </a:ext>
              </a:extLst>
            </p:cNvPr>
            <p:cNvSpPr/>
            <p:nvPr/>
          </p:nvSpPr>
          <p:spPr>
            <a:xfrm>
              <a:off x="0" y="409654"/>
              <a:ext cx="12192000" cy="678366"/>
            </a:xfrm>
            <a:prstGeom prst="rect">
              <a:avLst/>
            </a:prstGeom>
            <a:solidFill>
              <a:srgbClr val="843C0C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4AACDA06-811F-8825-1E38-3663066423D9}"/>
                </a:ext>
              </a:extLst>
            </p:cNvPr>
            <p:cNvSpPr txBox="1"/>
            <p:nvPr/>
          </p:nvSpPr>
          <p:spPr>
            <a:xfrm>
              <a:off x="4313498" y="365294"/>
              <a:ext cx="35650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FFF00"/>
                  </a:solidFill>
                </a:rPr>
                <a:t>BACK</a:t>
              </a:r>
            </a:p>
          </p:txBody>
        </p:sp>
      </p:grpSp>
      <p:sp>
        <p:nvSpPr>
          <p:cNvPr id="18" name="Hình Bầu dục 17">
            <a:extLst>
              <a:ext uri="{FF2B5EF4-FFF2-40B4-BE49-F238E27FC236}">
                <a16:creationId xmlns:a16="http://schemas.microsoft.com/office/drawing/2014/main" id="{326E4C04-4231-DC61-703A-EDCC2F941B80}"/>
              </a:ext>
            </a:extLst>
          </p:cNvPr>
          <p:cNvSpPr/>
          <p:nvPr/>
        </p:nvSpPr>
        <p:spPr>
          <a:xfrm>
            <a:off x="156258" y="499680"/>
            <a:ext cx="1088020" cy="10880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1495CC47-AB0F-3ADA-D992-0412BB916743}"/>
              </a:ext>
            </a:extLst>
          </p:cNvPr>
          <p:cNvSpPr/>
          <p:nvPr/>
        </p:nvSpPr>
        <p:spPr>
          <a:xfrm>
            <a:off x="156258" y="2043700"/>
            <a:ext cx="1088020" cy="10880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3C9ED901-2D7E-615A-4AC6-07BAF6EB9B4A}"/>
              </a:ext>
            </a:extLst>
          </p:cNvPr>
          <p:cNvSpPr/>
          <p:nvPr/>
        </p:nvSpPr>
        <p:spPr>
          <a:xfrm>
            <a:off x="156258" y="4382078"/>
            <a:ext cx="1088020" cy="10880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9D70D030-9641-1D1F-1D1C-63259FE46EAB}"/>
              </a:ext>
            </a:extLst>
          </p:cNvPr>
          <p:cNvSpPr txBox="1"/>
          <p:nvPr/>
        </p:nvSpPr>
        <p:spPr>
          <a:xfrm>
            <a:off x="1830729" y="1043690"/>
            <a:ext cx="444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00"/>
                </a:solidFill>
                <a:effectLst/>
                <a:latin typeface="Söhne"/>
              </a:rPr>
              <a:t>Trạng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 Thái Ban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Söhne"/>
              </a:rPr>
              <a:t>Đầu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Bắt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đầu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với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bảng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N x N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có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một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ô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trống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và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các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ô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số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hình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ảnh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FFDC34FE-1FA9-5683-FFE7-AC07B829CA86}"/>
              </a:ext>
            </a:extLst>
          </p:cNvPr>
          <p:cNvSpPr txBox="1"/>
          <p:nvPr/>
        </p:nvSpPr>
        <p:spPr>
          <a:xfrm>
            <a:off x="1830729" y="2310863"/>
            <a:ext cx="5461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Di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Söhne"/>
              </a:rPr>
              <a:t>Chuyển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FFFF00"/>
                </a:solidFill>
                <a:effectLst/>
                <a:latin typeface="Söhne"/>
              </a:rPr>
              <a:t>Các</a:t>
            </a:r>
            <a:r>
              <a:rPr lang="en-US" b="1" i="0" dirty="0">
                <a:solidFill>
                  <a:srgbClr val="FFFF00"/>
                </a:solidFill>
                <a:effectLst/>
                <a:latin typeface="Söhne"/>
              </a:rPr>
              <a:t> Ô:</a:t>
            </a:r>
          </a:p>
          <a:p>
            <a:pPr marL="342900" indent="-342900">
              <a:buAutoNum type="arabicPeriod"/>
            </a:pP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Chuột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: 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Nhấp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Chuột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vào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các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ô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bên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cạnh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ô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trống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để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di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chuyển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vị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trí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của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chúng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vào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ô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trống</a:t>
            </a:r>
            <a:endParaRPr lang="en-US" dirty="0">
              <a:solidFill>
                <a:srgbClr val="FFFF00"/>
              </a:solidFill>
              <a:latin typeface="Söhne"/>
            </a:endParaRPr>
          </a:p>
          <a:p>
            <a:r>
              <a:rPr lang="en-US" dirty="0" err="1">
                <a:solidFill>
                  <a:srgbClr val="FFFF00"/>
                </a:solidFill>
                <a:latin typeface="Söhne"/>
              </a:rPr>
              <a:t>Hoặc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:</a:t>
            </a:r>
          </a:p>
          <a:p>
            <a:r>
              <a:rPr lang="en-US" dirty="0">
                <a:solidFill>
                  <a:srgbClr val="FFFF00"/>
                </a:solidFill>
                <a:latin typeface="Söhne"/>
              </a:rPr>
              <a:t>2.   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Bàn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Phím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: </a:t>
            </a:r>
            <a:r>
              <a:rPr lang="en-US" dirty="0" err="1">
                <a:solidFill>
                  <a:srgbClr val="FFFF00"/>
                </a:solidFill>
                <a:latin typeface="Söhne"/>
              </a:rPr>
              <a:t>Dùng</a:t>
            </a:r>
            <a:r>
              <a:rPr lang="en-US" dirty="0">
                <a:solidFill>
                  <a:srgbClr val="FFFF00"/>
                </a:solidFill>
                <a:latin typeface="Söhne"/>
              </a:rPr>
              <a:t> 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↑, ↓, ←, →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Hoặc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W, S, A, D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để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chuyển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các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hình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phía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tương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ứng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vào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vị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trí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tương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Söhne"/>
              </a:rPr>
              <a:t>ứng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EDCF311F-1A53-F73E-D929-0455C97E0E39}"/>
              </a:ext>
            </a:extLst>
          </p:cNvPr>
          <p:cNvSpPr txBox="1"/>
          <p:nvPr/>
        </p:nvSpPr>
        <p:spPr>
          <a:xfrm>
            <a:off x="1796969" y="4464630"/>
            <a:ext cx="503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0" dirty="0">
                <a:solidFill>
                  <a:srgbClr val="FFFF00"/>
                </a:solidFill>
                <a:effectLst/>
                <a:latin typeface="Söhne"/>
              </a:rPr>
              <a:t>Mục Tiêu và Chiến Thắng:</a:t>
            </a:r>
            <a:r>
              <a:rPr lang="vi-VN" b="0" i="0" dirty="0">
                <a:solidFill>
                  <a:srgbClr val="FFFF00"/>
                </a:solidFill>
                <a:effectLst/>
                <a:latin typeface="Söhne"/>
              </a:rPr>
              <a:t> Sắp xếp các ô sao cho chúng giống với trạng thái mục tiêu</a:t>
            </a:r>
            <a:r>
              <a:rPr lang="en-US" b="0" i="0" dirty="0">
                <a:solidFill>
                  <a:srgbClr val="FFFF00"/>
                </a:solidFill>
                <a:effectLst/>
                <a:latin typeface="Söhne"/>
              </a:rPr>
              <a:t> (GOAL)</a:t>
            </a:r>
            <a:r>
              <a:rPr lang="vi-VN" b="0" i="0" dirty="0">
                <a:solidFill>
                  <a:srgbClr val="FFFF00"/>
                </a:solidFill>
                <a:effectLst/>
                <a:latin typeface="Söhne"/>
              </a:rPr>
              <a:t> để chiến thắng trò chơi.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5" name="Nhóm 34">
            <a:extLst>
              <a:ext uri="{FF2B5EF4-FFF2-40B4-BE49-F238E27FC236}">
                <a16:creationId xmlns:a16="http://schemas.microsoft.com/office/drawing/2014/main" id="{FCAEB460-A26A-BEBA-5D5B-1421B4F2BE95}"/>
              </a:ext>
            </a:extLst>
          </p:cNvPr>
          <p:cNvGrpSpPr/>
          <p:nvPr/>
        </p:nvGrpSpPr>
        <p:grpSpPr>
          <a:xfrm>
            <a:off x="6197450" y="914317"/>
            <a:ext cx="1721541" cy="1730166"/>
            <a:chOff x="6732029" y="1193283"/>
            <a:chExt cx="1721541" cy="1730166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BE0AEFD3-B044-C3F7-2525-D2DD4AA2A4BD}"/>
                </a:ext>
              </a:extLst>
            </p:cNvPr>
            <p:cNvGrpSpPr/>
            <p:nvPr/>
          </p:nvGrpSpPr>
          <p:grpSpPr>
            <a:xfrm>
              <a:off x="6732029" y="1193283"/>
              <a:ext cx="1393502" cy="443973"/>
              <a:chOff x="6732029" y="1193283"/>
              <a:chExt cx="1393502" cy="443973"/>
            </a:xfrm>
          </p:grpSpPr>
          <p:sp>
            <p:nvSpPr>
              <p:cNvPr id="3" name="Hình chữ nhật 2">
                <a:extLst>
                  <a:ext uri="{FF2B5EF4-FFF2-40B4-BE49-F238E27FC236}">
                    <a16:creationId xmlns:a16="http://schemas.microsoft.com/office/drawing/2014/main" id="{F9E59BA7-4B42-15CB-C5D7-C8DF0D9BC230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4" name="Hình chữ nhật 3">
                <a:extLst>
                  <a:ext uri="{FF2B5EF4-FFF2-40B4-BE49-F238E27FC236}">
                    <a16:creationId xmlns:a16="http://schemas.microsoft.com/office/drawing/2014/main" id="{0625969A-C233-7A02-46D3-F6316BCC84BB}"/>
                  </a:ext>
                </a:extLst>
              </p:cNvPr>
              <p:cNvSpPr/>
              <p:nvPr/>
            </p:nvSpPr>
            <p:spPr>
              <a:xfrm>
                <a:off x="7200127" y="1193284"/>
                <a:ext cx="443971" cy="403929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5" name="Hình chữ nhật 4">
                <a:extLst>
                  <a:ext uri="{FF2B5EF4-FFF2-40B4-BE49-F238E27FC236}">
                    <a16:creationId xmlns:a16="http://schemas.microsoft.com/office/drawing/2014/main" id="{6E9CAF40-7B1D-638C-96F9-25419FC72E87}"/>
                  </a:ext>
                </a:extLst>
              </p:cNvPr>
              <p:cNvSpPr/>
              <p:nvPr/>
            </p:nvSpPr>
            <p:spPr>
              <a:xfrm>
                <a:off x="7681560" y="1193283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</p:grpSp>
        <p:grpSp>
          <p:nvGrpSpPr>
            <p:cNvPr id="7" name="Nhóm 6">
              <a:extLst>
                <a:ext uri="{FF2B5EF4-FFF2-40B4-BE49-F238E27FC236}">
                  <a16:creationId xmlns:a16="http://schemas.microsoft.com/office/drawing/2014/main" id="{84B93884-7B60-D1E9-1226-98B4ECFF27D8}"/>
                </a:ext>
              </a:extLst>
            </p:cNvPr>
            <p:cNvGrpSpPr/>
            <p:nvPr/>
          </p:nvGrpSpPr>
          <p:grpSpPr>
            <a:xfrm>
              <a:off x="6732029" y="1597213"/>
              <a:ext cx="1393502" cy="443973"/>
              <a:chOff x="6732029" y="1193283"/>
              <a:chExt cx="1393502" cy="443973"/>
            </a:xfrm>
          </p:grpSpPr>
          <p:sp>
            <p:nvSpPr>
              <p:cNvPr id="10" name="Hình chữ nhật 9">
                <a:extLst>
                  <a:ext uri="{FF2B5EF4-FFF2-40B4-BE49-F238E27FC236}">
                    <a16:creationId xmlns:a16="http://schemas.microsoft.com/office/drawing/2014/main" id="{A1B93F25-4A0F-91AC-FB52-41DD9802DD52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7" name="Hình chữ nhật 16">
                <a:extLst>
                  <a:ext uri="{FF2B5EF4-FFF2-40B4-BE49-F238E27FC236}">
                    <a16:creationId xmlns:a16="http://schemas.microsoft.com/office/drawing/2014/main" id="{44B31522-0850-37AD-FE2E-D80A4B131884}"/>
                  </a:ext>
                </a:extLst>
              </p:cNvPr>
              <p:cNvSpPr/>
              <p:nvPr/>
            </p:nvSpPr>
            <p:spPr>
              <a:xfrm>
                <a:off x="7681560" y="1193283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</p:grpSp>
        <p:grpSp>
          <p:nvGrpSpPr>
            <p:cNvPr id="19" name="Nhóm 18">
              <a:extLst>
                <a:ext uri="{FF2B5EF4-FFF2-40B4-BE49-F238E27FC236}">
                  <a16:creationId xmlns:a16="http://schemas.microsoft.com/office/drawing/2014/main" id="{D3B70B95-99D5-C883-85B9-1956D6847CA2}"/>
                </a:ext>
              </a:extLst>
            </p:cNvPr>
            <p:cNvGrpSpPr/>
            <p:nvPr/>
          </p:nvGrpSpPr>
          <p:grpSpPr>
            <a:xfrm>
              <a:off x="6732029" y="2041184"/>
              <a:ext cx="1393502" cy="443973"/>
              <a:chOff x="6732029" y="1193283"/>
              <a:chExt cx="1393502" cy="443973"/>
            </a:xfrm>
          </p:grpSpPr>
          <p:sp>
            <p:nvSpPr>
              <p:cNvPr id="20" name="Hình chữ nhật 19">
                <a:extLst>
                  <a:ext uri="{FF2B5EF4-FFF2-40B4-BE49-F238E27FC236}">
                    <a16:creationId xmlns:a16="http://schemas.microsoft.com/office/drawing/2014/main" id="{45DBB8EC-FCEE-7EB5-E5A0-9298BFA9AC1A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26" name="Hình chữ nhật 25">
                <a:extLst>
                  <a:ext uri="{FF2B5EF4-FFF2-40B4-BE49-F238E27FC236}">
                    <a16:creationId xmlns:a16="http://schemas.microsoft.com/office/drawing/2014/main" id="{097D8BAA-D799-0E49-72D7-253DE05F232E}"/>
                  </a:ext>
                </a:extLst>
              </p:cNvPr>
              <p:cNvSpPr/>
              <p:nvPr/>
            </p:nvSpPr>
            <p:spPr>
              <a:xfrm>
                <a:off x="7200127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28" name="Hình chữ nhật 27">
                <a:extLst>
                  <a:ext uri="{FF2B5EF4-FFF2-40B4-BE49-F238E27FC236}">
                    <a16:creationId xmlns:a16="http://schemas.microsoft.com/office/drawing/2014/main" id="{79DCBCF3-2B64-D427-9531-7878248D3938}"/>
                  </a:ext>
                </a:extLst>
              </p:cNvPr>
              <p:cNvSpPr/>
              <p:nvPr/>
            </p:nvSpPr>
            <p:spPr>
              <a:xfrm>
                <a:off x="7681560" y="1193283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</p:grpSp>
        <p:cxnSp>
          <p:nvCxnSpPr>
            <p:cNvPr id="30" name="Đường kết nối Mũi tên Thẳng 29">
              <a:extLst>
                <a:ext uri="{FF2B5EF4-FFF2-40B4-BE49-F238E27FC236}">
                  <a16:creationId xmlns:a16="http://schemas.microsoft.com/office/drawing/2014/main" id="{49E8E0CD-184D-CAE2-93F9-29E8561CFE74}"/>
                </a:ext>
              </a:extLst>
            </p:cNvPr>
            <p:cNvCxnSpPr/>
            <p:nvPr/>
          </p:nvCxnSpPr>
          <p:spPr>
            <a:xfrm>
              <a:off x="8269959" y="1193283"/>
              <a:ext cx="0" cy="12383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835DD953-CEAC-66EC-0CC0-3D7A2B5D2A98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29" y="2594252"/>
              <a:ext cx="13935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EF1E0B60-158D-B20F-C07C-550B0610D134}"/>
                </a:ext>
              </a:extLst>
            </p:cNvPr>
            <p:cNvSpPr txBox="1"/>
            <p:nvPr/>
          </p:nvSpPr>
          <p:spPr>
            <a:xfrm>
              <a:off x="8263790" y="1627790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34" name="Hộp Văn bản 33">
              <a:extLst>
                <a:ext uri="{FF2B5EF4-FFF2-40B4-BE49-F238E27FC236}">
                  <a16:creationId xmlns:a16="http://schemas.microsoft.com/office/drawing/2014/main" id="{99D9671F-996B-DFFA-D117-D98A73DBB24D}"/>
                </a:ext>
              </a:extLst>
            </p:cNvPr>
            <p:cNvSpPr txBox="1"/>
            <p:nvPr/>
          </p:nvSpPr>
          <p:spPr>
            <a:xfrm>
              <a:off x="7292050" y="2554117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77601E53-66FC-ACE7-0D3A-F5888ADF2487}"/>
              </a:ext>
            </a:extLst>
          </p:cNvPr>
          <p:cNvGrpSpPr/>
          <p:nvPr/>
        </p:nvGrpSpPr>
        <p:grpSpPr>
          <a:xfrm>
            <a:off x="10314201" y="2077312"/>
            <a:ext cx="1721541" cy="1734195"/>
            <a:chOff x="6732029" y="1189254"/>
            <a:chExt cx="1721541" cy="1734195"/>
          </a:xfrm>
        </p:grpSpPr>
        <p:grpSp>
          <p:nvGrpSpPr>
            <p:cNvPr id="37" name="Nhóm 36">
              <a:extLst>
                <a:ext uri="{FF2B5EF4-FFF2-40B4-BE49-F238E27FC236}">
                  <a16:creationId xmlns:a16="http://schemas.microsoft.com/office/drawing/2014/main" id="{FBC0FDB1-0685-B43D-77EE-D17DE7444C65}"/>
                </a:ext>
              </a:extLst>
            </p:cNvPr>
            <p:cNvGrpSpPr/>
            <p:nvPr/>
          </p:nvGrpSpPr>
          <p:grpSpPr>
            <a:xfrm>
              <a:off x="6732029" y="1189254"/>
              <a:ext cx="1369197" cy="448002"/>
              <a:chOff x="6732029" y="1189254"/>
              <a:chExt cx="1369197" cy="448002"/>
            </a:xfrm>
          </p:grpSpPr>
          <p:sp>
            <p:nvSpPr>
              <p:cNvPr id="50" name="Hình chữ nhật 49">
                <a:extLst>
                  <a:ext uri="{FF2B5EF4-FFF2-40B4-BE49-F238E27FC236}">
                    <a16:creationId xmlns:a16="http://schemas.microsoft.com/office/drawing/2014/main" id="{6ACD1FA0-28CB-FCE4-FA5A-EB8D0B360A17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51" name="Hình chữ nhật 50">
                <a:extLst>
                  <a:ext uri="{FF2B5EF4-FFF2-40B4-BE49-F238E27FC236}">
                    <a16:creationId xmlns:a16="http://schemas.microsoft.com/office/drawing/2014/main" id="{63C8C888-85ED-4F6F-7810-47AB4EAE1E64}"/>
                  </a:ext>
                </a:extLst>
              </p:cNvPr>
              <p:cNvSpPr/>
              <p:nvPr/>
            </p:nvSpPr>
            <p:spPr>
              <a:xfrm>
                <a:off x="7200126" y="1189254"/>
                <a:ext cx="443971" cy="407960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52" name="Hình chữ nhật 51">
                <a:extLst>
                  <a:ext uri="{FF2B5EF4-FFF2-40B4-BE49-F238E27FC236}">
                    <a16:creationId xmlns:a16="http://schemas.microsoft.com/office/drawing/2014/main" id="{5CB3A23A-A9FE-4327-BFE5-900F9F4DF25F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</p:grpSp>
        <p:grpSp>
          <p:nvGrpSpPr>
            <p:cNvPr id="38" name="Nhóm 37">
              <a:extLst>
                <a:ext uri="{FF2B5EF4-FFF2-40B4-BE49-F238E27FC236}">
                  <a16:creationId xmlns:a16="http://schemas.microsoft.com/office/drawing/2014/main" id="{FF2B5695-B1BD-4C79-37C7-621FDD623702}"/>
                </a:ext>
              </a:extLst>
            </p:cNvPr>
            <p:cNvGrpSpPr/>
            <p:nvPr/>
          </p:nvGrpSpPr>
          <p:grpSpPr>
            <a:xfrm>
              <a:off x="6732029" y="1597214"/>
              <a:ext cx="1369197" cy="443972"/>
              <a:chOff x="6732029" y="1193284"/>
              <a:chExt cx="1369197" cy="443972"/>
            </a:xfrm>
          </p:grpSpPr>
          <p:sp>
            <p:nvSpPr>
              <p:cNvPr id="47" name="Hình chữ nhật 46">
                <a:extLst>
                  <a:ext uri="{FF2B5EF4-FFF2-40B4-BE49-F238E27FC236}">
                    <a16:creationId xmlns:a16="http://schemas.microsoft.com/office/drawing/2014/main" id="{34EC039C-A966-A375-AC3E-3E897A3AA005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49" name="Hình chữ nhật 48">
                <a:extLst>
                  <a:ext uri="{FF2B5EF4-FFF2-40B4-BE49-F238E27FC236}">
                    <a16:creationId xmlns:a16="http://schemas.microsoft.com/office/drawing/2014/main" id="{69165DFA-D264-C628-AA27-57264E18E74D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</p:grpSp>
        <p:grpSp>
          <p:nvGrpSpPr>
            <p:cNvPr id="39" name="Nhóm 38">
              <a:extLst>
                <a:ext uri="{FF2B5EF4-FFF2-40B4-BE49-F238E27FC236}">
                  <a16:creationId xmlns:a16="http://schemas.microsoft.com/office/drawing/2014/main" id="{D286DCB4-3B04-2BAC-8580-08AE9827DB47}"/>
                </a:ext>
              </a:extLst>
            </p:cNvPr>
            <p:cNvGrpSpPr/>
            <p:nvPr/>
          </p:nvGrpSpPr>
          <p:grpSpPr>
            <a:xfrm>
              <a:off x="6732029" y="1582559"/>
              <a:ext cx="1369197" cy="902598"/>
              <a:chOff x="6732029" y="734658"/>
              <a:chExt cx="1369197" cy="902598"/>
            </a:xfrm>
          </p:grpSpPr>
          <p:sp>
            <p:nvSpPr>
              <p:cNvPr id="44" name="Hình chữ nhật 43">
                <a:extLst>
                  <a:ext uri="{FF2B5EF4-FFF2-40B4-BE49-F238E27FC236}">
                    <a16:creationId xmlns:a16="http://schemas.microsoft.com/office/drawing/2014/main" id="{240F1E77-8497-F38F-70D1-3FA193B6B8B9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45" name="Hình chữ nhật 44">
                <a:extLst>
                  <a:ext uri="{FF2B5EF4-FFF2-40B4-BE49-F238E27FC236}">
                    <a16:creationId xmlns:a16="http://schemas.microsoft.com/office/drawing/2014/main" id="{78A5DBC6-6D91-0169-B7D3-DCD3A829B395}"/>
                  </a:ext>
                </a:extLst>
              </p:cNvPr>
              <p:cNvSpPr/>
              <p:nvPr/>
            </p:nvSpPr>
            <p:spPr>
              <a:xfrm>
                <a:off x="7200126" y="734658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46" name="Hình chữ nhật 45">
                <a:extLst>
                  <a:ext uri="{FF2B5EF4-FFF2-40B4-BE49-F238E27FC236}">
                    <a16:creationId xmlns:a16="http://schemas.microsoft.com/office/drawing/2014/main" id="{72866E1D-7DDA-EA2A-856D-B00FDA17CC95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</p:grpSp>
        <p:cxnSp>
          <p:nvCxnSpPr>
            <p:cNvPr id="40" name="Đường kết nối Mũi tên Thẳng 39">
              <a:extLst>
                <a:ext uri="{FF2B5EF4-FFF2-40B4-BE49-F238E27FC236}">
                  <a16:creationId xmlns:a16="http://schemas.microsoft.com/office/drawing/2014/main" id="{4295CFD5-2E81-8FA6-FB26-F145995AEB90}"/>
                </a:ext>
              </a:extLst>
            </p:cNvPr>
            <p:cNvCxnSpPr/>
            <p:nvPr/>
          </p:nvCxnSpPr>
          <p:spPr>
            <a:xfrm>
              <a:off x="8269959" y="1193283"/>
              <a:ext cx="0" cy="12383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Đường kết nối Mũi tên Thẳng 40">
              <a:extLst>
                <a:ext uri="{FF2B5EF4-FFF2-40B4-BE49-F238E27FC236}">
                  <a16:creationId xmlns:a16="http://schemas.microsoft.com/office/drawing/2014/main" id="{7B7D5D31-73B7-E9FD-3757-E60BC389D84A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29" y="2594252"/>
              <a:ext cx="13935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Hộp Văn bản 41">
              <a:extLst>
                <a:ext uri="{FF2B5EF4-FFF2-40B4-BE49-F238E27FC236}">
                  <a16:creationId xmlns:a16="http://schemas.microsoft.com/office/drawing/2014/main" id="{226652A5-745C-669C-F806-E56069410681}"/>
                </a:ext>
              </a:extLst>
            </p:cNvPr>
            <p:cNvSpPr txBox="1"/>
            <p:nvPr/>
          </p:nvSpPr>
          <p:spPr>
            <a:xfrm>
              <a:off x="8263790" y="1627790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C1CE9F1C-410C-3533-8D4E-D4D7B7A26D2B}"/>
                </a:ext>
              </a:extLst>
            </p:cNvPr>
            <p:cNvSpPr txBox="1"/>
            <p:nvPr/>
          </p:nvSpPr>
          <p:spPr>
            <a:xfrm>
              <a:off x="7292050" y="2554117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</p:grp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733F1172-CDE1-6D9F-20FB-DB6ED1719AD0}"/>
              </a:ext>
            </a:extLst>
          </p:cNvPr>
          <p:cNvCxnSpPr>
            <a:cxnSpLocks/>
          </p:cNvCxnSpPr>
          <p:nvPr/>
        </p:nvCxnSpPr>
        <p:spPr>
          <a:xfrm flipV="1">
            <a:off x="7980157" y="3050039"/>
            <a:ext cx="6669" cy="38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30" name="Nhóm 1029">
            <a:extLst>
              <a:ext uri="{FF2B5EF4-FFF2-40B4-BE49-F238E27FC236}">
                <a16:creationId xmlns:a16="http://schemas.microsoft.com/office/drawing/2014/main" id="{E29C4EA3-2EEF-69E2-199A-F2D825E5F620}"/>
              </a:ext>
            </a:extLst>
          </p:cNvPr>
          <p:cNvGrpSpPr/>
          <p:nvPr/>
        </p:nvGrpSpPr>
        <p:grpSpPr>
          <a:xfrm>
            <a:off x="9091649" y="3414601"/>
            <a:ext cx="1320504" cy="726044"/>
            <a:chOff x="9007666" y="3145107"/>
            <a:chExt cx="1353605" cy="959171"/>
          </a:xfrm>
        </p:grpSpPr>
        <p:sp>
          <p:nvSpPr>
            <p:cNvPr id="63" name="Hình chữ nhật: Góc Tròn 62">
              <a:extLst>
                <a:ext uri="{FF2B5EF4-FFF2-40B4-BE49-F238E27FC236}">
                  <a16:creationId xmlns:a16="http://schemas.microsoft.com/office/drawing/2014/main" id="{E9EDB3C9-5472-FE67-A158-F83FCB029086}"/>
                </a:ext>
              </a:extLst>
            </p:cNvPr>
            <p:cNvSpPr/>
            <p:nvPr/>
          </p:nvSpPr>
          <p:spPr>
            <a:xfrm>
              <a:off x="9489084" y="3226915"/>
              <a:ext cx="369332" cy="369332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58" name="Đồ họa 57" descr="Caret Up with solid fill">
              <a:extLst>
                <a:ext uri="{FF2B5EF4-FFF2-40B4-BE49-F238E27FC236}">
                  <a16:creationId xmlns:a16="http://schemas.microsoft.com/office/drawing/2014/main" id="{089E6614-8DAB-15E3-D205-858FA9D1F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2696" y="3145107"/>
              <a:ext cx="477140" cy="477140"/>
            </a:xfrm>
            <a:prstGeom prst="rect">
              <a:avLst/>
            </a:prstGeom>
          </p:spPr>
        </p:pic>
        <p:sp>
          <p:nvSpPr>
            <p:cNvPr id="60" name="Hình chữ nhật: Góc Tròn 59">
              <a:extLst>
                <a:ext uri="{FF2B5EF4-FFF2-40B4-BE49-F238E27FC236}">
                  <a16:creationId xmlns:a16="http://schemas.microsoft.com/office/drawing/2014/main" id="{E9A83DF2-61E3-E9EC-4B93-A74BAF627303}"/>
                </a:ext>
              </a:extLst>
            </p:cNvPr>
            <p:cNvSpPr/>
            <p:nvPr/>
          </p:nvSpPr>
          <p:spPr>
            <a:xfrm>
              <a:off x="9910497" y="3671039"/>
              <a:ext cx="369332" cy="369332"/>
            </a:xfrm>
            <a:prstGeom prst="roundRect">
              <a:avLst/>
            </a:prstGeom>
            <a:solidFill>
              <a:srgbClr val="A8AA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1" name="Hình chữ nhật: Góc Tròn 60">
              <a:extLst>
                <a:ext uri="{FF2B5EF4-FFF2-40B4-BE49-F238E27FC236}">
                  <a16:creationId xmlns:a16="http://schemas.microsoft.com/office/drawing/2014/main" id="{BA20F7A7-5ED0-C346-9B20-9FEB41CEBDEC}"/>
                </a:ext>
              </a:extLst>
            </p:cNvPr>
            <p:cNvSpPr/>
            <p:nvPr/>
          </p:nvSpPr>
          <p:spPr>
            <a:xfrm>
              <a:off x="9495165" y="3668199"/>
              <a:ext cx="369332" cy="369332"/>
            </a:xfrm>
            <a:prstGeom prst="roundRect">
              <a:avLst/>
            </a:prstGeom>
            <a:solidFill>
              <a:srgbClr val="A8AA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62" name="Hình chữ nhật: Góc Tròn 61">
              <a:extLst>
                <a:ext uri="{FF2B5EF4-FFF2-40B4-BE49-F238E27FC236}">
                  <a16:creationId xmlns:a16="http://schemas.microsoft.com/office/drawing/2014/main" id="{CF801765-FFAE-042A-1447-7FAD113D3CE9}"/>
                </a:ext>
              </a:extLst>
            </p:cNvPr>
            <p:cNvSpPr/>
            <p:nvPr/>
          </p:nvSpPr>
          <p:spPr>
            <a:xfrm>
              <a:off x="9099693" y="3658223"/>
              <a:ext cx="369332" cy="369332"/>
            </a:xfrm>
            <a:prstGeom prst="roundRect">
              <a:avLst/>
            </a:prstGeom>
            <a:solidFill>
              <a:srgbClr val="A8AA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00"/>
                </a:solidFill>
              </a:endParaRPr>
            </a:p>
          </p:txBody>
        </p:sp>
        <p:pic>
          <p:nvPicPr>
            <p:cNvPr id="1024" name="Đồ họa 1023" descr="Caret Up with solid fill">
              <a:extLst>
                <a:ext uri="{FF2B5EF4-FFF2-40B4-BE49-F238E27FC236}">
                  <a16:creationId xmlns:a16="http://schemas.microsoft.com/office/drawing/2014/main" id="{AA9690CD-51A9-B26B-5E08-9CBD7FDD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9441068" y="3627138"/>
              <a:ext cx="477140" cy="477140"/>
            </a:xfrm>
            <a:prstGeom prst="rect">
              <a:avLst/>
            </a:prstGeom>
          </p:spPr>
        </p:pic>
        <p:pic>
          <p:nvPicPr>
            <p:cNvPr id="1025" name="Đồ họa 1024" descr="Caret Up with solid fill">
              <a:extLst>
                <a:ext uri="{FF2B5EF4-FFF2-40B4-BE49-F238E27FC236}">
                  <a16:creationId xmlns:a16="http://schemas.microsoft.com/office/drawing/2014/main" id="{8AFB7AC7-0630-6B98-9C80-5DB4A0F6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007666" y="3618437"/>
              <a:ext cx="477140" cy="477140"/>
            </a:xfrm>
            <a:prstGeom prst="rect">
              <a:avLst/>
            </a:prstGeom>
          </p:spPr>
        </p:pic>
        <p:pic>
          <p:nvPicPr>
            <p:cNvPr id="1027" name="Đồ họa 1026" descr="Caret Up with solid fill">
              <a:extLst>
                <a:ext uri="{FF2B5EF4-FFF2-40B4-BE49-F238E27FC236}">
                  <a16:creationId xmlns:a16="http://schemas.microsoft.com/office/drawing/2014/main" id="{1889EEDE-6B8D-9DE5-C895-8F860110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9884131" y="3604319"/>
              <a:ext cx="477140" cy="477140"/>
            </a:xfrm>
            <a:prstGeom prst="rect">
              <a:avLst/>
            </a:prstGeom>
          </p:spPr>
        </p:pic>
      </p:grpSp>
      <p:cxnSp>
        <p:nvCxnSpPr>
          <p:cNvPr id="1032" name="Đường kết nối Mũi tên Thẳng 1031">
            <a:extLst>
              <a:ext uri="{FF2B5EF4-FFF2-40B4-BE49-F238E27FC236}">
                <a16:creationId xmlns:a16="http://schemas.microsoft.com/office/drawing/2014/main" id="{82A8F8CE-612C-9831-865B-38FAA181AA15}"/>
              </a:ext>
            </a:extLst>
          </p:cNvPr>
          <p:cNvCxnSpPr/>
          <p:nvPr/>
        </p:nvCxnSpPr>
        <p:spPr>
          <a:xfrm flipV="1">
            <a:off x="9558068" y="2692603"/>
            <a:ext cx="569343" cy="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Nhóm 1032">
            <a:extLst>
              <a:ext uri="{FF2B5EF4-FFF2-40B4-BE49-F238E27FC236}">
                <a16:creationId xmlns:a16="http://schemas.microsoft.com/office/drawing/2014/main" id="{9E6EFF2F-4878-5DBD-E18E-6D242A72317C}"/>
              </a:ext>
            </a:extLst>
          </p:cNvPr>
          <p:cNvGrpSpPr/>
          <p:nvPr/>
        </p:nvGrpSpPr>
        <p:grpSpPr>
          <a:xfrm>
            <a:off x="7773799" y="2221801"/>
            <a:ext cx="1721541" cy="1734195"/>
            <a:chOff x="6732029" y="1189254"/>
            <a:chExt cx="1721541" cy="1734195"/>
          </a:xfrm>
        </p:grpSpPr>
        <p:grpSp>
          <p:nvGrpSpPr>
            <p:cNvPr id="1034" name="Nhóm 1033">
              <a:extLst>
                <a:ext uri="{FF2B5EF4-FFF2-40B4-BE49-F238E27FC236}">
                  <a16:creationId xmlns:a16="http://schemas.microsoft.com/office/drawing/2014/main" id="{E6640022-5452-75CE-CC71-E84FA5C016A7}"/>
                </a:ext>
              </a:extLst>
            </p:cNvPr>
            <p:cNvGrpSpPr/>
            <p:nvPr/>
          </p:nvGrpSpPr>
          <p:grpSpPr>
            <a:xfrm>
              <a:off x="6732029" y="1189254"/>
              <a:ext cx="1369197" cy="448002"/>
              <a:chOff x="6732029" y="1189254"/>
              <a:chExt cx="1369197" cy="448002"/>
            </a:xfrm>
          </p:grpSpPr>
          <p:sp>
            <p:nvSpPr>
              <p:cNvPr id="1046" name="Hình chữ nhật 1045">
                <a:extLst>
                  <a:ext uri="{FF2B5EF4-FFF2-40B4-BE49-F238E27FC236}">
                    <a16:creationId xmlns:a16="http://schemas.microsoft.com/office/drawing/2014/main" id="{436E0E97-C1B7-C200-AE29-1884FF842D68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047" name="Hình chữ nhật 1046">
                <a:extLst>
                  <a:ext uri="{FF2B5EF4-FFF2-40B4-BE49-F238E27FC236}">
                    <a16:creationId xmlns:a16="http://schemas.microsoft.com/office/drawing/2014/main" id="{CD50E692-F219-813A-6279-AE7D0EFEF6CE}"/>
                  </a:ext>
                </a:extLst>
              </p:cNvPr>
              <p:cNvSpPr/>
              <p:nvPr/>
            </p:nvSpPr>
            <p:spPr>
              <a:xfrm>
                <a:off x="7200126" y="1189254"/>
                <a:ext cx="443971" cy="407960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1048" name="Hình chữ nhật 1047">
                <a:extLst>
                  <a:ext uri="{FF2B5EF4-FFF2-40B4-BE49-F238E27FC236}">
                    <a16:creationId xmlns:a16="http://schemas.microsoft.com/office/drawing/2014/main" id="{D1300278-C13D-050F-2EAE-374FDBDF4CD2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</p:grpSp>
        <p:grpSp>
          <p:nvGrpSpPr>
            <p:cNvPr id="1035" name="Nhóm 1034">
              <a:extLst>
                <a:ext uri="{FF2B5EF4-FFF2-40B4-BE49-F238E27FC236}">
                  <a16:creationId xmlns:a16="http://schemas.microsoft.com/office/drawing/2014/main" id="{92BE30D5-72E0-D12A-654E-343925EFFC3B}"/>
                </a:ext>
              </a:extLst>
            </p:cNvPr>
            <p:cNvGrpSpPr/>
            <p:nvPr/>
          </p:nvGrpSpPr>
          <p:grpSpPr>
            <a:xfrm>
              <a:off x="6732029" y="1597214"/>
              <a:ext cx="1369197" cy="443972"/>
              <a:chOff x="6732029" y="1193284"/>
              <a:chExt cx="1369197" cy="443972"/>
            </a:xfrm>
          </p:grpSpPr>
          <p:sp>
            <p:nvSpPr>
              <p:cNvPr id="1044" name="Hình chữ nhật 1043">
                <a:extLst>
                  <a:ext uri="{FF2B5EF4-FFF2-40B4-BE49-F238E27FC236}">
                    <a16:creationId xmlns:a16="http://schemas.microsoft.com/office/drawing/2014/main" id="{E5430AF7-B920-BFEB-8931-CC8B5881EBD9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045" name="Hình chữ nhật 1044">
                <a:extLst>
                  <a:ext uri="{FF2B5EF4-FFF2-40B4-BE49-F238E27FC236}">
                    <a16:creationId xmlns:a16="http://schemas.microsoft.com/office/drawing/2014/main" id="{701D0736-8D83-6E56-032F-2B3FC39E052B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</p:grpSp>
        <p:grpSp>
          <p:nvGrpSpPr>
            <p:cNvPr id="1036" name="Nhóm 1035">
              <a:extLst>
                <a:ext uri="{FF2B5EF4-FFF2-40B4-BE49-F238E27FC236}">
                  <a16:creationId xmlns:a16="http://schemas.microsoft.com/office/drawing/2014/main" id="{363FB7AE-816B-E543-0D05-2692D2CC4CC2}"/>
                </a:ext>
              </a:extLst>
            </p:cNvPr>
            <p:cNvGrpSpPr/>
            <p:nvPr/>
          </p:nvGrpSpPr>
          <p:grpSpPr>
            <a:xfrm>
              <a:off x="6732029" y="2041185"/>
              <a:ext cx="1369197" cy="443972"/>
              <a:chOff x="6732029" y="1193284"/>
              <a:chExt cx="1369197" cy="443972"/>
            </a:xfrm>
          </p:grpSpPr>
          <p:sp>
            <p:nvSpPr>
              <p:cNvPr id="1041" name="Hình chữ nhật 1040">
                <a:extLst>
                  <a:ext uri="{FF2B5EF4-FFF2-40B4-BE49-F238E27FC236}">
                    <a16:creationId xmlns:a16="http://schemas.microsoft.com/office/drawing/2014/main" id="{93E1363F-C2A1-898B-CAC9-816B18584EDC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  <p:sp>
            <p:nvSpPr>
              <p:cNvPr id="1042" name="Hình chữ nhật 1041">
                <a:extLst>
                  <a:ext uri="{FF2B5EF4-FFF2-40B4-BE49-F238E27FC236}">
                    <a16:creationId xmlns:a16="http://schemas.microsoft.com/office/drawing/2014/main" id="{60AE051E-7623-2BE3-D23F-5B9EDD1DDCBF}"/>
                  </a:ext>
                </a:extLst>
              </p:cNvPr>
              <p:cNvSpPr/>
              <p:nvPr/>
            </p:nvSpPr>
            <p:spPr>
              <a:xfrm>
                <a:off x="7200127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  <p:sp>
            <p:nvSpPr>
              <p:cNvPr id="1043" name="Hình chữ nhật 1042">
                <a:extLst>
                  <a:ext uri="{FF2B5EF4-FFF2-40B4-BE49-F238E27FC236}">
                    <a16:creationId xmlns:a16="http://schemas.microsoft.com/office/drawing/2014/main" id="{6B555B8D-C8B7-6308-086A-E779DCEA9858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</p:grpSp>
        <p:cxnSp>
          <p:nvCxnSpPr>
            <p:cNvPr id="1037" name="Đường kết nối Mũi tên Thẳng 1036">
              <a:extLst>
                <a:ext uri="{FF2B5EF4-FFF2-40B4-BE49-F238E27FC236}">
                  <a16:creationId xmlns:a16="http://schemas.microsoft.com/office/drawing/2014/main" id="{C089894F-A053-E94C-7D1F-E2DC65C4FC57}"/>
                </a:ext>
              </a:extLst>
            </p:cNvPr>
            <p:cNvCxnSpPr/>
            <p:nvPr/>
          </p:nvCxnSpPr>
          <p:spPr>
            <a:xfrm>
              <a:off x="8269959" y="1193283"/>
              <a:ext cx="0" cy="12383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Đường kết nối Mũi tên Thẳng 1037">
              <a:extLst>
                <a:ext uri="{FF2B5EF4-FFF2-40B4-BE49-F238E27FC236}">
                  <a16:creationId xmlns:a16="http://schemas.microsoft.com/office/drawing/2014/main" id="{9310F8CC-4082-AB79-E9AE-D00C4F5BAD5E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29" y="2594252"/>
              <a:ext cx="13935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Hộp Văn bản 1038">
              <a:extLst>
                <a:ext uri="{FF2B5EF4-FFF2-40B4-BE49-F238E27FC236}">
                  <a16:creationId xmlns:a16="http://schemas.microsoft.com/office/drawing/2014/main" id="{9414F4A1-49D6-C90C-3F18-97964AC9B216}"/>
                </a:ext>
              </a:extLst>
            </p:cNvPr>
            <p:cNvSpPr txBox="1"/>
            <p:nvPr/>
          </p:nvSpPr>
          <p:spPr>
            <a:xfrm>
              <a:off x="8263790" y="1627790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040" name="Hộp Văn bản 1039">
              <a:extLst>
                <a:ext uri="{FF2B5EF4-FFF2-40B4-BE49-F238E27FC236}">
                  <a16:creationId xmlns:a16="http://schemas.microsoft.com/office/drawing/2014/main" id="{697C0206-255C-A320-7C0C-49C5F917541F}"/>
                </a:ext>
              </a:extLst>
            </p:cNvPr>
            <p:cNvSpPr txBox="1"/>
            <p:nvPr/>
          </p:nvSpPr>
          <p:spPr>
            <a:xfrm>
              <a:off x="7292050" y="2554117"/>
              <a:ext cx="18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</a:t>
              </a:r>
            </a:p>
          </p:txBody>
        </p:sp>
      </p:grpSp>
      <p:pic>
        <p:nvPicPr>
          <p:cNvPr id="54" name="Đồ họa 53" descr="Cursor with solid fill">
            <a:extLst>
              <a:ext uri="{FF2B5EF4-FFF2-40B4-BE49-F238E27FC236}">
                <a16:creationId xmlns:a16="http://schemas.microsoft.com/office/drawing/2014/main" id="{D6B13814-41CF-5888-B49C-135CC96BD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6959" y="3230171"/>
            <a:ext cx="335197" cy="335197"/>
          </a:xfrm>
          <a:prstGeom prst="rect">
            <a:avLst/>
          </a:prstGeom>
        </p:spPr>
      </p:pic>
      <p:cxnSp>
        <p:nvCxnSpPr>
          <p:cNvPr id="1049" name="Đường kết nối Mũi tên Thẳng 1048">
            <a:extLst>
              <a:ext uri="{FF2B5EF4-FFF2-40B4-BE49-F238E27FC236}">
                <a16:creationId xmlns:a16="http://schemas.microsoft.com/office/drawing/2014/main" id="{3D211D36-FFFF-520C-C620-B4F788367761}"/>
              </a:ext>
            </a:extLst>
          </p:cNvPr>
          <p:cNvCxnSpPr>
            <a:cxnSpLocks/>
          </p:cNvCxnSpPr>
          <p:nvPr/>
        </p:nvCxnSpPr>
        <p:spPr>
          <a:xfrm flipV="1">
            <a:off x="8470550" y="2836377"/>
            <a:ext cx="0" cy="404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1" name="Nhóm 1050">
            <a:extLst>
              <a:ext uri="{FF2B5EF4-FFF2-40B4-BE49-F238E27FC236}">
                <a16:creationId xmlns:a16="http://schemas.microsoft.com/office/drawing/2014/main" id="{FB28761B-0BA9-D116-10F4-6BC89165B2B6}"/>
              </a:ext>
            </a:extLst>
          </p:cNvPr>
          <p:cNvGrpSpPr/>
          <p:nvPr/>
        </p:nvGrpSpPr>
        <p:grpSpPr>
          <a:xfrm>
            <a:off x="7382718" y="4514741"/>
            <a:ext cx="2362701" cy="1728708"/>
            <a:chOff x="6732029" y="1191418"/>
            <a:chExt cx="2362701" cy="1728708"/>
          </a:xfrm>
        </p:grpSpPr>
        <p:grpSp>
          <p:nvGrpSpPr>
            <p:cNvPr id="1052" name="Nhóm 1051">
              <a:extLst>
                <a:ext uri="{FF2B5EF4-FFF2-40B4-BE49-F238E27FC236}">
                  <a16:creationId xmlns:a16="http://schemas.microsoft.com/office/drawing/2014/main" id="{28E3289F-B7A3-9B00-0641-81DA90E016F2}"/>
                </a:ext>
              </a:extLst>
            </p:cNvPr>
            <p:cNvGrpSpPr/>
            <p:nvPr/>
          </p:nvGrpSpPr>
          <p:grpSpPr>
            <a:xfrm>
              <a:off x="6732029" y="1191418"/>
              <a:ext cx="1369197" cy="445838"/>
              <a:chOff x="6732029" y="1191418"/>
              <a:chExt cx="1369197" cy="445838"/>
            </a:xfrm>
          </p:grpSpPr>
          <p:sp>
            <p:nvSpPr>
              <p:cNvPr id="1064" name="Hình chữ nhật 1063">
                <a:extLst>
                  <a:ext uri="{FF2B5EF4-FFF2-40B4-BE49-F238E27FC236}">
                    <a16:creationId xmlns:a16="http://schemas.microsoft.com/office/drawing/2014/main" id="{C542D087-B407-E481-4467-5B29A10BD00B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</a:p>
            </p:txBody>
          </p:sp>
          <p:sp>
            <p:nvSpPr>
              <p:cNvPr id="1065" name="Hình chữ nhật 1064">
                <a:extLst>
                  <a:ext uri="{FF2B5EF4-FFF2-40B4-BE49-F238E27FC236}">
                    <a16:creationId xmlns:a16="http://schemas.microsoft.com/office/drawing/2014/main" id="{906A8B4B-F1AE-9A9F-0ABA-9F3B0C55B8C4}"/>
                  </a:ext>
                </a:extLst>
              </p:cNvPr>
              <p:cNvSpPr/>
              <p:nvPr/>
            </p:nvSpPr>
            <p:spPr>
              <a:xfrm>
                <a:off x="7200126" y="1191418"/>
                <a:ext cx="443971" cy="407960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1066" name="Hình chữ nhật 1065">
                <a:extLst>
                  <a:ext uri="{FF2B5EF4-FFF2-40B4-BE49-F238E27FC236}">
                    <a16:creationId xmlns:a16="http://schemas.microsoft.com/office/drawing/2014/main" id="{75327BE1-3A03-EAB7-6903-DC6E982CE440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3</a:t>
                </a:r>
              </a:p>
            </p:txBody>
          </p:sp>
        </p:grpSp>
        <p:grpSp>
          <p:nvGrpSpPr>
            <p:cNvPr id="1053" name="Nhóm 1052">
              <a:extLst>
                <a:ext uri="{FF2B5EF4-FFF2-40B4-BE49-F238E27FC236}">
                  <a16:creationId xmlns:a16="http://schemas.microsoft.com/office/drawing/2014/main" id="{0FDBC5B4-1771-31F1-FBC3-3FA89C51DE1D}"/>
                </a:ext>
              </a:extLst>
            </p:cNvPr>
            <p:cNvGrpSpPr/>
            <p:nvPr/>
          </p:nvGrpSpPr>
          <p:grpSpPr>
            <a:xfrm>
              <a:off x="6732029" y="1597214"/>
              <a:ext cx="1369197" cy="443972"/>
              <a:chOff x="6732029" y="1193284"/>
              <a:chExt cx="1369197" cy="443972"/>
            </a:xfrm>
          </p:grpSpPr>
          <p:sp>
            <p:nvSpPr>
              <p:cNvPr id="1062" name="Hình chữ nhật 1061">
                <a:extLst>
                  <a:ext uri="{FF2B5EF4-FFF2-40B4-BE49-F238E27FC236}">
                    <a16:creationId xmlns:a16="http://schemas.microsoft.com/office/drawing/2014/main" id="{B037D576-78F9-2C81-4766-DC6AE4CCC12B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4</a:t>
                </a:r>
              </a:p>
            </p:txBody>
          </p:sp>
          <p:sp>
            <p:nvSpPr>
              <p:cNvPr id="1063" name="Hình chữ nhật 1062">
                <a:extLst>
                  <a:ext uri="{FF2B5EF4-FFF2-40B4-BE49-F238E27FC236}">
                    <a16:creationId xmlns:a16="http://schemas.microsoft.com/office/drawing/2014/main" id="{ECF87E0E-91A3-B972-053C-E651EC4FC10D}"/>
                  </a:ext>
                </a:extLst>
              </p:cNvPr>
              <p:cNvSpPr/>
              <p:nvPr/>
            </p:nvSpPr>
            <p:spPr>
              <a:xfrm>
                <a:off x="7657255" y="1193284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6</a:t>
                </a:r>
              </a:p>
            </p:txBody>
          </p:sp>
        </p:grpSp>
        <p:grpSp>
          <p:nvGrpSpPr>
            <p:cNvPr id="1054" name="Nhóm 1053">
              <a:extLst>
                <a:ext uri="{FF2B5EF4-FFF2-40B4-BE49-F238E27FC236}">
                  <a16:creationId xmlns:a16="http://schemas.microsoft.com/office/drawing/2014/main" id="{089385A6-874C-2D56-4998-747746B5727C}"/>
                </a:ext>
              </a:extLst>
            </p:cNvPr>
            <p:cNvGrpSpPr/>
            <p:nvPr/>
          </p:nvGrpSpPr>
          <p:grpSpPr>
            <a:xfrm>
              <a:off x="6732029" y="1582559"/>
              <a:ext cx="913414" cy="902598"/>
              <a:chOff x="6732029" y="734658"/>
              <a:chExt cx="913414" cy="902598"/>
            </a:xfrm>
          </p:grpSpPr>
          <p:sp>
            <p:nvSpPr>
              <p:cNvPr id="1059" name="Hình chữ nhật 1058">
                <a:extLst>
                  <a:ext uri="{FF2B5EF4-FFF2-40B4-BE49-F238E27FC236}">
                    <a16:creationId xmlns:a16="http://schemas.microsoft.com/office/drawing/2014/main" id="{8883C3AA-81D1-30B4-CFAF-14EAD439C4C0}"/>
                  </a:ext>
                </a:extLst>
              </p:cNvPr>
              <p:cNvSpPr/>
              <p:nvPr/>
            </p:nvSpPr>
            <p:spPr>
              <a:xfrm>
                <a:off x="6732029" y="1193285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7</a:t>
                </a:r>
              </a:p>
            </p:txBody>
          </p:sp>
          <p:sp>
            <p:nvSpPr>
              <p:cNvPr id="1060" name="Hình chữ nhật 1059">
                <a:extLst>
                  <a:ext uri="{FF2B5EF4-FFF2-40B4-BE49-F238E27FC236}">
                    <a16:creationId xmlns:a16="http://schemas.microsoft.com/office/drawing/2014/main" id="{1EC8CE9B-529F-CC8D-EDB9-6C263D044FAD}"/>
                  </a:ext>
                </a:extLst>
              </p:cNvPr>
              <p:cNvSpPr/>
              <p:nvPr/>
            </p:nvSpPr>
            <p:spPr>
              <a:xfrm>
                <a:off x="7200126" y="734658"/>
                <a:ext cx="443971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5</a:t>
                </a:r>
              </a:p>
            </p:txBody>
          </p:sp>
          <p:sp>
            <p:nvSpPr>
              <p:cNvPr id="1061" name="Hình chữ nhật 1060">
                <a:extLst>
                  <a:ext uri="{FF2B5EF4-FFF2-40B4-BE49-F238E27FC236}">
                    <a16:creationId xmlns:a16="http://schemas.microsoft.com/office/drawing/2014/main" id="{A445141A-1B35-1DDA-92BC-A6D77265FFFC}"/>
                  </a:ext>
                </a:extLst>
              </p:cNvPr>
              <p:cNvSpPr/>
              <p:nvPr/>
            </p:nvSpPr>
            <p:spPr>
              <a:xfrm>
                <a:off x="7208859" y="1184414"/>
                <a:ext cx="436584" cy="443971"/>
              </a:xfrm>
              <a:prstGeom prst="rect">
                <a:avLst/>
              </a:prstGeom>
              <a:solidFill>
                <a:srgbClr val="C55A1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8</a:t>
                </a:r>
              </a:p>
            </p:txBody>
          </p:sp>
        </p:grpSp>
        <p:cxnSp>
          <p:nvCxnSpPr>
            <p:cNvPr id="1055" name="Đường kết nối Mũi tên Thẳng 1054">
              <a:extLst>
                <a:ext uri="{FF2B5EF4-FFF2-40B4-BE49-F238E27FC236}">
                  <a16:creationId xmlns:a16="http://schemas.microsoft.com/office/drawing/2014/main" id="{C51A4AD3-25DB-5DC7-712C-1B5B3AA65E8E}"/>
                </a:ext>
              </a:extLst>
            </p:cNvPr>
            <p:cNvCxnSpPr/>
            <p:nvPr/>
          </p:nvCxnSpPr>
          <p:spPr>
            <a:xfrm>
              <a:off x="8269959" y="1193283"/>
              <a:ext cx="0" cy="12383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Đường kết nối Mũi tên Thẳng 1055">
              <a:extLst>
                <a:ext uri="{FF2B5EF4-FFF2-40B4-BE49-F238E27FC236}">
                  <a16:creationId xmlns:a16="http://schemas.microsoft.com/office/drawing/2014/main" id="{EAFF5646-C80E-E0AC-C25C-079F82E11A4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029" y="2594252"/>
              <a:ext cx="139350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7" name="Hộp Văn bản 1056">
              <a:extLst>
                <a:ext uri="{FF2B5EF4-FFF2-40B4-BE49-F238E27FC236}">
                  <a16:creationId xmlns:a16="http://schemas.microsoft.com/office/drawing/2014/main" id="{4114774B-EA14-CF0C-D71F-8B4D210EC4BD}"/>
                </a:ext>
              </a:extLst>
            </p:cNvPr>
            <p:cNvSpPr txBox="1"/>
            <p:nvPr/>
          </p:nvSpPr>
          <p:spPr>
            <a:xfrm>
              <a:off x="8263789" y="1627790"/>
              <a:ext cx="830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 = 3</a:t>
              </a:r>
            </a:p>
          </p:txBody>
        </p:sp>
        <p:sp>
          <p:nvSpPr>
            <p:cNvPr id="1058" name="Hộp Văn bản 1057">
              <a:extLst>
                <a:ext uri="{FF2B5EF4-FFF2-40B4-BE49-F238E27FC236}">
                  <a16:creationId xmlns:a16="http://schemas.microsoft.com/office/drawing/2014/main" id="{F5D7A6D6-0D27-B8F9-BC69-3BE71811655B}"/>
                </a:ext>
              </a:extLst>
            </p:cNvPr>
            <p:cNvSpPr txBox="1"/>
            <p:nvPr/>
          </p:nvSpPr>
          <p:spPr>
            <a:xfrm>
              <a:off x="7051324" y="2550794"/>
              <a:ext cx="872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</a:rPr>
                <a:t>N =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89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9050" ty="107950" sx="94000" sy="82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FB000406-FA66-1B75-A455-F647A383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0156" y1="21277" x2="10938" y2="71277"/>
                        <a14:foregroundMark x1="67188" y1="86170" x2="77344" y2="76596"/>
                        <a14:foregroundMark x1="79688" y1="74468" x2="82031" y2="702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4632" y="5654137"/>
            <a:ext cx="1927567" cy="132709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290307F4-94A3-11B4-C8DD-647ADD9E3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7137" y="5484360"/>
            <a:ext cx="1828181" cy="1561904"/>
          </a:xfrm>
          <a:prstGeom prst="rect">
            <a:avLst/>
          </a:prstGeom>
        </p:spPr>
      </p:pic>
      <p:sp>
        <p:nvSpPr>
          <p:cNvPr id="10" name="Hình chữ nhật: Góc Tròn 9">
            <a:extLst>
              <a:ext uri="{FF2B5EF4-FFF2-40B4-BE49-F238E27FC236}">
                <a16:creationId xmlns:a16="http://schemas.microsoft.com/office/drawing/2014/main" id="{A7C5F08C-B4C7-935F-B2D7-680ECFA07FED}"/>
              </a:ext>
            </a:extLst>
          </p:cNvPr>
          <p:cNvSpPr/>
          <p:nvPr/>
        </p:nvSpPr>
        <p:spPr>
          <a:xfrm>
            <a:off x="426459" y="150751"/>
            <a:ext cx="1564964" cy="454397"/>
          </a:xfrm>
          <a:prstGeom prst="roundRect">
            <a:avLst>
              <a:gd name="adj" fmla="val 50000"/>
            </a:avLst>
          </a:prstGeom>
          <a:solidFill>
            <a:srgbClr val="7A2A0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Đồ họa 8" descr="Alarm clock with solid fill">
            <a:extLst>
              <a:ext uri="{FF2B5EF4-FFF2-40B4-BE49-F238E27FC236}">
                <a16:creationId xmlns:a16="http://schemas.microsoft.com/office/drawing/2014/main" id="{6A9D692D-B841-99E6-1969-BB201F85A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9323" y="194337"/>
            <a:ext cx="364270" cy="313610"/>
          </a:xfrm>
          <a:prstGeom prst="rect">
            <a:avLst/>
          </a:prstGeom>
        </p:spPr>
      </p:pic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BC73955A-294B-375C-CDC8-29D8B38FC854}"/>
              </a:ext>
            </a:extLst>
          </p:cNvPr>
          <p:cNvSpPr/>
          <p:nvPr/>
        </p:nvSpPr>
        <p:spPr>
          <a:xfrm>
            <a:off x="758630" y="713014"/>
            <a:ext cx="5781066" cy="5818516"/>
          </a:xfrm>
          <a:prstGeom prst="rect">
            <a:avLst/>
          </a:prstGeom>
          <a:solidFill>
            <a:srgbClr val="43210D">
              <a:alpha val="96000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6600000"/>
            </a:lightRig>
          </a:scene3d>
          <a:sp3d extrusionH="311150" contourW="95250" prstMaterial="softEdge">
            <a:bevelT w="0" h="0"/>
            <a:bevelB w="196850" prst="relaxedInset"/>
            <a:extrusionClr>
              <a:schemeClr val="tx1">
                <a:lumMod val="95000"/>
                <a:lumOff val="5000"/>
              </a:schemeClr>
            </a:extrusionClr>
            <a:contourClr>
              <a:srgbClr val="411709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E7DD4C34-640C-A71C-1897-7C2C0F17B4C9}"/>
              </a:ext>
            </a:extLst>
          </p:cNvPr>
          <p:cNvGrpSpPr/>
          <p:nvPr/>
        </p:nvGrpSpPr>
        <p:grpSpPr>
          <a:xfrm>
            <a:off x="2686298" y="92598"/>
            <a:ext cx="1758379" cy="535016"/>
            <a:chOff x="2686299" y="210222"/>
            <a:chExt cx="1526444" cy="417391"/>
          </a:xfrm>
          <a:solidFill>
            <a:srgbClr val="843C0C"/>
          </a:solidFill>
        </p:grpSpPr>
        <p:sp>
          <p:nvSpPr>
            <p:cNvPr id="18" name="Hình chữ nhật: Góc Tròn 17">
              <a:extLst>
                <a:ext uri="{FF2B5EF4-FFF2-40B4-BE49-F238E27FC236}">
                  <a16:creationId xmlns:a16="http://schemas.microsoft.com/office/drawing/2014/main" id="{03BF05E4-1784-7AD7-F83E-62CB2E56D6FB}"/>
                </a:ext>
              </a:extLst>
            </p:cNvPr>
            <p:cNvSpPr/>
            <p:nvPr/>
          </p:nvSpPr>
          <p:spPr>
            <a:xfrm>
              <a:off x="2686299" y="210222"/>
              <a:ext cx="1526444" cy="4173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Hình chữ nhật: Góc Tròn 18">
              <a:extLst>
                <a:ext uri="{FF2B5EF4-FFF2-40B4-BE49-F238E27FC236}">
                  <a16:creationId xmlns:a16="http://schemas.microsoft.com/office/drawing/2014/main" id="{4172E063-A4AC-7EA4-3E38-DFE30F61DD2B}"/>
                </a:ext>
              </a:extLst>
            </p:cNvPr>
            <p:cNvSpPr/>
            <p:nvPr/>
          </p:nvSpPr>
          <p:spPr>
            <a:xfrm>
              <a:off x="2735753" y="255590"/>
              <a:ext cx="1427535" cy="304173"/>
            </a:xfrm>
            <a:prstGeom prst="roundRect">
              <a:avLst>
                <a:gd name="adj" fmla="val 48910"/>
              </a:avLst>
            </a:prstGeom>
            <a:grp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contourW="825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AF6E0D41-9F51-4F63-DE8D-B20836E3AA40}"/>
              </a:ext>
            </a:extLst>
          </p:cNvPr>
          <p:cNvSpPr/>
          <p:nvPr/>
        </p:nvSpPr>
        <p:spPr>
          <a:xfrm>
            <a:off x="5471229" y="132907"/>
            <a:ext cx="1612477" cy="454397"/>
          </a:xfrm>
          <a:prstGeom prst="roundRect">
            <a:avLst>
              <a:gd name="adj" fmla="val 50000"/>
            </a:avLst>
          </a:prstGeom>
          <a:solidFill>
            <a:srgbClr val="7A2A0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A7259875-3711-B0D4-6000-4E16FB876F13}"/>
              </a:ext>
            </a:extLst>
          </p:cNvPr>
          <p:cNvSpPr txBox="1"/>
          <p:nvPr/>
        </p:nvSpPr>
        <p:spPr>
          <a:xfrm>
            <a:off x="5520730" y="194337"/>
            <a:ext cx="86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0953F"/>
                </a:solidFill>
              </a:rPr>
              <a:t>MOVE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52A932FC-9B84-558E-680F-173795961861}"/>
              </a:ext>
            </a:extLst>
          </p:cNvPr>
          <p:cNvGrpSpPr/>
          <p:nvPr/>
        </p:nvGrpSpPr>
        <p:grpSpPr>
          <a:xfrm>
            <a:off x="8467413" y="132907"/>
            <a:ext cx="2965957" cy="3202927"/>
            <a:chOff x="8335964" y="94913"/>
            <a:chExt cx="3097406" cy="3344878"/>
          </a:xfrm>
        </p:grpSpPr>
        <p:sp>
          <p:nvSpPr>
            <p:cNvPr id="49" name="Hình chữ nhật: Góc Tròn 48">
              <a:extLst>
                <a:ext uri="{FF2B5EF4-FFF2-40B4-BE49-F238E27FC236}">
                  <a16:creationId xmlns:a16="http://schemas.microsoft.com/office/drawing/2014/main" id="{4ABC85F7-361A-AB25-0B3C-D20EBCC6B561}"/>
                </a:ext>
              </a:extLst>
            </p:cNvPr>
            <p:cNvSpPr/>
            <p:nvPr/>
          </p:nvSpPr>
          <p:spPr>
            <a:xfrm>
              <a:off x="8335964" y="94913"/>
              <a:ext cx="3097406" cy="3289863"/>
            </a:xfrm>
            <a:prstGeom prst="roundRect">
              <a:avLst/>
            </a:prstGeom>
            <a:solidFill>
              <a:srgbClr val="772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Hình chữ nhật 24">
              <a:extLst>
                <a:ext uri="{FF2B5EF4-FFF2-40B4-BE49-F238E27FC236}">
                  <a16:creationId xmlns:a16="http://schemas.microsoft.com/office/drawing/2014/main" id="{ECDFFDD2-1C87-C43F-D95A-4E13A138C355}"/>
                </a:ext>
              </a:extLst>
            </p:cNvPr>
            <p:cNvSpPr/>
            <p:nvPr/>
          </p:nvSpPr>
          <p:spPr>
            <a:xfrm>
              <a:off x="8701361" y="425901"/>
              <a:ext cx="2348737" cy="2423257"/>
            </a:xfrm>
            <a:prstGeom prst="rect">
              <a:avLst/>
            </a:prstGeom>
            <a:solidFill>
              <a:srgbClr val="43210D">
                <a:alpha val="96000"/>
              </a:srgb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6600000"/>
              </a:lightRig>
            </a:scene3d>
            <a:sp3d extrusionH="311150" contourW="95250" prstMaterial="softEdge">
              <a:bevelT w="0" h="0"/>
              <a:bevelB w="196850" prst="relaxedInset"/>
              <a:extrusionClr>
                <a:schemeClr val="tx1">
                  <a:lumMod val="95000"/>
                  <a:lumOff val="5000"/>
                </a:schemeClr>
              </a:extrusionClr>
              <a:contourClr>
                <a:srgbClr val="411709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ộp Văn bản 49">
              <a:extLst>
                <a:ext uri="{FF2B5EF4-FFF2-40B4-BE49-F238E27FC236}">
                  <a16:creationId xmlns:a16="http://schemas.microsoft.com/office/drawing/2014/main" id="{60547EBC-1B0C-1E2F-CB5E-8C7F852E16C7}"/>
                </a:ext>
              </a:extLst>
            </p:cNvPr>
            <p:cNvSpPr txBox="1"/>
            <p:nvPr/>
          </p:nvSpPr>
          <p:spPr>
            <a:xfrm>
              <a:off x="9418529" y="2893382"/>
              <a:ext cx="1245792" cy="54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B9369"/>
                  </a:solidFill>
                </a:rPr>
                <a:t>GOAL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14:cNvPr>
              <p14:cNvContentPartPr/>
              <p14:nvPr/>
            </p14:nvContentPartPr>
            <p14:xfrm>
              <a:off x="439542" y="6169097"/>
              <a:ext cx="360" cy="360"/>
            </p14:xfrm>
          </p:contentPart>
        </mc:Choice>
        <mc:Fallback xmlns="">
          <p:pic>
            <p:nvPicPr>
              <p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0902" y="61604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41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14:cNvPr>
              <p14:cNvContentPartPr/>
              <p14:nvPr/>
            </p14:nvContentPartPr>
            <p14:xfrm>
              <a:off x="1085001" y="6267708"/>
              <a:ext cx="360" cy="360"/>
            </p14:xfrm>
          </p:contentPart>
        </mc:Choice>
        <mc:Fallback xmlns="">
          <p:pic>
            <p:nvPicPr>
              <p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6001" y="62587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Nhóm 1">
            <a:extLst>
              <a:ext uri="{FF2B5EF4-FFF2-40B4-BE49-F238E27FC236}">
                <a16:creationId xmlns:a16="http://schemas.microsoft.com/office/drawing/2014/main" id="{E4BBBDBB-2D08-9A40-8388-7244E6528653}"/>
              </a:ext>
            </a:extLst>
          </p:cNvPr>
          <p:cNvGrpSpPr/>
          <p:nvPr/>
        </p:nvGrpSpPr>
        <p:grpSpPr>
          <a:xfrm>
            <a:off x="617663" y="338574"/>
            <a:ext cx="1281896" cy="1281896"/>
            <a:chOff x="9234781" y="3429000"/>
            <a:chExt cx="1281896" cy="1281896"/>
          </a:xfrm>
        </p:grpSpPr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56813C93-69CA-BFA6-60AA-BE008974EDC6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solidFill>
              <a:srgbClr val="7A2E0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Đồ họa 35" descr="Repeat with solid fill">
              <a:extLst>
                <a:ext uri="{FF2B5EF4-FFF2-40B4-BE49-F238E27FC236}">
                  <a16:creationId xmlns:a16="http://schemas.microsoft.com/office/drawing/2014/main" id="{5D92E39A-75D7-6267-40E8-B7E7EDBE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BBA97E57-2DEA-9A5F-9C2A-4B22742CDF35}"/>
              </a:ext>
            </a:extLst>
          </p:cNvPr>
          <p:cNvGrpSpPr/>
          <p:nvPr/>
        </p:nvGrpSpPr>
        <p:grpSpPr>
          <a:xfrm>
            <a:off x="617663" y="1804218"/>
            <a:ext cx="1281896" cy="1281896"/>
            <a:chOff x="9234781" y="3429000"/>
            <a:chExt cx="1281896" cy="128189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Hình Bầu dục 3">
              <a:extLst>
                <a:ext uri="{FF2B5EF4-FFF2-40B4-BE49-F238E27FC236}">
                  <a16:creationId xmlns:a16="http://schemas.microsoft.com/office/drawing/2014/main" id="{0C5A3867-7390-4365-1E92-261891F2F263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Đồ họa 6" descr="Repeat with solid fill">
              <a:extLst>
                <a:ext uri="{FF2B5EF4-FFF2-40B4-BE49-F238E27FC236}">
                  <a16:creationId xmlns:a16="http://schemas.microsoft.com/office/drawing/2014/main" id="{B67616FD-6ADF-9F41-D967-8D199348D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2FEFD51C-54C1-A007-8E60-5A224E8E8067}"/>
              </a:ext>
            </a:extLst>
          </p:cNvPr>
          <p:cNvGrpSpPr/>
          <p:nvPr/>
        </p:nvGrpSpPr>
        <p:grpSpPr>
          <a:xfrm>
            <a:off x="617663" y="3771887"/>
            <a:ext cx="1281896" cy="1281896"/>
            <a:chOff x="9234781" y="3429000"/>
            <a:chExt cx="1281896" cy="1281896"/>
          </a:xfrm>
          <a:solidFill>
            <a:srgbClr val="FF3737"/>
          </a:solidFill>
        </p:grpSpPr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43BD85BB-5A9C-F9A3-EA67-B85661E4FCC7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Đồ họa 15" descr="Repeat with solid fill">
              <a:extLst>
                <a:ext uri="{FF2B5EF4-FFF2-40B4-BE49-F238E27FC236}">
                  <a16:creationId xmlns:a16="http://schemas.microsoft.com/office/drawing/2014/main" id="{336FD81D-B491-8BB4-B73A-863C1ECE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ECFF5F0B-E7E1-7255-522D-BB05C70BAADF}"/>
              </a:ext>
            </a:extLst>
          </p:cNvPr>
          <p:cNvGrpSpPr/>
          <p:nvPr/>
        </p:nvGrpSpPr>
        <p:grpSpPr>
          <a:xfrm>
            <a:off x="6481765" y="828775"/>
            <a:ext cx="3109865" cy="584775"/>
            <a:chOff x="7411677" y="4681863"/>
            <a:chExt cx="4143737" cy="1010773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6E4D6ABE-5DD8-0020-0291-8E2BD9402E98}"/>
                </a:ext>
              </a:extLst>
            </p:cNvPr>
            <p:cNvSpPr/>
            <p:nvPr/>
          </p:nvSpPr>
          <p:spPr>
            <a:xfrm>
              <a:off x="7411677" y="4681863"/>
              <a:ext cx="4143737" cy="972274"/>
            </a:xfrm>
            <a:prstGeom prst="roundRect">
              <a:avLst/>
            </a:prstGeom>
            <a:solidFill>
              <a:srgbClr val="792D0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DF0D72C-5FF6-EA37-5F5C-E7503A1311AD}"/>
                </a:ext>
              </a:extLst>
            </p:cNvPr>
            <p:cNvSpPr txBox="1"/>
            <p:nvPr/>
          </p:nvSpPr>
          <p:spPr>
            <a:xfrm>
              <a:off x="8260706" y="4681863"/>
              <a:ext cx="2698381" cy="101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0953F"/>
                  </a:solidFill>
                  <a:latin typeface="Snacko Trial" pitchFamily="50" charset="0"/>
                </a:rPr>
                <a:t>AUTO RUN</a:t>
              </a: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58919D22-57E9-1A00-0501-6402E01F64FF}"/>
              </a:ext>
            </a:extLst>
          </p:cNvPr>
          <p:cNvGrpSpPr/>
          <p:nvPr/>
        </p:nvGrpSpPr>
        <p:grpSpPr>
          <a:xfrm>
            <a:off x="6481764" y="2220409"/>
            <a:ext cx="3109865" cy="584775"/>
            <a:chOff x="7411677" y="4681863"/>
            <a:chExt cx="4143737" cy="1010773"/>
          </a:xfrm>
          <a:solidFill>
            <a:srgbClr val="FFDB6D"/>
          </a:solidFill>
        </p:grpSpPr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B4E30B55-866A-4558-A818-1698A7DFF42D}"/>
                </a:ext>
              </a:extLst>
            </p:cNvPr>
            <p:cNvSpPr/>
            <p:nvPr/>
          </p:nvSpPr>
          <p:spPr>
            <a:xfrm>
              <a:off x="7411677" y="4681863"/>
              <a:ext cx="4143737" cy="972274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28" name="Hộp Văn bản 27">
              <a:extLst>
                <a:ext uri="{FF2B5EF4-FFF2-40B4-BE49-F238E27FC236}">
                  <a16:creationId xmlns:a16="http://schemas.microsoft.com/office/drawing/2014/main" id="{23F58054-9DB4-BBF1-559A-8CE003A6B5C6}"/>
                </a:ext>
              </a:extLst>
            </p:cNvPr>
            <p:cNvSpPr txBox="1"/>
            <p:nvPr/>
          </p:nvSpPr>
          <p:spPr>
            <a:xfrm>
              <a:off x="8260706" y="4681863"/>
              <a:ext cx="2698381" cy="1010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55A11"/>
                  </a:solidFill>
                  <a:latin typeface="Snacko Trial" pitchFamily="50" charset="0"/>
                </a:rPr>
                <a:t>AUTO RUN</a:t>
              </a:r>
            </a:p>
          </p:txBody>
        </p:sp>
      </p:grp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2F7ADF63-055B-6026-8167-0B6AB8D7E8A6}"/>
              </a:ext>
            </a:extLst>
          </p:cNvPr>
          <p:cNvGrpSpPr/>
          <p:nvPr/>
        </p:nvGrpSpPr>
        <p:grpSpPr>
          <a:xfrm>
            <a:off x="6481766" y="3618422"/>
            <a:ext cx="3109865" cy="584775"/>
            <a:chOff x="7411677" y="4681863"/>
            <a:chExt cx="4143737" cy="1010773"/>
          </a:xfrm>
          <a:solidFill>
            <a:srgbClr val="FF4040"/>
          </a:solidFill>
        </p:grpSpPr>
        <p:sp>
          <p:nvSpPr>
            <p:cNvPr id="31" name="Hình chữ nhật: Góc Tròn 30">
              <a:extLst>
                <a:ext uri="{FF2B5EF4-FFF2-40B4-BE49-F238E27FC236}">
                  <a16:creationId xmlns:a16="http://schemas.microsoft.com/office/drawing/2014/main" id="{C94FAAF1-25F4-96EA-3EB9-E62E610A72C1}"/>
                </a:ext>
              </a:extLst>
            </p:cNvPr>
            <p:cNvSpPr/>
            <p:nvPr/>
          </p:nvSpPr>
          <p:spPr>
            <a:xfrm>
              <a:off x="7411677" y="4681863"/>
              <a:ext cx="4143737" cy="972274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339ABFE9-C371-089A-066E-0DCFEB9E0B2D}"/>
                </a:ext>
              </a:extLst>
            </p:cNvPr>
            <p:cNvSpPr txBox="1"/>
            <p:nvPr/>
          </p:nvSpPr>
          <p:spPr>
            <a:xfrm>
              <a:off x="8260706" y="4681863"/>
              <a:ext cx="2698381" cy="101077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FF00"/>
                  </a:solidFill>
                  <a:latin typeface="Snacko Trial" pitchFamily="50" charset="0"/>
                </a:rPr>
                <a:t>AUTO RUN</a:t>
              </a:r>
            </a:p>
          </p:txBody>
        </p:sp>
      </p:grpSp>
      <p:grpSp>
        <p:nvGrpSpPr>
          <p:cNvPr id="42" name="Nhóm 41">
            <a:extLst>
              <a:ext uri="{FF2B5EF4-FFF2-40B4-BE49-F238E27FC236}">
                <a16:creationId xmlns:a16="http://schemas.microsoft.com/office/drawing/2014/main" id="{BF172C9C-3E43-A210-7EF3-D2CC2BAF385F}"/>
              </a:ext>
            </a:extLst>
          </p:cNvPr>
          <p:cNvGrpSpPr/>
          <p:nvPr/>
        </p:nvGrpSpPr>
        <p:grpSpPr>
          <a:xfrm>
            <a:off x="2327287" y="818670"/>
            <a:ext cx="3781389" cy="567445"/>
            <a:chOff x="7411677" y="4673322"/>
            <a:chExt cx="4445691" cy="980819"/>
          </a:xfrm>
        </p:grpSpPr>
        <p:sp>
          <p:nvSpPr>
            <p:cNvPr id="43" name="Hình chữ nhật: Góc Tròn 42">
              <a:extLst>
                <a:ext uri="{FF2B5EF4-FFF2-40B4-BE49-F238E27FC236}">
                  <a16:creationId xmlns:a16="http://schemas.microsoft.com/office/drawing/2014/main" id="{91E34317-DD1D-3F04-03FC-1B6D6BC6A7C8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solidFill>
              <a:srgbClr val="792D07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44" name="Hộp Văn bản 43">
              <a:extLst>
                <a:ext uri="{FF2B5EF4-FFF2-40B4-BE49-F238E27FC236}">
                  <a16:creationId xmlns:a16="http://schemas.microsoft.com/office/drawing/2014/main" id="{4F5AB59C-5112-CCCE-11ED-46F1BB3FE16B}"/>
                </a:ext>
              </a:extLst>
            </p:cNvPr>
            <p:cNvSpPr txBox="1"/>
            <p:nvPr/>
          </p:nvSpPr>
          <p:spPr>
            <a:xfrm>
              <a:off x="7677451" y="4673322"/>
              <a:ext cx="4179917" cy="904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0953F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FFFECFE3-56CD-AB2C-8A96-CD6519A28FE2}"/>
              </a:ext>
            </a:extLst>
          </p:cNvPr>
          <p:cNvGrpSpPr/>
          <p:nvPr/>
        </p:nvGrpSpPr>
        <p:grpSpPr>
          <a:xfrm>
            <a:off x="2327287" y="2220409"/>
            <a:ext cx="3781389" cy="567444"/>
            <a:chOff x="7411677" y="4673324"/>
            <a:chExt cx="4445691" cy="980817"/>
          </a:xfrm>
          <a:solidFill>
            <a:srgbClr val="FDDB70"/>
          </a:solidFill>
        </p:grpSpPr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90E9F499-CB42-9451-7DA2-0E790CDC66E5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57C6E8D0-064D-8FD8-5D06-73D96E7E4765}"/>
                </a:ext>
              </a:extLst>
            </p:cNvPr>
            <p:cNvSpPr txBox="1"/>
            <p:nvPr/>
          </p:nvSpPr>
          <p:spPr>
            <a:xfrm>
              <a:off x="7677450" y="4673324"/>
              <a:ext cx="4179918" cy="90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55A11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BA9F91AD-EB3D-FA44-AA9D-314175FBD983}"/>
              </a:ext>
            </a:extLst>
          </p:cNvPr>
          <p:cNvGrpSpPr/>
          <p:nvPr/>
        </p:nvGrpSpPr>
        <p:grpSpPr>
          <a:xfrm>
            <a:off x="2327287" y="3627088"/>
            <a:ext cx="3781389" cy="567444"/>
            <a:chOff x="7411677" y="4673324"/>
            <a:chExt cx="4445691" cy="980817"/>
          </a:xfrm>
          <a:solidFill>
            <a:srgbClr val="FA4444"/>
          </a:solidFill>
        </p:grpSpPr>
        <p:sp>
          <p:nvSpPr>
            <p:cNvPr id="57" name="Hình chữ nhật: Góc Tròn 56">
              <a:extLst>
                <a:ext uri="{FF2B5EF4-FFF2-40B4-BE49-F238E27FC236}">
                  <a16:creationId xmlns:a16="http://schemas.microsoft.com/office/drawing/2014/main" id="{EE9C272D-09BC-8062-041A-43494EFF87CC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81F46CAC-A819-C23B-5EB9-AFD67BAE23F8}"/>
                </a:ext>
              </a:extLst>
            </p:cNvPr>
            <p:cNvSpPr txBox="1"/>
            <p:nvPr/>
          </p:nvSpPr>
          <p:spPr>
            <a:xfrm>
              <a:off x="7677450" y="4673324"/>
              <a:ext cx="4179918" cy="904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grpSp>
        <p:nvGrpSpPr>
          <p:cNvPr id="59" name="Nhóm 58">
            <a:extLst>
              <a:ext uri="{FF2B5EF4-FFF2-40B4-BE49-F238E27FC236}">
                <a16:creationId xmlns:a16="http://schemas.microsoft.com/office/drawing/2014/main" id="{EEB9DF2D-9EA5-236E-E049-628E206EEB43}"/>
              </a:ext>
            </a:extLst>
          </p:cNvPr>
          <p:cNvGrpSpPr/>
          <p:nvPr/>
        </p:nvGrpSpPr>
        <p:grpSpPr>
          <a:xfrm>
            <a:off x="10044673" y="338574"/>
            <a:ext cx="1345916" cy="1345916"/>
            <a:chOff x="11433370" y="-660429"/>
            <a:chExt cx="1345916" cy="1345916"/>
          </a:xfrm>
        </p:grpSpPr>
        <p:sp>
          <p:nvSpPr>
            <p:cNvPr id="29" name="Hình Bầu dục 28">
              <a:extLst>
                <a:ext uri="{FF2B5EF4-FFF2-40B4-BE49-F238E27FC236}">
                  <a16:creationId xmlns:a16="http://schemas.microsoft.com/office/drawing/2014/main" id="{107B20D9-A49B-A911-4667-A8DFFCE38843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solidFill>
              <a:srgbClr val="7A2E0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Đồ họa 32" descr="Back with solid fill">
              <a:extLst>
                <a:ext uri="{FF2B5EF4-FFF2-40B4-BE49-F238E27FC236}">
                  <a16:creationId xmlns:a16="http://schemas.microsoft.com/office/drawing/2014/main" id="{B6318706-26FF-0D1E-2723-289C1C52A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  <p:grpSp>
        <p:nvGrpSpPr>
          <p:cNvPr id="60" name="Nhóm 59">
            <a:extLst>
              <a:ext uri="{FF2B5EF4-FFF2-40B4-BE49-F238E27FC236}">
                <a16:creationId xmlns:a16="http://schemas.microsoft.com/office/drawing/2014/main" id="{B934CB9E-D826-64CE-1770-3A734494BA8C}"/>
              </a:ext>
            </a:extLst>
          </p:cNvPr>
          <p:cNvGrpSpPr/>
          <p:nvPr/>
        </p:nvGrpSpPr>
        <p:grpSpPr>
          <a:xfrm>
            <a:off x="10044673" y="1809061"/>
            <a:ext cx="1345916" cy="1345916"/>
            <a:chOff x="11433370" y="-660429"/>
            <a:chExt cx="1345916" cy="1345916"/>
          </a:xfrm>
          <a:solidFill>
            <a:srgbClr val="FFC000"/>
          </a:solidFill>
        </p:grpSpPr>
        <p:sp>
          <p:nvSpPr>
            <p:cNvPr id="61" name="Hình Bầu dục 60">
              <a:extLst>
                <a:ext uri="{FF2B5EF4-FFF2-40B4-BE49-F238E27FC236}">
                  <a16:creationId xmlns:a16="http://schemas.microsoft.com/office/drawing/2014/main" id="{AECD11B8-45D6-7A0B-5C85-87A54DD431B5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2" name="Đồ họa 61" descr="Back with solid fill">
              <a:extLst>
                <a:ext uri="{FF2B5EF4-FFF2-40B4-BE49-F238E27FC236}">
                  <a16:creationId xmlns:a16="http://schemas.microsoft.com/office/drawing/2014/main" id="{6BD27688-211C-F296-FB65-5CFD3997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C262B647-8AC7-E718-50B0-5FCDCD95A4C8}"/>
              </a:ext>
            </a:extLst>
          </p:cNvPr>
          <p:cNvGrpSpPr/>
          <p:nvPr/>
        </p:nvGrpSpPr>
        <p:grpSpPr>
          <a:xfrm>
            <a:off x="10044673" y="3269862"/>
            <a:ext cx="1345916" cy="1345916"/>
            <a:chOff x="11433370" y="-660429"/>
            <a:chExt cx="1345916" cy="1345916"/>
          </a:xfrm>
        </p:grpSpPr>
        <p:sp>
          <p:nvSpPr>
            <p:cNvPr id="64" name="Hình Bầu dục 63">
              <a:extLst>
                <a:ext uri="{FF2B5EF4-FFF2-40B4-BE49-F238E27FC236}">
                  <a16:creationId xmlns:a16="http://schemas.microsoft.com/office/drawing/2014/main" id="{08EC185F-6F03-DA4A-A3C8-287B5B5101D7}"/>
                </a:ext>
              </a:extLst>
            </p:cNvPr>
            <p:cNvSpPr/>
            <p:nvPr/>
          </p:nvSpPr>
          <p:spPr>
            <a:xfrm>
              <a:off x="11433370" y="-660429"/>
              <a:ext cx="1345916" cy="1345916"/>
            </a:xfrm>
            <a:prstGeom prst="ellipse">
              <a:avLst/>
            </a:prstGeom>
            <a:solidFill>
              <a:srgbClr val="F94949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Đồ họa 64" descr="Back with solid fill">
              <a:extLst>
                <a:ext uri="{FF2B5EF4-FFF2-40B4-BE49-F238E27FC236}">
                  <a16:creationId xmlns:a16="http://schemas.microsoft.com/office/drawing/2014/main" id="{2E63B1C0-1DE7-DCED-624B-E8563CC7F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95416" y="-88637"/>
              <a:ext cx="596584" cy="596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32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14:cNvPr>
              <p14:cNvContentPartPr/>
              <p14:nvPr/>
            </p14:nvContentPartPr>
            <p14:xfrm>
              <a:off x="5594248" y="6016696"/>
              <a:ext cx="360" cy="360"/>
            </p14:xfrm>
          </p:contentPart>
        </mc:Choice>
        <mc:Fallback xmlns="">
          <p:pic>
            <p:nvPicPr>
              <p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5248" y="600769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Nhóm 1">
            <a:extLst>
              <a:ext uri="{FF2B5EF4-FFF2-40B4-BE49-F238E27FC236}">
                <a16:creationId xmlns:a16="http://schemas.microsoft.com/office/drawing/2014/main" id="{E4BBBDBB-2D08-9A40-8388-7244E6528653}"/>
              </a:ext>
            </a:extLst>
          </p:cNvPr>
          <p:cNvGrpSpPr/>
          <p:nvPr/>
        </p:nvGrpSpPr>
        <p:grpSpPr>
          <a:xfrm>
            <a:off x="5062719" y="760514"/>
            <a:ext cx="1281896" cy="1281896"/>
            <a:chOff x="9234781" y="3429000"/>
            <a:chExt cx="1281896" cy="1281896"/>
          </a:xfrm>
          <a:effectLst/>
        </p:grpSpPr>
        <p:sp>
          <p:nvSpPr>
            <p:cNvPr id="34" name="Hình Bầu dục 33">
              <a:extLst>
                <a:ext uri="{FF2B5EF4-FFF2-40B4-BE49-F238E27FC236}">
                  <a16:creationId xmlns:a16="http://schemas.microsoft.com/office/drawing/2014/main" id="{56813C93-69CA-BFA6-60AA-BE008974EDC6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solidFill>
              <a:srgbClr val="7A2E08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Đồ họa 35" descr="Repeat with solid fill">
              <a:extLst>
                <a:ext uri="{FF2B5EF4-FFF2-40B4-BE49-F238E27FC236}">
                  <a16:creationId xmlns:a16="http://schemas.microsoft.com/office/drawing/2014/main" id="{5D92E39A-75D7-6267-40E8-B7E7EDBE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BBA97E57-2DEA-9A5F-9C2A-4B22742CDF35}"/>
              </a:ext>
            </a:extLst>
          </p:cNvPr>
          <p:cNvGrpSpPr/>
          <p:nvPr/>
        </p:nvGrpSpPr>
        <p:grpSpPr>
          <a:xfrm>
            <a:off x="5062719" y="2486008"/>
            <a:ext cx="1281896" cy="1281896"/>
            <a:chOff x="9234781" y="3429000"/>
            <a:chExt cx="1281896" cy="128189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Hình Bầu dục 3">
              <a:extLst>
                <a:ext uri="{FF2B5EF4-FFF2-40B4-BE49-F238E27FC236}">
                  <a16:creationId xmlns:a16="http://schemas.microsoft.com/office/drawing/2014/main" id="{0C5A3867-7390-4365-1E92-261891F2F263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Đồ họa 6" descr="Repeat with solid fill">
              <a:extLst>
                <a:ext uri="{FF2B5EF4-FFF2-40B4-BE49-F238E27FC236}">
                  <a16:creationId xmlns:a16="http://schemas.microsoft.com/office/drawing/2014/main" id="{B67616FD-6ADF-9F41-D967-8D199348D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2FEFD51C-54C1-A007-8E60-5A224E8E8067}"/>
              </a:ext>
            </a:extLst>
          </p:cNvPr>
          <p:cNvGrpSpPr/>
          <p:nvPr/>
        </p:nvGrpSpPr>
        <p:grpSpPr>
          <a:xfrm>
            <a:off x="5061662" y="4211503"/>
            <a:ext cx="1281896" cy="1281896"/>
            <a:chOff x="9234781" y="3429000"/>
            <a:chExt cx="1281896" cy="1281896"/>
          </a:xfrm>
          <a:solidFill>
            <a:srgbClr val="FF3737"/>
          </a:solidFill>
        </p:grpSpPr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43BD85BB-5A9C-F9A3-EA67-B85661E4FCC7}"/>
                </a:ext>
              </a:extLst>
            </p:cNvPr>
            <p:cNvSpPr/>
            <p:nvPr/>
          </p:nvSpPr>
          <p:spPr>
            <a:xfrm>
              <a:off x="9234781" y="3429000"/>
              <a:ext cx="1281896" cy="128189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Đồ họa 15" descr="Repeat with solid fill">
              <a:extLst>
                <a:ext uri="{FF2B5EF4-FFF2-40B4-BE49-F238E27FC236}">
                  <a16:creationId xmlns:a16="http://schemas.microsoft.com/office/drawing/2014/main" id="{336FD81D-B491-8BB4-B73A-863C1ECE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418529" y="3612748"/>
              <a:ext cx="914400" cy="914400"/>
            </a:xfrm>
            <a:prstGeom prst="rect">
              <a:avLst/>
            </a:prstGeom>
          </p:spPr>
        </p:pic>
      </p:grp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EAC6FFD4-2FDB-0912-74FB-5448590DD7FE}"/>
              </a:ext>
            </a:extLst>
          </p:cNvPr>
          <p:cNvSpPr/>
          <p:nvPr/>
        </p:nvSpPr>
        <p:spPr>
          <a:xfrm>
            <a:off x="3098363" y="546554"/>
            <a:ext cx="5208494" cy="5208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14:cNvPr>
              <p14:cNvContentPartPr/>
              <p14:nvPr/>
            </p14:nvContentPartPr>
            <p14:xfrm>
              <a:off x="3119989" y="5532603"/>
              <a:ext cx="360" cy="360"/>
            </p14:xfrm>
          </p:contentPart>
        </mc:Choice>
        <mc:Fallback xmlns="">
          <p:pic>
            <p:nvPicPr>
              <p:cNvPr id="51" name="Viết tay 50">
                <a:extLst>
                  <a:ext uri="{FF2B5EF4-FFF2-40B4-BE49-F238E27FC236}">
                    <a16:creationId xmlns:a16="http://schemas.microsoft.com/office/drawing/2014/main" id="{4B9BA127-0390-80E4-3D79-26E10F6E6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989" y="5523603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Nhóm 41">
            <a:extLst>
              <a:ext uri="{FF2B5EF4-FFF2-40B4-BE49-F238E27FC236}">
                <a16:creationId xmlns:a16="http://schemas.microsoft.com/office/drawing/2014/main" id="{BF172C9C-3E43-A210-7EF3-D2CC2BAF385F}"/>
              </a:ext>
            </a:extLst>
          </p:cNvPr>
          <p:cNvGrpSpPr/>
          <p:nvPr/>
        </p:nvGrpSpPr>
        <p:grpSpPr>
          <a:xfrm>
            <a:off x="3924947" y="1085898"/>
            <a:ext cx="3781389" cy="567445"/>
            <a:chOff x="7411677" y="4673322"/>
            <a:chExt cx="4445691" cy="980819"/>
          </a:xfrm>
        </p:grpSpPr>
        <p:sp>
          <p:nvSpPr>
            <p:cNvPr id="43" name="Hình chữ nhật: Góc Tròn 42">
              <a:extLst>
                <a:ext uri="{FF2B5EF4-FFF2-40B4-BE49-F238E27FC236}">
                  <a16:creationId xmlns:a16="http://schemas.microsoft.com/office/drawing/2014/main" id="{91E34317-DD1D-3F04-03FC-1B6D6BC6A7C8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solidFill>
              <a:srgbClr val="792D07"/>
            </a:solidFill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44" name="Hộp Văn bản 43">
              <a:extLst>
                <a:ext uri="{FF2B5EF4-FFF2-40B4-BE49-F238E27FC236}">
                  <a16:creationId xmlns:a16="http://schemas.microsoft.com/office/drawing/2014/main" id="{4F5AB59C-5112-CCCE-11ED-46F1BB3FE16B}"/>
                </a:ext>
              </a:extLst>
            </p:cNvPr>
            <p:cNvSpPr txBox="1"/>
            <p:nvPr/>
          </p:nvSpPr>
          <p:spPr>
            <a:xfrm>
              <a:off x="7677450" y="4673322"/>
              <a:ext cx="4179918" cy="904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0953F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FFFECFE3-56CD-AB2C-8A96-CD6519A28FE2}"/>
              </a:ext>
            </a:extLst>
          </p:cNvPr>
          <p:cNvGrpSpPr/>
          <p:nvPr/>
        </p:nvGrpSpPr>
        <p:grpSpPr>
          <a:xfrm>
            <a:off x="3924947" y="2834293"/>
            <a:ext cx="3781389" cy="567444"/>
            <a:chOff x="7411677" y="4673324"/>
            <a:chExt cx="4445691" cy="980817"/>
          </a:xfrm>
          <a:solidFill>
            <a:srgbClr val="FDDB70"/>
          </a:solidFill>
        </p:grpSpPr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90E9F499-CB42-9451-7DA2-0E790CDC66E5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55" name="Hộp Văn bản 54">
              <a:extLst>
                <a:ext uri="{FF2B5EF4-FFF2-40B4-BE49-F238E27FC236}">
                  <a16:creationId xmlns:a16="http://schemas.microsoft.com/office/drawing/2014/main" id="{57C6E8D0-064D-8FD8-5D06-73D96E7E4765}"/>
                </a:ext>
              </a:extLst>
            </p:cNvPr>
            <p:cNvSpPr txBox="1"/>
            <p:nvPr/>
          </p:nvSpPr>
          <p:spPr>
            <a:xfrm>
              <a:off x="7677450" y="4673324"/>
              <a:ext cx="4179918" cy="904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55A11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grpSp>
        <p:nvGrpSpPr>
          <p:cNvPr id="56" name="Nhóm 55">
            <a:extLst>
              <a:ext uri="{FF2B5EF4-FFF2-40B4-BE49-F238E27FC236}">
                <a16:creationId xmlns:a16="http://schemas.microsoft.com/office/drawing/2014/main" id="{BA9F91AD-EB3D-FA44-AA9D-314175FBD983}"/>
              </a:ext>
            </a:extLst>
          </p:cNvPr>
          <p:cNvGrpSpPr/>
          <p:nvPr/>
        </p:nvGrpSpPr>
        <p:grpSpPr>
          <a:xfrm>
            <a:off x="3924947" y="4741042"/>
            <a:ext cx="3781389" cy="567444"/>
            <a:chOff x="7411677" y="4673324"/>
            <a:chExt cx="4445691" cy="980817"/>
          </a:xfrm>
          <a:solidFill>
            <a:srgbClr val="FA4444"/>
          </a:solidFill>
        </p:grpSpPr>
        <p:sp>
          <p:nvSpPr>
            <p:cNvPr id="57" name="Hình chữ nhật: Góc Tròn 56">
              <a:extLst>
                <a:ext uri="{FF2B5EF4-FFF2-40B4-BE49-F238E27FC236}">
                  <a16:creationId xmlns:a16="http://schemas.microsoft.com/office/drawing/2014/main" id="{EE9C272D-09BC-8062-041A-43494EFF87CC}"/>
                </a:ext>
              </a:extLst>
            </p:cNvPr>
            <p:cNvSpPr/>
            <p:nvPr/>
          </p:nvSpPr>
          <p:spPr>
            <a:xfrm>
              <a:off x="7411677" y="4681866"/>
              <a:ext cx="4143737" cy="97227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/>
            </a:p>
          </p:txBody>
        </p:sp>
        <p:sp>
          <p:nvSpPr>
            <p:cNvPr id="58" name="Hộp Văn bản 57">
              <a:extLst>
                <a:ext uri="{FF2B5EF4-FFF2-40B4-BE49-F238E27FC236}">
                  <a16:creationId xmlns:a16="http://schemas.microsoft.com/office/drawing/2014/main" id="{81F46CAC-A819-C23B-5EB9-AFD67BAE23F8}"/>
                </a:ext>
              </a:extLst>
            </p:cNvPr>
            <p:cNvSpPr txBox="1"/>
            <p:nvPr/>
          </p:nvSpPr>
          <p:spPr>
            <a:xfrm>
              <a:off x="7677450" y="4673324"/>
              <a:ext cx="4179918" cy="9043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  <a:latin typeface="Snacko Trial" pitchFamily="50" charset="0"/>
                </a:rPr>
                <a:t>Continue self-solving</a:t>
              </a:r>
            </a:p>
          </p:txBody>
        </p:sp>
      </p:grp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01A9A35E-7743-7C9E-B533-C6354BA13DA9}"/>
              </a:ext>
            </a:extLst>
          </p:cNvPr>
          <p:cNvSpPr/>
          <p:nvPr/>
        </p:nvSpPr>
        <p:spPr>
          <a:xfrm>
            <a:off x="3119989" y="592302"/>
            <a:ext cx="5208494" cy="5208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6E4D6ABE-5DD8-0020-0291-8E2BD9402E98}"/>
              </a:ext>
            </a:extLst>
          </p:cNvPr>
          <p:cNvSpPr/>
          <p:nvPr/>
        </p:nvSpPr>
        <p:spPr>
          <a:xfrm>
            <a:off x="4348161" y="1027008"/>
            <a:ext cx="3109865" cy="562502"/>
          </a:xfrm>
          <a:prstGeom prst="roundRect">
            <a:avLst/>
          </a:prstGeom>
          <a:solidFill>
            <a:srgbClr val="792D07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1DF0D72C-5FF6-EA37-5F5C-E7503A1311AD}"/>
              </a:ext>
            </a:extLst>
          </p:cNvPr>
          <p:cNvSpPr txBox="1"/>
          <p:nvPr/>
        </p:nvSpPr>
        <p:spPr>
          <a:xfrm>
            <a:off x="4985355" y="1027008"/>
            <a:ext cx="2025129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0953F"/>
                </a:solidFill>
                <a:latin typeface="Snacko Trial" pitchFamily="50" charset="0"/>
              </a:rPr>
              <a:t>AUTO RUN</a:t>
            </a:r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B4E30B55-866A-4558-A818-1698A7DFF42D}"/>
              </a:ext>
            </a:extLst>
          </p:cNvPr>
          <p:cNvSpPr/>
          <p:nvPr/>
        </p:nvSpPr>
        <p:spPr>
          <a:xfrm>
            <a:off x="4348161" y="2864877"/>
            <a:ext cx="3109865" cy="562502"/>
          </a:xfrm>
          <a:prstGeom prst="roundRect">
            <a:avLst/>
          </a:prstGeom>
          <a:solidFill>
            <a:srgbClr val="FFDB6D"/>
          </a:solidFill>
          <a:ln w="285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23F58054-9DB4-BBF1-559A-8CE003A6B5C6}"/>
              </a:ext>
            </a:extLst>
          </p:cNvPr>
          <p:cNvSpPr txBox="1"/>
          <p:nvPr/>
        </p:nvSpPr>
        <p:spPr>
          <a:xfrm>
            <a:off x="4985355" y="2864876"/>
            <a:ext cx="202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55A11"/>
                </a:solidFill>
                <a:latin typeface="Snacko Trial" pitchFamily="50" charset="0"/>
              </a:rPr>
              <a:t>AUTO RUN</a:t>
            </a:r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C94FAAF1-25F4-96EA-3EB9-E62E610A72C1}"/>
              </a:ext>
            </a:extLst>
          </p:cNvPr>
          <p:cNvSpPr/>
          <p:nvPr/>
        </p:nvSpPr>
        <p:spPr>
          <a:xfrm>
            <a:off x="4348161" y="4702746"/>
            <a:ext cx="3109865" cy="562503"/>
          </a:xfrm>
          <a:prstGeom prst="roundRect">
            <a:avLst/>
          </a:prstGeom>
          <a:solidFill>
            <a:srgbClr val="FF404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339ABFE9-C371-089A-066E-0DCFEB9E0B2D}"/>
              </a:ext>
            </a:extLst>
          </p:cNvPr>
          <p:cNvSpPr txBox="1"/>
          <p:nvPr/>
        </p:nvSpPr>
        <p:spPr>
          <a:xfrm>
            <a:off x="4890528" y="4660491"/>
            <a:ext cx="202512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Snacko Trial" pitchFamily="50" charset="0"/>
              </a:rPr>
              <a:t>AUTO RUN</a:t>
            </a:r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F21C7D1F-7D0A-ECD4-BA77-DEEC75A4A430}"/>
              </a:ext>
            </a:extLst>
          </p:cNvPr>
          <p:cNvSpPr/>
          <p:nvPr/>
        </p:nvSpPr>
        <p:spPr>
          <a:xfrm>
            <a:off x="3300576" y="556444"/>
            <a:ext cx="5208494" cy="52084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527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247</Words>
  <Application>Microsoft Office PowerPoint</Application>
  <PresentationFormat>Màn hình rộng</PresentationFormat>
  <Paragraphs>90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20" baseType="lpstr">
      <vt:lpstr>Arial</vt:lpstr>
      <vt:lpstr>Bahnschrift SemiBold SemiConden</vt:lpstr>
      <vt:lpstr>Calibri</vt:lpstr>
      <vt:lpstr>Calibri Light</vt:lpstr>
      <vt:lpstr>Snacko Trial</vt:lpstr>
      <vt:lpstr>Söhne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Trương Vũ Linh</dc:creator>
  <cp:lastModifiedBy>Trương Vũ Linh</cp:lastModifiedBy>
  <cp:revision>29</cp:revision>
  <dcterms:created xsi:type="dcterms:W3CDTF">2023-09-27T15:44:15Z</dcterms:created>
  <dcterms:modified xsi:type="dcterms:W3CDTF">2023-10-03T08:47:38Z</dcterms:modified>
</cp:coreProperties>
</file>