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274-18EB-9841-95AD-E953079765CA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D27E5-180A-3243-B298-91E0C94A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asked people</a:t>
            </a:r>
            <a:r>
              <a:rPr lang="en-US" baseline="0" dirty="0" smtClean="0"/>
              <a:t> </a:t>
            </a:r>
            <a:r>
              <a:rPr lang="en-US" dirty="0" smtClean="0"/>
              <a:t>to perform this task with various complex objects.</a:t>
            </a:r>
            <a:r>
              <a:rPr lang="en-US" baseline="0" dirty="0" smtClean="0"/>
              <a:t> So each object contains 2 parts and there are ten colors all of which occur within 2 spaces of the target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A3C0-FB2A-994D-AF58-2C682CE62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8FD5-15F5-C949-AA90-9D4FD0418C2C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ABBE-EC35-004F-A4B8-160741A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4308" y="1368355"/>
            <a:ext cx="8767396" cy="4463447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9-C6E1-6646-B143-F5FB2FD7AD5D}" type="slidenum">
              <a:rPr lang="en-US" smtClean="0"/>
              <a:t>1</a:t>
            </a:fld>
            <a:endParaRPr lang="en-US"/>
          </a:p>
        </p:txBody>
      </p:sp>
      <p:pic>
        <p:nvPicPr>
          <p:cNvPr id="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12" y="1468412"/>
            <a:ext cx="210502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12" y="1468412"/>
            <a:ext cx="2092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4" b="10303"/>
          <a:stretch>
            <a:fillRect/>
          </a:stretch>
        </p:blipFill>
        <p:spPr bwMode="auto">
          <a:xfrm>
            <a:off x="520500" y="3514700"/>
            <a:ext cx="19288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0"/>
          <a:stretch>
            <a:fillRect/>
          </a:stretch>
        </p:blipFill>
        <p:spPr bwMode="auto">
          <a:xfrm>
            <a:off x="2509637" y="3706787"/>
            <a:ext cx="1912938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75" y="3697262"/>
            <a:ext cx="211455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00" y="3692500"/>
            <a:ext cx="1951037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5" y="1557312"/>
            <a:ext cx="18669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00" y="1519212"/>
            <a:ext cx="191135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6511" y="6063962"/>
            <a:ext cx="5290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Chalkduster"/>
                <a:cs typeface="Chalkduster"/>
              </a:rPr>
              <a:t>By Cory </a:t>
            </a:r>
            <a:r>
              <a:rPr lang="en-US" sz="3200" dirty="0" err="1" smtClean="0">
                <a:solidFill>
                  <a:schemeClr val="bg1"/>
                </a:solidFill>
                <a:latin typeface="Chalkduster"/>
                <a:cs typeface="Chalkduster"/>
              </a:rPr>
              <a:t>Rieth</a:t>
            </a:r>
            <a:r>
              <a:rPr lang="en-US" sz="3200" dirty="0" smtClean="0">
                <a:solidFill>
                  <a:schemeClr val="bg1"/>
                </a:solidFill>
                <a:latin typeface="Chalkduster"/>
                <a:cs typeface="Chalkduster"/>
              </a:rPr>
              <a:t>, Age 31 </a:t>
            </a:r>
            <a:endParaRPr lang="en-US" sz="32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1196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Lew</dc:creator>
  <cp:lastModifiedBy>Timothy Lew</cp:lastModifiedBy>
  <cp:revision>1</cp:revision>
  <dcterms:created xsi:type="dcterms:W3CDTF">2014-05-02T19:35:23Z</dcterms:created>
  <dcterms:modified xsi:type="dcterms:W3CDTF">2014-05-02T19:36:04Z</dcterms:modified>
</cp:coreProperties>
</file>