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16-6B77-9141-B95E-D8D2A87A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8E65-B2EC-0142-B47C-8A9DD4D5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78B3-963F-324E-8919-40DBC2BB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2F6-FB3D-2940-AAED-6E3CC2D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8FEE-A78E-F643-A306-A5AF76E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FEC-DFC1-C548-A53A-C556152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8A9DD-008B-684F-888F-026E8877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0EEA-1271-C94A-AB2B-43B9E598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F9C6-5FD0-374F-A881-BEC37C94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A69F-5D76-9745-98E7-BCD0BE4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0274-EF36-D941-9B23-4342E1E9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45B3-18F2-B543-B7B2-5696B81B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D69-8994-3748-ABD1-D611A4D6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49FC-BA02-FF41-AC22-D65C4AD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7FC9-9921-CF42-B829-7F6F868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13C9-F09A-2745-AD24-1D2A0577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E998-66DD-2F4F-8BF6-BA627A5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B8E-874E-3D44-A771-320AE1DA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E9CB-4F62-6E41-BC10-406E00C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57B0-26FC-1A43-A64B-E4C3619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1BA8-0BA1-3A4B-BC4F-AA674A2C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989A-FA7C-E140-B5EF-9834422A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EFDD-CD2F-1448-A887-16C0E27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203A-8DA8-9A4C-84ED-AE3DAF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8E7-8D20-B44E-8867-061D23A8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1E9-0EF2-ED47-909F-C886AD3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B400-5B86-524B-A0DD-A3E609CA5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9AEA-6C13-B24A-9779-3186E772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9DD6-A79A-B241-8311-1131ED19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2DCA-15D2-4D46-AD06-CFF8DED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C47A-6215-9F40-9551-A370564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322C-AA37-AE4A-BE53-17A1DBB4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3D58-9234-0946-924B-CCE9CD7C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8905-7564-9348-BA82-98A874A7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B3E5-806F-224F-AAB0-54D85D49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55A62-8869-CC46-8071-91EB7E949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9E770-9AA1-6B40-884F-70D16E5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D7B6F-84A6-6445-983E-B85D450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B2628-E708-E944-9490-C7A62808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3438-B4A4-2146-B1AD-BBC2E77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8991-3DF0-1749-88EA-5F282E54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D18F-92C3-CF46-B883-81A2807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EA96C-F00B-CF42-990E-5A922C3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DE55-8104-154A-A371-05D09BED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0D52F-C43F-3D41-B1DE-0516BC4C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76B4-A871-E34D-B071-A1BB52A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D8AE-DBE0-8D44-8CC7-EA6B2C9D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FBCF-83F6-7B47-8515-900C9B08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9FF-4FAB-FD48-8BE4-31DD54D5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568D-2319-8744-9E56-951210A1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A78A8-9FE2-0A4B-B005-F5F2FFD0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A01B8-2847-1A4E-829B-A55F995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F93-0B71-8344-AED1-B96017D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88D85-4B27-8947-B5BE-037E5DAA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F181-40BD-F041-BAD7-0AF531D9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0FCB-C83B-054C-B27C-0D413F2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18C4-56E3-4B4F-A043-C259971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6CA3-B40C-5345-9923-D0C4AED3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CB1A0-89C2-AA49-84A6-BE1EDB98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38A-98E7-0C47-85B7-A52F6F8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2D52-2265-154D-AA4F-C87F4FD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09C7-8AC0-564C-AC33-D3A3ECE70316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3A90-B92A-8B43-ABF0-50CAF323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05D-2E38-E542-AFE6-D3CD8195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EC8E-C3E3-0C46-BB6E-CF1CF5F0D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DFFD7D4-1438-5E4F-9C67-94B8211A253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31249" y="911225"/>
            <a:ext cx="6530252" cy="5035550"/>
            <a:chOff x="3060700" y="0"/>
            <a:chExt cx="5715000" cy="4406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F08D4D-812D-B14B-9AC9-C4AA61A46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9" t="3459" r="8527" b="6052"/>
            <a:stretch/>
          </p:blipFill>
          <p:spPr>
            <a:xfrm>
              <a:off x="3327400" y="190500"/>
              <a:ext cx="5168900" cy="39878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E14DBF7-5B50-6846-92CB-EAFD6A8AA01B}"/>
                </a:ext>
              </a:extLst>
            </p:cNvPr>
            <p:cNvSpPr/>
            <p:nvPr/>
          </p:nvSpPr>
          <p:spPr>
            <a:xfrm>
              <a:off x="3060700" y="0"/>
              <a:ext cx="5715000" cy="44069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77A07-A2CE-4E41-92CA-965FD823A561}"/>
              </a:ext>
            </a:extLst>
          </p:cNvPr>
          <p:cNvGrpSpPr/>
          <p:nvPr/>
        </p:nvGrpSpPr>
        <p:grpSpPr>
          <a:xfrm>
            <a:off x="1155700" y="135467"/>
            <a:ext cx="4940300" cy="6587066"/>
            <a:chOff x="1155700" y="135467"/>
            <a:chExt cx="4940300" cy="65870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3344E7-C893-F44F-B43D-1F535AFA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32317" y="958850"/>
              <a:ext cx="6587066" cy="49403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A05EA1-CC2B-2B4E-8A05-1D5648BD4006}"/>
                </a:ext>
              </a:extLst>
            </p:cNvPr>
            <p:cNvCxnSpPr>
              <a:cxnSpLocks/>
            </p:cNvCxnSpPr>
            <p:nvPr/>
          </p:nvCxnSpPr>
          <p:spPr>
            <a:xfrm>
              <a:off x="6032500" y="850900"/>
              <a:ext cx="0" cy="58064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30DC41-0DAE-F043-8DBC-E4AD14729D2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656026"/>
              <a:ext cx="420624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31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2019-06-18T16:49:57Z</dcterms:created>
  <dcterms:modified xsi:type="dcterms:W3CDTF">2019-06-18T16:58:46Z</dcterms:modified>
</cp:coreProperties>
</file>