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63" autoAdjust="0"/>
  </p:normalViewPr>
  <p:slideViewPr>
    <p:cSldViewPr snapToGrid="0" snapToObjects="1">
      <p:cViewPr varScale="1">
        <p:scale>
          <a:sx n="119" d="100"/>
          <a:sy n="119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A08-BCEA-3E41-8297-B1F3DDAAE90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2934-81AB-D94D-BD70-9CE2E64D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9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A08-BCEA-3E41-8297-B1F3DDAAE90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2934-81AB-D94D-BD70-9CE2E64D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A08-BCEA-3E41-8297-B1F3DDAAE90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2934-81AB-D94D-BD70-9CE2E64D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A08-BCEA-3E41-8297-B1F3DDAAE90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2934-81AB-D94D-BD70-9CE2E64D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5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A08-BCEA-3E41-8297-B1F3DDAAE90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2934-81AB-D94D-BD70-9CE2E64D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A08-BCEA-3E41-8297-B1F3DDAAE90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2934-81AB-D94D-BD70-9CE2E64D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A08-BCEA-3E41-8297-B1F3DDAAE90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2934-81AB-D94D-BD70-9CE2E64D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A08-BCEA-3E41-8297-B1F3DDAAE90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2934-81AB-D94D-BD70-9CE2E64D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7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A08-BCEA-3E41-8297-B1F3DDAAE90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2934-81AB-D94D-BD70-9CE2E64D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0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A08-BCEA-3E41-8297-B1F3DDAAE90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2934-81AB-D94D-BD70-9CE2E64D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7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A08-BCEA-3E41-8297-B1F3DDAAE90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2934-81AB-D94D-BD70-9CE2E64D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7A08-BCEA-3E41-8297-B1F3DDAAE90A}" type="datetimeFigureOut">
              <a:rPr lang="en-US" smtClean="0"/>
              <a:t>7/24/12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2934-81AB-D94D-BD70-9CE2E64D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22" y="673102"/>
            <a:ext cx="7713333" cy="4639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1026" y="73235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MetaOT-Medium"/>
                <a:cs typeface="MetaOT-Medium"/>
              </a:rPr>
              <a:t>Error ACF</a:t>
            </a:r>
            <a:endParaRPr lang="en-US" b="1" dirty="0">
              <a:solidFill>
                <a:srgbClr val="FF0000"/>
              </a:solidFill>
              <a:latin typeface="MetaOT-Medium"/>
              <a:cs typeface="MetaOT-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1026" y="106941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MetaOT-Medium"/>
                <a:cs typeface="MetaOT-Medium"/>
              </a:rPr>
              <a:t>Response ACF</a:t>
            </a:r>
            <a:endParaRPr lang="en-US" b="1" dirty="0">
              <a:solidFill>
                <a:srgbClr val="008000"/>
              </a:solidFill>
              <a:latin typeface="MetaOT-Medium"/>
              <a:cs typeface="MetaOT-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1026" y="140648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MetaOT-Medium"/>
                <a:cs typeface="MetaOT-Medium"/>
              </a:rPr>
              <a:t>Stimulus ACF</a:t>
            </a:r>
            <a:endParaRPr lang="en-US" b="1" dirty="0">
              <a:solidFill>
                <a:srgbClr val="0000FF"/>
              </a:solidFill>
              <a:latin typeface="MetaOT-Medium"/>
              <a:cs typeface="MetaOT-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281" y="5312213"/>
            <a:ext cx="8138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Anonymous"/>
                <a:cs typeface="Anonymous"/>
              </a:rPr>
              <a:t>0     5    10    15    20    25    30    35    40    45    50</a:t>
            </a:r>
            <a:endParaRPr lang="en-US" sz="1500" b="1" dirty="0">
              <a:latin typeface="Anonymous"/>
              <a:cs typeface="Anonymou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252" y="511518"/>
            <a:ext cx="94702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50"/>
              </a:spcAft>
            </a:pPr>
            <a:r>
              <a:rPr lang="en-US" sz="1500" b="1" dirty="0" smtClean="0">
                <a:latin typeface="Anonymous"/>
                <a:cs typeface="Anonymous"/>
              </a:rPr>
              <a:t>0.10</a:t>
            </a:r>
          </a:p>
          <a:p>
            <a:pPr algn="r">
              <a:spcAft>
                <a:spcPts val="150"/>
              </a:spcAft>
            </a:pPr>
            <a:endParaRPr lang="en-US" sz="1500" b="1" dirty="0">
              <a:latin typeface="Anonymous"/>
              <a:cs typeface="Anonymous"/>
            </a:endParaRPr>
          </a:p>
          <a:p>
            <a:pPr algn="r">
              <a:spcAft>
                <a:spcPts val="150"/>
              </a:spcAft>
            </a:pPr>
            <a:endParaRPr lang="en-US" sz="1500" b="1" dirty="0" smtClean="0">
              <a:latin typeface="Anonymous"/>
              <a:cs typeface="Anonymous"/>
            </a:endParaRPr>
          </a:p>
          <a:p>
            <a:pPr algn="r">
              <a:spcAft>
                <a:spcPts val="150"/>
              </a:spcAft>
            </a:pPr>
            <a:r>
              <a:rPr lang="en-US" sz="1500" b="1" dirty="0" smtClean="0">
                <a:latin typeface="Anonymous"/>
                <a:cs typeface="Anonymous"/>
              </a:rPr>
              <a:t>0.08</a:t>
            </a:r>
          </a:p>
          <a:p>
            <a:pPr algn="r">
              <a:spcAft>
                <a:spcPts val="150"/>
              </a:spcAft>
            </a:pPr>
            <a:endParaRPr lang="en-US" sz="1500" b="1" dirty="0">
              <a:latin typeface="Anonymous"/>
              <a:cs typeface="Anonymous"/>
            </a:endParaRPr>
          </a:p>
          <a:p>
            <a:pPr algn="r">
              <a:spcAft>
                <a:spcPts val="150"/>
              </a:spcAft>
            </a:pPr>
            <a:endParaRPr lang="en-US" sz="1500" b="1" dirty="0" smtClean="0">
              <a:latin typeface="Anonymous"/>
              <a:cs typeface="Anonymous"/>
            </a:endParaRPr>
          </a:p>
          <a:p>
            <a:pPr algn="r">
              <a:spcAft>
                <a:spcPts val="150"/>
              </a:spcAft>
            </a:pPr>
            <a:r>
              <a:rPr lang="en-US" sz="1500" b="1" dirty="0" smtClean="0">
                <a:latin typeface="Anonymous"/>
                <a:cs typeface="Anonymous"/>
              </a:rPr>
              <a:t>0.06</a:t>
            </a:r>
          </a:p>
          <a:p>
            <a:pPr algn="r">
              <a:spcAft>
                <a:spcPts val="150"/>
              </a:spcAft>
            </a:pPr>
            <a:endParaRPr lang="en-US" sz="1500" b="1" dirty="0">
              <a:latin typeface="Anonymous"/>
              <a:cs typeface="Anonymous"/>
            </a:endParaRPr>
          </a:p>
          <a:p>
            <a:pPr algn="r">
              <a:spcAft>
                <a:spcPts val="150"/>
              </a:spcAft>
            </a:pPr>
            <a:endParaRPr lang="en-US" sz="1500" b="1" dirty="0" smtClean="0">
              <a:latin typeface="Anonymous"/>
              <a:cs typeface="Anonymous"/>
            </a:endParaRPr>
          </a:p>
          <a:p>
            <a:pPr algn="r">
              <a:spcAft>
                <a:spcPts val="150"/>
              </a:spcAft>
            </a:pPr>
            <a:r>
              <a:rPr lang="en-US" sz="1500" b="1" dirty="0" smtClean="0">
                <a:latin typeface="Anonymous"/>
                <a:cs typeface="Anonymous"/>
              </a:rPr>
              <a:t>0.04</a:t>
            </a:r>
          </a:p>
          <a:p>
            <a:pPr algn="r">
              <a:spcAft>
                <a:spcPts val="150"/>
              </a:spcAft>
            </a:pPr>
            <a:endParaRPr lang="en-US" sz="1500" b="1" dirty="0">
              <a:latin typeface="Anonymous"/>
              <a:cs typeface="Anonymous"/>
            </a:endParaRPr>
          </a:p>
          <a:p>
            <a:pPr algn="r">
              <a:spcAft>
                <a:spcPts val="150"/>
              </a:spcAft>
            </a:pPr>
            <a:endParaRPr lang="en-US" sz="1500" b="1" dirty="0" smtClean="0">
              <a:latin typeface="Anonymous"/>
              <a:cs typeface="Anonymous"/>
            </a:endParaRPr>
          </a:p>
          <a:p>
            <a:pPr algn="r">
              <a:spcAft>
                <a:spcPts val="150"/>
              </a:spcAft>
            </a:pPr>
            <a:r>
              <a:rPr lang="en-US" sz="1500" b="1" dirty="0" smtClean="0">
                <a:latin typeface="Anonymous"/>
                <a:cs typeface="Anonymous"/>
              </a:rPr>
              <a:t>0.02</a:t>
            </a:r>
          </a:p>
          <a:p>
            <a:pPr algn="r">
              <a:spcAft>
                <a:spcPts val="150"/>
              </a:spcAft>
            </a:pPr>
            <a:endParaRPr lang="en-US" sz="1500" b="1" dirty="0">
              <a:latin typeface="Anonymous"/>
              <a:cs typeface="Anonymous"/>
            </a:endParaRPr>
          </a:p>
          <a:p>
            <a:pPr algn="r">
              <a:spcAft>
                <a:spcPts val="150"/>
              </a:spcAft>
            </a:pPr>
            <a:endParaRPr lang="en-US" sz="1500" b="1" dirty="0" smtClean="0">
              <a:latin typeface="Anonymous"/>
              <a:cs typeface="Anonymous"/>
            </a:endParaRPr>
          </a:p>
          <a:p>
            <a:pPr algn="r">
              <a:spcAft>
                <a:spcPts val="150"/>
              </a:spcAft>
            </a:pPr>
            <a:r>
              <a:rPr lang="en-US" sz="1500" b="1" dirty="0" smtClean="0">
                <a:latin typeface="Anonymous"/>
                <a:cs typeface="Anonymous"/>
              </a:rPr>
              <a:t>0.0</a:t>
            </a:r>
          </a:p>
          <a:p>
            <a:pPr algn="r">
              <a:spcAft>
                <a:spcPts val="150"/>
              </a:spcAft>
            </a:pPr>
            <a:endParaRPr lang="en-US" sz="1500" b="1" dirty="0">
              <a:latin typeface="Anonymous"/>
              <a:cs typeface="Anonymous"/>
            </a:endParaRPr>
          </a:p>
          <a:p>
            <a:pPr algn="r">
              <a:spcAft>
                <a:spcPts val="150"/>
              </a:spcAft>
            </a:pPr>
            <a:endParaRPr lang="en-US" sz="1500" b="1" dirty="0" smtClean="0">
              <a:latin typeface="Anonymous"/>
              <a:cs typeface="Anonymous"/>
            </a:endParaRPr>
          </a:p>
          <a:p>
            <a:pPr algn="r">
              <a:spcAft>
                <a:spcPts val="150"/>
              </a:spcAft>
            </a:pPr>
            <a:r>
              <a:rPr lang="en-US" sz="1500" b="1" dirty="0" smtClean="0">
                <a:latin typeface="Anonymous"/>
                <a:cs typeface="Anonymous"/>
              </a:rPr>
              <a:t>-0.02</a:t>
            </a:r>
            <a:endParaRPr lang="en-US" sz="1500" b="1" dirty="0">
              <a:latin typeface="Anonymous"/>
              <a:cs typeface="Anonymou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7281" y="5476618"/>
            <a:ext cx="7853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etaOT-Medium"/>
                <a:cs typeface="MetaOT-Medium"/>
              </a:rPr>
              <a:t>Autocorrelation Lag</a:t>
            </a:r>
            <a:endParaRPr lang="en-US" sz="2400" b="1" dirty="0">
              <a:latin typeface="MetaOT-Medium"/>
              <a:cs typeface="MetaOT-Medium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84998" y="2761824"/>
            <a:ext cx="463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etaOT-Medium"/>
                <a:cs typeface="MetaOT-Medium"/>
              </a:rPr>
              <a:t>Correlation</a:t>
            </a:r>
            <a:endParaRPr lang="en-US" sz="2400" b="1" dirty="0">
              <a:latin typeface="MetaOT-Medium"/>
              <a:cs typeface="MetaOT-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403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21" y="673100"/>
            <a:ext cx="7713333" cy="4639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6428" y="73235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MetaOT-Medium"/>
                <a:cs typeface="MetaOT-Medium"/>
              </a:rPr>
              <a:t>Error-Error </a:t>
            </a:r>
            <a:r>
              <a:rPr lang="en-US" b="1" dirty="0" smtClean="0">
                <a:solidFill>
                  <a:srgbClr val="FF0000"/>
                </a:solidFill>
                <a:latin typeface="MetaOT-Medium"/>
                <a:cs typeface="MetaOT-Medium"/>
              </a:rPr>
              <a:t>ACF</a:t>
            </a:r>
            <a:endParaRPr lang="en-US" b="1" dirty="0">
              <a:solidFill>
                <a:srgbClr val="FF0000"/>
              </a:solidFill>
              <a:latin typeface="MetaOT-Medium"/>
              <a:cs typeface="MetaOT-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0889" y="1069417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MetaOT-Medium"/>
                <a:cs typeface="MetaOT-Medium"/>
              </a:rPr>
              <a:t>Error-Response XCF</a:t>
            </a:r>
            <a:endParaRPr lang="en-US" b="1" dirty="0">
              <a:solidFill>
                <a:srgbClr val="008000"/>
              </a:solidFill>
              <a:latin typeface="MetaOT-Medium"/>
              <a:cs typeface="MetaOT-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3482" y="1406483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MetaOT-Medium"/>
                <a:cs typeface="MetaOT-Medium"/>
              </a:rPr>
              <a:t>Error-</a:t>
            </a:r>
            <a:r>
              <a:rPr lang="en-US" b="1" dirty="0" smtClean="0">
                <a:solidFill>
                  <a:srgbClr val="0000FF"/>
                </a:solidFill>
                <a:latin typeface="MetaOT-Medium"/>
                <a:cs typeface="MetaOT-Medium"/>
              </a:rPr>
              <a:t>Stimulus XCF</a:t>
            </a:r>
            <a:endParaRPr lang="en-US" b="1" dirty="0">
              <a:solidFill>
                <a:srgbClr val="0000FF"/>
              </a:solidFill>
              <a:latin typeface="MetaOT-Medium"/>
              <a:cs typeface="MetaOT-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281" y="5312213"/>
            <a:ext cx="81389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Anonymous"/>
                <a:cs typeface="Anonymous"/>
              </a:rPr>
              <a:t>0     5    10    15    20    25    30    35    40    45    50</a:t>
            </a:r>
            <a:endParaRPr lang="en-US" sz="1500" b="1" dirty="0">
              <a:latin typeface="Anonymous"/>
              <a:cs typeface="Anonymou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252" y="526117"/>
            <a:ext cx="94702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latin typeface="Anonymous"/>
                <a:cs typeface="Anonymous"/>
              </a:rPr>
              <a:t>0.12</a:t>
            </a: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r>
              <a:rPr lang="en-US" sz="1500" b="1" dirty="0" smtClean="0">
                <a:latin typeface="Anonymous"/>
                <a:cs typeface="Anonymous"/>
              </a:rPr>
              <a:t>0.10</a:t>
            </a: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r>
              <a:rPr lang="en-US" sz="1500" b="1" dirty="0" smtClean="0">
                <a:latin typeface="Anonymous"/>
                <a:cs typeface="Anonymous"/>
              </a:rPr>
              <a:t>0.08</a:t>
            </a: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r>
              <a:rPr lang="en-US" sz="1500" b="1" dirty="0" smtClean="0">
                <a:latin typeface="Anonymous"/>
                <a:cs typeface="Anonymous"/>
              </a:rPr>
              <a:t>0.06</a:t>
            </a: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r>
              <a:rPr lang="en-US" sz="1500" b="1" dirty="0" smtClean="0">
                <a:latin typeface="Anonymous"/>
                <a:cs typeface="Anonymous"/>
              </a:rPr>
              <a:t>0.04</a:t>
            </a: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r>
              <a:rPr lang="en-US" sz="1500" b="1" dirty="0" smtClean="0">
                <a:latin typeface="Anonymous"/>
                <a:cs typeface="Anonymous"/>
              </a:rPr>
              <a:t>0.02</a:t>
            </a: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r>
              <a:rPr lang="en-US" sz="1500" b="1" dirty="0" smtClean="0">
                <a:latin typeface="Anonymous"/>
                <a:cs typeface="Anonymous"/>
              </a:rPr>
              <a:t>0.00</a:t>
            </a: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r>
              <a:rPr lang="en-US" sz="1500" b="1" dirty="0" smtClean="0">
                <a:latin typeface="Anonymous"/>
                <a:cs typeface="Anonymous"/>
              </a:rPr>
              <a:t>-0.02</a:t>
            </a: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r>
              <a:rPr lang="en-US" sz="1500" b="1" dirty="0" smtClean="0">
                <a:latin typeface="Anonymous"/>
                <a:cs typeface="Anonymous"/>
              </a:rPr>
              <a:t>-0.04</a:t>
            </a: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r>
              <a:rPr lang="en-US" sz="1500" b="1" dirty="0" smtClean="0">
                <a:latin typeface="Anonymous"/>
                <a:cs typeface="Anonymous"/>
              </a:rPr>
              <a:t>-0.06</a:t>
            </a: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r>
              <a:rPr lang="en-US" sz="1500" b="1" dirty="0" smtClean="0">
                <a:latin typeface="Anonymous"/>
                <a:cs typeface="Anonymous"/>
              </a:rPr>
              <a:t>-0.08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7281" y="5476618"/>
            <a:ext cx="7853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etaOT-Medium"/>
                <a:cs typeface="MetaOT-Medium"/>
              </a:rPr>
              <a:t>Autocorrelation Lag</a:t>
            </a:r>
            <a:endParaRPr lang="en-US" sz="2400" b="1" dirty="0">
              <a:latin typeface="MetaOT-Medium"/>
              <a:cs typeface="MetaOT-Medium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84998" y="2761824"/>
            <a:ext cx="463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etaOT-Medium"/>
                <a:cs typeface="MetaOT-Medium"/>
              </a:rPr>
              <a:t>Correlation</a:t>
            </a:r>
            <a:endParaRPr lang="en-US" sz="2400" b="1" dirty="0">
              <a:latin typeface="MetaOT-Medium"/>
              <a:cs typeface="MetaOT-Medium"/>
            </a:endParaRPr>
          </a:p>
        </p:txBody>
      </p:sp>
    </p:spTree>
    <p:extLst>
      <p:ext uri="{BB962C8B-B14F-4D97-AF65-F5344CB8AC3E}">
        <p14:creationId xmlns:p14="http://schemas.microsoft.com/office/powerpoint/2010/main" val="21190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14" y="239615"/>
            <a:ext cx="6183901" cy="5635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8742" y="5875575"/>
            <a:ext cx="6998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Anonymous"/>
                <a:cs typeface="Anonymous"/>
              </a:rPr>
              <a:t>1                  10                 100   200</a:t>
            </a:r>
            <a:endParaRPr lang="en-US" sz="1500" b="1" dirty="0">
              <a:latin typeface="Anonymous"/>
              <a:cs typeface="Anonymou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672" y="479862"/>
            <a:ext cx="9470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latin typeface="Anonymous"/>
                <a:cs typeface="Anonymous"/>
              </a:rPr>
              <a:t>200</a:t>
            </a: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endParaRPr lang="en-US" sz="1500" b="1" dirty="0" smtClean="0">
              <a:latin typeface="Anonymous"/>
              <a:cs typeface="Anonymous"/>
            </a:endParaRPr>
          </a:p>
          <a:p>
            <a:pPr algn="r"/>
            <a:r>
              <a:rPr lang="en-US" sz="1500" b="1" dirty="0" smtClean="0">
                <a:latin typeface="Anonymous"/>
                <a:cs typeface="Anonymous"/>
              </a:rPr>
              <a:t>100</a:t>
            </a: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endParaRPr lang="en-US" sz="1500" b="1" dirty="0" smtClean="0">
              <a:latin typeface="Anonymous"/>
              <a:cs typeface="Anonymous"/>
            </a:endParaRP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endParaRPr lang="en-US" sz="1500" b="1" dirty="0" smtClean="0">
              <a:latin typeface="Anonymous"/>
              <a:cs typeface="Anonymous"/>
            </a:endParaRP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endParaRPr lang="en-US" sz="1500" b="1" dirty="0" smtClean="0">
              <a:latin typeface="Anonymous"/>
              <a:cs typeface="Anonymous"/>
            </a:endParaRPr>
          </a:p>
          <a:p>
            <a:pPr algn="r"/>
            <a:endParaRPr lang="en-US" sz="1500" b="1" dirty="0" smtClean="0">
              <a:latin typeface="Anonymous"/>
              <a:cs typeface="Anonymous"/>
            </a:endParaRP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endParaRPr lang="en-US" sz="1500" b="1" dirty="0" smtClean="0">
              <a:latin typeface="Anonymous"/>
              <a:cs typeface="Anonymous"/>
            </a:endParaRPr>
          </a:p>
          <a:p>
            <a:pPr algn="r"/>
            <a:r>
              <a:rPr lang="en-US" sz="1500" b="1" dirty="0" smtClean="0">
                <a:latin typeface="Anonymous"/>
                <a:cs typeface="Anonymous"/>
              </a:rPr>
              <a:t>10</a:t>
            </a: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endParaRPr lang="en-US" sz="1500" b="1" dirty="0" smtClean="0">
              <a:latin typeface="Anonymous"/>
              <a:cs typeface="Anonymous"/>
            </a:endParaRP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endParaRPr lang="en-US" sz="1500" b="1" dirty="0" smtClean="0">
              <a:latin typeface="Anonymous"/>
              <a:cs typeface="Anonymous"/>
            </a:endParaRP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endParaRPr lang="en-US" sz="1500" b="1" dirty="0" smtClean="0">
              <a:latin typeface="Anonymous"/>
              <a:cs typeface="Anonymous"/>
            </a:endParaRPr>
          </a:p>
          <a:p>
            <a:pPr algn="r"/>
            <a:endParaRPr lang="en-US" sz="1500" b="1" dirty="0" smtClean="0">
              <a:latin typeface="Anonymous"/>
              <a:cs typeface="Anonymous"/>
            </a:endParaRPr>
          </a:p>
          <a:p>
            <a:pPr algn="r"/>
            <a:endParaRPr lang="en-US" sz="1500" b="1" dirty="0">
              <a:latin typeface="Anonymous"/>
              <a:cs typeface="Anonymous"/>
            </a:endParaRPr>
          </a:p>
          <a:p>
            <a:pPr algn="r"/>
            <a:endParaRPr lang="en-US" sz="1500" b="1" dirty="0" smtClean="0">
              <a:latin typeface="Anonymous"/>
              <a:cs typeface="Anonymous"/>
            </a:endParaRPr>
          </a:p>
          <a:p>
            <a:pPr algn="r"/>
            <a:r>
              <a:rPr lang="en-US" sz="1500" b="1" dirty="0" smtClean="0">
                <a:latin typeface="Anonymous"/>
                <a:cs typeface="Anonymous"/>
              </a:rPr>
              <a:t>1</a:t>
            </a:r>
            <a:endParaRPr lang="en-US" sz="1500" b="1" dirty="0">
              <a:latin typeface="Anonymous"/>
              <a:cs typeface="Anonymou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9914" y="6035705"/>
            <a:ext cx="618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etaOT-Medium"/>
                <a:cs typeface="MetaOT-Medium"/>
              </a:rPr>
              <a:t>Number presented</a:t>
            </a:r>
            <a:endParaRPr lang="en-US" sz="2400" b="1" dirty="0">
              <a:latin typeface="MetaOT-Medium"/>
              <a:cs typeface="MetaOT-Medium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913575" y="2826763"/>
            <a:ext cx="563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MetaOT-Medium"/>
                <a:cs typeface="MetaOT-Medium"/>
              </a:rPr>
              <a:t>Number reported</a:t>
            </a:r>
            <a:endParaRPr lang="en-US" sz="2400" b="1" dirty="0">
              <a:latin typeface="MetaOT-Medium"/>
              <a:cs typeface="MetaOT-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569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</Words>
  <Application>Microsoft Macintosh PowerPoint</Application>
  <PresentationFormat>On-screen Show (4:3)</PresentationFormat>
  <Paragraphs>79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Vul</dc:creator>
  <cp:lastModifiedBy>Ed Vul</cp:lastModifiedBy>
  <cp:revision>4</cp:revision>
  <dcterms:created xsi:type="dcterms:W3CDTF">2012-07-21T19:29:02Z</dcterms:created>
  <dcterms:modified xsi:type="dcterms:W3CDTF">2012-07-25T01:58:38Z</dcterms:modified>
</cp:coreProperties>
</file>