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2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A288-9C67-3342-A0E6-71810D29905E}" type="datetimeFigureOut">
              <a:rPr lang="en-US" smtClean="0"/>
              <a:t>4/28/13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7219-3FCA-3D49-914B-1CB83CDCA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219200"/>
            <a:ext cx="5562986" cy="4394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5530334" y="3244334"/>
            <a:ext cx="6858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numexpt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54000"/>
            <a:ext cx="7531623" cy="63377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0100" y="254000"/>
            <a:ext cx="626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confidence interval on time constant (x10):  0.7879    2.4468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0" y="623332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confidence interval on floor:  0.6085    0.8584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5530334" y="3244334"/>
            <a:ext cx="6858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numexpt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Macintosh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Vul</dc:creator>
  <cp:lastModifiedBy>Ed Vul</cp:lastModifiedBy>
  <cp:revision>3</cp:revision>
  <dcterms:created xsi:type="dcterms:W3CDTF">2013-04-29T00:44:36Z</dcterms:created>
  <dcterms:modified xsi:type="dcterms:W3CDTF">2013-04-29T03:25:46Z</dcterms:modified>
</cp:coreProperties>
</file>