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20" y="-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06F7-34A8-5342-A9A7-26E15C92774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B5FA-00AB-D84A-9684-AC40F74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06F7-34A8-5342-A9A7-26E15C92774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B5FA-00AB-D84A-9684-AC40F74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2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06F7-34A8-5342-A9A7-26E15C92774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B5FA-00AB-D84A-9684-AC40F74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5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06F7-34A8-5342-A9A7-26E15C92774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B5FA-00AB-D84A-9684-AC40F74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2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06F7-34A8-5342-A9A7-26E15C92774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B5FA-00AB-D84A-9684-AC40F74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06F7-34A8-5342-A9A7-26E15C92774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B5FA-00AB-D84A-9684-AC40F74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0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06F7-34A8-5342-A9A7-26E15C92774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B5FA-00AB-D84A-9684-AC40F74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06F7-34A8-5342-A9A7-26E15C92774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B5FA-00AB-D84A-9684-AC40F74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8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06F7-34A8-5342-A9A7-26E15C92774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B5FA-00AB-D84A-9684-AC40F74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9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06F7-34A8-5342-A9A7-26E15C92774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B5FA-00AB-D84A-9684-AC40F74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7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06F7-34A8-5342-A9A7-26E15C92774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B5FA-00AB-D84A-9684-AC40F74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7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606F7-34A8-5342-A9A7-26E15C92774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B5FA-00AB-D84A-9684-AC40F74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37" y="0"/>
            <a:ext cx="7109086" cy="6046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8137" y="5988576"/>
            <a:ext cx="7109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nonymous Pro"/>
                <a:cs typeface="Anonymous Pro"/>
              </a:rPr>
              <a:t>Block number (10 trials/block)</a:t>
            </a:r>
          </a:p>
          <a:p>
            <a:pPr algn="ctr"/>
            <a:r>
              <a:rPr lang="en-US" b="1" dirty="0" smtClean="0">
                <a:latin typeface="Anonymous Pro"/>
                <a:cs typeface="Anonymous Pro"/>
              </a:rPr>
              <a:t>Training: block 1-25</a:t>
            </a:r>
          </a:p>
          <a:p>
            <a:pPr algn="ctr"/>
            <a:r>
              <a:rPr lang="en-US" b="1" dirty="0" smtClean="0">
                <a:latin typeface="Anonymous Pro"/>
                <a:cs typeface="Anonymous Pro"/>
              </a:rPr>
              <a:t>Testing: block 26-50</a:t>
            </a:r>
            <a:endParaRPr lang="en-US" b="1" dirty="0">
              <a:latin typeface="Anonymous Pro"/>
              <a:cs typeface="Anonymous Pro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1682716" y="2526819"/>
            <a:ext cx="569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nonymous Pro"/>
                <a:cs typeface="Anonymous Pro"/>
              </a:rPr>
              <a:t>Correct response time </a:t>
            </a:r>
            <a:br>
              <a:rPr lang="en-US" b="1" dirty="0" smtClean="0">
                <a:latin typeface="Anonymous Pro"/>
                <a:cs typeface="Anonymous Pro"/>
              </a:rPr>
            </a:br>
            <a:r>
              <a:rPr lang="en-US" b="1" dirty="0" smtClean="0">
                <a:latin typeface="Anonymous Pro"/>
                <a:cs typeface="Anonymous Pro"/>
              </a:rPr>
              <a:t>(log10 scale mean +/- 1 </a:t>
            </a:r>
            <a:r>
              <a:rPr lang="en-US" b="1" dirty="0" err="1" smtClean="0">
                <a:latin typeface="Anonymous Pro"/>
                <a:cs typeface="Anonymous Pro"/>
              </a:rPr>
              <a:t>sem</a:t>
            </a:r>
            <a:r>
              <a:rPr lang="en-US" b="1" dirty="0" smtClean="0">
                <a:latin typeface="Anonymous Pro"/>
                <a:cs typeface="Anonymous Pro"/>
              </a:rPr>
              <a:t>)</a:t>
            </a:r>
            <a:endParaRPr lang="en-US" b="1" dirty="0">
              <a:latin typeface="Anonymous Pro"/>
              <a:cs typeface="Anonymous Pr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1067" y="70376"/>
            <a:ext cx="2898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nonymous Pro"/>
                <a:cs typeface="Anonymous Pro"/>
              </a:rPr>
              <a:t>Testing:</a:t>
            </a:r>
            <a:endParaRPr lang="en-US" b="1" dirty="0">
              <a:latin typeface="Anonymous Pro"/>
              <a:cs typeface="Anonymous Pro"/>
            </a:endParaRPr>
          </a:p>
          <a:p>
            <a:pPr algn="r"/>
            <a:r>
              <a:rPr lang="en-US" b="1" dirty="0" smtClean="0">
                <a:latin typeface="Anonymous Pro"/>
                <a:cs typeface="Anonymous Pro"/>
              </a:rPr>
              <a:t>Constant for all</a:t>
            </a:r>
          </a:p>
          <a:p>
            <a:pPr algn="r"/>
            <a:r>
              <a:rPr lang="en-US" b="1" dirty="0" smtClean="0">
                <a:latin typeface="Anonymous Pro"/>
                <a:cs typeface="Anonymous Pro"/>
              </a:rPr>
              <a:t>Mapping the same as training in positive conditions.</a:t>
            </a:r>
            <a:endParaRPr lang="en-US" b="1" dirty="0">
              <a:latin typeface="Anonymous Pro"/>
              <a:cs typeface="Anonymous Pr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6803" y="70376"/>
            <a:ext cx="267819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nonymous Pro"/>
                <a:cs typeface="Anonymous Pro"/>
              </a:rPr>
              <a:t>Training:</a:t>
            </a:r>
          </a:p>
          <a:p>
            <a:pPr algn="r"/>
            <a:r>
              <a:rPr lang="en-US" b="1" dirty="0" smtClean="0">
                <a:solidFill>
                  <a:srgbClr val="008000"/>
                </a:solidFill>
                <a:latin typeface="Anonymous Pro"/>
                <a:cs typeface="Anonymous Pro"/>
              </a:rPr>
              <a:t>Easy +</a:t>
            </a:r>
          </a:p>
          <a:p>
            <a:pPr algn="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nonymous Pro"/>
                <a:cs typeface="Anonymous Pro"/>
              </a:rPr>
              <a:t>Easy -</a:t>
            </a:r>
          </a:p>
          <a:p>
            <a:pPr algn="r"/>
            <a:r>
              <a:rPr lang="en-US" b="1" dirty="0" smtClean="0">
                <a:solidFill>
                  <a:srgbClr val="800000"/>
                </a:solidFill>
                <a:latin typeface="Anonymous Pro"/>
                <a:cs typeface="Anonymous Pro"/>
              </a:rPr>
              <a:t>Hard +</a:t>
            </a:r>
          </a:p>
          <a:p>
            <a:pPr algn="r"/>
            <a:r>
              <a:rPr lang="en-US" b="1" dirty="0" smtClean="0">
                <a:solidFill>
                  <a:srgbClr val="660066"/>
                </a:solidFill>
                <a:latin typeface="Anonymous Pro"/>
                <a:cs typeface="Anonymous Pro"/>
              </a:rPr>
              <a:t>Hard -</a:t>
            </a:r>
          </a:p>
          <a:p>
            <a:pPr algn="r"/>
            <a:r>
              <a:rPr lang="en-US" b="1" dirty="0" smtClean="0">
                <a:latin typeface="Anonymous Pro"/>
                <a:cs typeface="Anonymous Pro"/>
              </a:rPr>
              <a:t>Motor only</a:t>
            </a:r>
            <a:endParaRPr lang="en-US" b="1" dirty="0">
              <a:latin typeface="Anonymous Pro"/>
              <a:cs typeface="Anonymous Pro"/>
            </a:endParaRPr>
          </a:p>
        </p:txBody>
      </p:sp>
    </p:spTree>
    <p:extLst>
      <p:ext uri="{BB962C8B-B14F-4D97-AF65-F5344CB8AC3E}">
        <p14:creationId xmlns:p14="http://schemas.microsoft.com/office/powerpoint/2010/main" val="345875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86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49</Words>
  <Application>Microsoft Macintosh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Vul</dc:creator>
  <cp:lastModifiedBy>Ed Vul</cp:lastModifiedBy>
  <cp:revision>6</cp:revision>
  <dcterms:created xsi:type="dcterms:W3CDTF">2014-04-23T16:07:56Z</dcterms:created>
  <dcterms:modified xsi:type="dcterms:W3CDTF">2014-04-23T16:18:13Z</dcterms:modified>
</cp:coreProperties>
</file>