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1224136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Input Interface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15616" y="4077072"/>
            <a:ext cx="72008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XADC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51520" y="4149080"/>
            <a:ext cx="648072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ADC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4077072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Digital Sound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4005064"/>
            <a:ext cx="1224136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Filters</a:t>
            </a:r>
            <a:endParaRPr lang="fr-CH" dirty="0" smtClean="0"/>
          </a:p>
          <a:p>
            <a:pPr algn="ctr"/>
            <a:r>
              <a:rPr lang="fr-CH" dirty="0" smtClean="0"/>
              <a:t>Manager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436096" y="4149080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Volume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308304" y="4149080"/>
            <a:ext cx="720080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491880" y="2204864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User Interface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580112" y="1988840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Screen</a:t>
            </a:r>
            <a:endParaRPr lang="fr-CH" dirty="0" smtClean="0"/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652120" y="3284984"/>
            <a:ext cx="57606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17" name="Connecteur en angle 16"/>
          <p:cNvCxnSpPr>
            <a:stCxn id="7" idx="3"/>
          </p:cNvCxnSpPr>
          <p:nvPr/>
        </p:nvCxnSpPr>
        <p:spPr>
          <a:xfrm>
            <a:off x="183569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16"/>
          <p:cNvCxnSpPr/>
          <p:nvPr/>
        </p:nvCxnSpPr>
        <p:spPr>
          <a:xfrm>
            <a:off x="327585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16"/>
          <p:cNvCxnSpPr/>
          <p:nvPr/>
        </p:nvCxnSpPr>
        <p:spPr>
          <a:xfrm>
            <a:off x="5004048" y="443711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16"/>
          <p:cNvCxnSpPr/>
          <p:nvPr/>
        </p:nvCxnSpPr>
        <p:spPr>
          <a:xfrm>
            <a:off x="6660232" y="4509120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16"/>
          <p:cNvCxnSpPr/>
          <p:nvPr/>
        </p:nvCxnSpPr>
        <p:spPr>
          <a:xfrm>
            <a:off x="3995936" y="3212976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16"/>
          <p:cNvCxnSpPr/>
          <p:nvPr/>
        </p:nvCxnSpPr>
        <p:spPr>
          <a:xfrm>
            <a:off x="4788024" y="256490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16"/>
          <p:cNvCxnSpPr/>
          <p:nvPr/>
        </p:nvCxnSpPr>
        <p:spPr>
          <a:xfrm flipV="1">
            <a:off x="5004048" y="3501008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16"/>
          <p:cNvCxnSpPr/>
          <p:nvPr/>
        </p:nvCxnSpPr>
        <p:spPr>
          <a:xfrm>
            <a:off x="6372200" y="3573016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16"/>
          <p:cNvCxnSpPr/>
          <p:nvPr/>
        </p:nvCxnSpPr>
        <p:spPr>
          <a:xfrm flipV="1">
            <a:off x="6084168" y="285293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24128" y="836712"/>
            <a:ext cx="115212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</a:t>
            </a:r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cxnSp>
        <p:nvCxnSpPr>
          <p:cNvPr id="48" name="Connecteur en angle 16"/>
          <p:cNvCxnSpPr/>
          <p:nvPr/>
        </p:nvCxnSpPr>
        <p:spPr>
          <a:xfrm flipV="1">
            <a:off x="6300192" y="155679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16"/>
          <p:cNvCxnSpPr/>
          <p:nvPr/>
        </p:nvCxnSpPr>
        <p:spPr>
          <a:xfrm>
            <a:off x="6948264" y="112474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452320" y="321297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Leds</a:t>
            </a:r>
            <a:endParaRPr lang="fr-CH" dirty="0" smtClean="0"/>
          </a:p>
          <a:p>
            <a:pPr algn="ctr"/>
            <a:r>
              <a:rPr lang="fr-CH" dirty="0" smtClean="0"/>
              <a:t>7 Segments</a:t>
            </a:r>
            <a:endParaRPr lang="en-GB" dirty="0"/>
          </a:p>
        </p:txBody>
      </p:sp>
      <p:sp>
        <p:nvSpPr>
          <p:cNvPr id="53" name="ZoneTexte 52"/>
          <p:cNvSpPr txBox="1"/>
          <p:nvPr/>
        </p:nvSpPr>
        <p:spPr>
          <a:xfrm>
            <a:off x="7740352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4" name="ZoneTexte 53"/>
          <p:cNvSpPr txBox="1"/>
          <p:nvPr/>
        </p:nvSpPr>
        <p:spPr>
          <a:xfrm>
            <a:off x="813588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Speakers</a:t>
            </a:r>
            <a:endParaRPr lang="en-GB" dirty="0"/>
          </a:p>
        </p:txBody>
      </p:sp>
      <p:cxnSp>
        <p:nvCxnSpPr>
          <p:cNvPr id="55" name="Connecteur en angle 16"/>
          <p:cNvCxnSpPr/>
          <p:nvPr/>
        </p:nvCxnSpPr>
        <p:spPr>
          <a:xfrm>
            <a:off x="2483768" y="2636912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-108520" y="2132856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Buttons</a:t>
            </a:r>
          </a:p>
          <a:p>
            <a:pPr algn="ctr"/>
            <a:r>
              <a:rPr lang="fr-CH" sz="1200" dirty="0" err="1" smtClean="0"/>
              <a:t>Switches</a:t>
            </a:r>
            <a:endParaRPr lang="en-GB" sz="1200" dirty="0"/>
          </a:p>
        </p:txBody>
      </p:sp>
      <p:cxnSp>
        <p:nvCxnSpPr>
          <p:cNvPr id="58" name="Connecteur en angle 16"/>
          <p:cNvCxnSpPr/>
          <p:nvPr/>
        </p:nvCxnSpPr>
        <p:spPr>
          <a:xfrm>
            <a:off x="395536" y="28529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668344" y="206084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External</a:t>
            </a:r>
            <a:r>
              <a:rPr lang="fr-CH" dirty="0" smtClean="0"/>
              <a:t> Memory</a:t>
            </a:r>
            <a:endParaRPr lang="en-GB" dirty="0"/>
          </a:p>
        </p:txBody>
      </p:sp>
      <p:cxnSp>
        <p:nvCxnSpPr>
          <p:cNvPr id="68" name="Connecteur en angle 67"/>
          <p:cNvCxnSpPr/>
          <p:nvPr/>
        </p:nvCxnSpPr>
        <p:spPr>
          <a:xfrm>
            <a:off x="6876256" y="2420888"/>
            <a:ext cx="64807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83568" y="4293096"/>
            <a:ext cx="86409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33" name="Connecteur en angle 16"/>
          <p:cNvCxnSpPr/>
          <p:nvPr/>
        </p:nvCxnSpPr>
        <p:spPr>
          <a:xfrm>
            <a:off x="1835696" y="4581128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87824" y="3933056"/>
            <a:ext cx="2088232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Frequency</a:t>
            </a:r>
            <a:r>
              <a:rPr lang="fr-CH" dirty="0" smtClean="0"/>
              <a:t> Bands</a:t>
            </a:r>
          </a:p>
          <a:p>
            <a:pPr algn="ctr"/>
            <a:r>
              <a:rPr lang="fr-CH" dirty="0" smtClean="0"/>
              <a:t>Amplitudes</a:t>
            </a:r>
            <a:endParaRPr lang="en-GB" dirty="0"/>
          </a:p>
        </p:txBody>
      </p:sp>
      <p:cxnSp>
        <p:nvCxnSpPr>
          <p:cNvPr id="36" name="Connecteur en angle 16"/>
          <p:cNvCxnSpPr/>
          <p:nvPr/>
        </p:nvCxnSpPr>
        <p:spPr>
          <a:xfrm flipV="1">
            <a:off x="3995936" y="3573016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15816" y="2348880"/>
            <a:ext cx="208823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Frame Construction</a:t>
            </a:r>
            <a:endParaRPr lang="en-GB" dirty="0"/>
          </a:p>
        </p:txBody>
      </p:sp>
      <p:pic>
        <p:nvPicPr>
          <p:cNvPr id="1028" name="Picture 4" descr="http://www.behringer.com/assets/Equalizer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916832"/>
            <a:ext cx="1944216" cy="1944216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6588224" y="1700808"/>
            <a:ext cx="2304256" cy="2304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932040" y="908720"/>
            <a:ext cx="1296144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Interface</a:t>
            </a:r>
            <a:endParaRPr lang="en-GB" dirty="0"/>
          </a:p>
        </p:txBody>
      </p:sp>
      <p:cxnSp>
        <p:nvCxnSpPr>
          <p:cNvPr id="50" name="Connecteur en angle 16"/>
          <p:cNvCxnSpPr/>
          <p:nvPr/>
        </p:nvCxnSpPr>
        <p:spPr>
          <a:xfrm>
            <a:off x="6300192" y="1268760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36296" y="10527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611560" y="1700808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Ideas:</a:t>
            </a:r>
          </a:p>
          <a:p>
            <a:pPr>
              <a:buFontTx/>
              <a:buChar char="-"/>
            </a:pPr>
            <a:r>
              <a:rPr lang="en-US" dirty="0" smtClean="0"/>
              <a:t>Colors based on Y axis</a:t>
            </a:r>
          </a:p>
          <a:p>
            <a:pPr>
              <a:buFontTx/>
              <a:buChar char="-"/>
            </a:pPr>
            <a:r>
              <a:rPr lang="en-US" dirty="0" smtClean="0"/>
              <a:t> Based on Amplitude and X axis, color the boxes or not</a:t>
            </a:r>
            <a:endParaRPr lang="en-GB" dirty="0"/>
          </a:p>
        </p:txBody>
      </p:sp>
      <p:cxnSp>
        <p:nvCxnSpPr>
          <p:cNvPr id="59" name="Connecteur en angle 16"/>
          <p:cNvCxnSpPr/>
          <p:nvPr/>
        </p:nvCxnSpPr>
        <p:spPr>
          <a:xfrm flipV="1">
            <a:off x="3851920" y="1340768"/>
            <a:ext cx="936104" cy="864096"/>
          </a:xfrm>
          <a:prstGeom prst="bentConnector3">
            <a:avLst>
              <a:gd name="adj1" fmla="val 2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55</Words>
  <Application>Microsoft Office PowerPoint</Application>
  <PresentationFormat>Affichage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Ragingsoul</dc:creator>
  <cp:lastModifiedBy>RagingZen</cp:lastModifiedBy>
  <cp:revision>34</cp:revision>
  <dcterms:created xsi:type="dcterms:W3CDTF">2015-03-19T19:59:48Z</dcterms:created>
  <dcterms:modified xsi:type="dcterms:W3CDTF">2015-05-18T22:49:21Z</dcterms:modified>
</cp:coreProperties>
</file>