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23/05/2015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23/05/2015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23/05/2015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23/05/2015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Dimensionnement </a:t>
            </a:r>
            <a:r>
              <a:rPr lang="fr-CH" dirty="0" err="1" smtClean="0"/>
              <a:t>Equillizer</a:t>
            </a:r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1556792"/>
            <a:ext cx="6840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Initial Idea: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FFT Depth at 16384(2^14)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16 bars from 20 to 20kHz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Fs=48kHz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detect a 20Hz signal, FFT must look for at least 50ms for 1 period. With the above values, the FFT would look over 341ms.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Problem</a:t>
            </a:r>
          </a:p>
          <a:p>
            <a:r>
              <a:rPr lang="en-US" dirty="0" smtClean="0"/>
              <a:t> it generates a frame also every 341 ms, which is 3 FPS, and visually wasn’t good looking.</a:t>
            </a:r>
          </a:p>
          <a:p>
            <a:r>
              <a:rPr lang="en-US" dirty="0" smtClean="0"/>
              <a:t>It also creates an input lag on the display by the same amount of time + the rest of the FPGA delay. </a:t>
            </a:r>
          </a:p>
          <a:p>
            <a:r>
              <a:rPr lang="en-US" dirty="0" smtClean="0">
                <a:sym typeface="Wingdings" pitchFamily="2" charset="2"/>
              </a:rPr>
              <a:t> Was too far behind the sound to make it look good.</a:t>
            </a:r>
            <a:endParaRPr lang="en-US" dirty="0" smtClean="0"/>
          </a:p>
          <a:p>
            <a:r>
              <a:rPr lang="fr-CH" dirty="0" smtClean="0">
                <a:sym typeface="Wingdings" pitchFamily="2" charset="2"/>
              </a:rPr>
              <a:t>  </a:t>
            </a:r>
            <a:endParaRPr lang="fr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6" name="Picture 2" descr="http://3.bp.blogspot.com/-go3tDQ5OpGk/TgCdHLfx0WI/AAAAAAAABXw/z3bgAxR86S0/s1600/EQ260-f-big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2276872"/>
            <a:ext cx="11161240" cy="3063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New Stats:</a:t>
            </a:r>
          </a:p>
          <a:p>
            <a:r>
              <a:rPr lang="en-US" sz="1800" dirty="0" smtClean="0"/>
              <a:t>FFT Depth at 8192 (2^13) </a:t>
            </a:r>
          </a:p>
          <a:p>
            <a:r>
              <a:rPr lang="en-US" sz="1800" dirty="0" smtClean="0"/>
              <a:t>22 bars for more granularity </a:t>
            </a:r>
          </a:p>
          <a:p>
            <a:r>
              <a:rPr lang="en-US" sz="1800" dirty="0" err="1" smtClean="0"/>
              <a:t>fs</a:t>
            </a:r>
            <a:r>
              <a:rPr lang="en-US" sz="1800" dirty="0" smtClean="0"/>
              <a:t>=96kHz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 frame is then generated every 85ms,  which makes 11 FPS, visually acceptable, same for the input lag.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The low frequencies, difficult to observe, are removed and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bar will take frequencies up to 160Hz.</a:t>
            </a:r>
          </a:p>
          <a:p>
            <a:pPr>
              <a:buNone/>
            </a:pPr>
            <a:r>
              <a:rPr lang="en-US" sz="1800" dirty="0" smtClean="0"/>
              <a:t>The number of bars are increased to 22, for more granularity. </a:t>
            </a:r>
          </a:p>
          <a:p>
            <a:endParaRPr lang="fr-CH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6096" y="2924944"/>
            <a:ext cx="28803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5076056" y="3212976"/>
            <a:ext cx="2880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4716016" y="3501008"/>
            <a:ext cx="28803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4355976" y="3789040"/>
            <a:ext cx="28803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3995936" y="4005064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3635896" y="4221088"/>
            <a:ext cx="2880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2195736" y="4149080"/>
            <a:ext cx="28803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/>
          <p:cNvSpPr/>
          <p:nvPr/>
        </p:nvSpPr>
        <p:spPr>
          <a:xfrm>
            <a:off x="1835696" y="3933056"/>
            <a:ext cx="2880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/>
          <p:cNvSpPr/>
          <p:nvPr/>
        </p:nvSpPr>
        <p:spPr>
          <a:xfrm>
            <a:off x="1475656" y="3645024"/>
            <a:ext cx="28803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/>
          <p:cNvSpPr/>
          <p:nvPr/>
        </p:nvSpPr>
        <p:spPr>
          <a:xfrm>
            <a:off x="1115616" y="3356992"/>
            <a:ext cx="28803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/>
          <p:cNvSpPr/>
          <p:nvPr/>
        </p:nvSpPr>
        <p:spPr>
          <a:xfrm>
            <a:off x="35496" y="2420888"/>
            <a:ext cx="28803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/>
          <p:cNvSpPr/>
          <p:nvPr/>
        </p:nvSpPr>
        <p:spPr>
          <a:xfrm>
            <a:off x="395536" y="2708920"/>
            <a:ext cx="28803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 16"/>
          <p:cNvSpPr/>
          <p:nvPr/>
        </p:nvSpPr>
        <p:spPr>
          <a:xfrm>
            <a:off x="755576" y="3068960"/>
            <a:ext cx="288032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2555776" y="4437112"/>
            <a:ext cx="2880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915816" y="4725144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/>
          <p:cNvSpPr/>
          <p:nvPr/>
        </p:nvSpPr>
        <p:spPr>
          <a:xfrm>
            <a:off x="3275856" y="4509120"/>
            <a:ext cx="2880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/>
          <p:cNvSpPr txBox="1"/>
          <p:nvPr/>
        </p:nvSpPr>
        <p:spPr>
          <a:xfrm>
            <a:off x="-36512" y="20608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160</a:t>
            </a:r>
            <a:endParaRPr lang="fr-CH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95536" y="234888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200</a:t>
            </a:r>
            <a:endParaRPr lang="fr-CH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683568" y="278092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250</a:t>
            </a:r>
            <a:endParaRPr lang="fr-CH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043608" y="306896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315</a:t>
            </a:r>
            <a:endParaRPr lang="fr-CH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1475656" y="335699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400</a:t>
            </a:r>
            <a:endParaRPr lang="fr-CH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35696" y="357301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500</a:t>
            </a:r>
            <a:endParaRPr lang="fr-CH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123728" y="38610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630</a:t>
            </a:r>
            <a:endParaRPr lang="fr-CH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483768" y="4077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800</a:t>
            </a:r>
            <a:endParaRPr lang="fr-CH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15816" y="436510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1k</a:t>
            </a:r>
            <a:endParaRPr lang="fr-CH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131840" y="40770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1.25k</a:t>
            </a:r>
            <a:endParaRPr lang="fr-CH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563888" y="391331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1.6k</a:t>
            </a:r>
            <a:endParaRPr lang="fr-CH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923928" y="369728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2k</a:t>
            </a:r>
            <a:endParaRPr lang="fr-CH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4283968" y="3409255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2.5k</a:t>
            </a:r>
            <a:endParaRPr lang="fr-CH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99992" y="319323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3.15k</a:t>
            </a:r>
            <a:endParaRPr lang="fr-CH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5004048" y="290519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4k</a:t>
            </a:r>
            <a:endParaRPr lang="fr-CH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436096" y="261716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5k</a:t>
            </a:r>
            <a:endParaRPr lang="fr-CH" sz="1400" dirty="0"/>
          </a:p>
        </p:txBody>
      </p:sp>
      <p:sp>
        <p:nvSpPr>
          <p:cNvPr id="41" name="Rectangle 40"/>
          <p:cNvSpPr/>
          <p:nvPr/>
        </p:nvSpPr>
        <p:spPr>
          <a:xfrm>
            <a:off x="5796136" y="2780928"/>
            <a:ext cx="288032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ZoneTexte 41"/>
          <p:cNvSpPr txBox="1"/>
          <p:nvPr/>
        </p:nvSpPr>
        <p:spPr>
          <a:xfrm>
            <a:off x="5724128" y="24731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6.3k</a:t>
            </a:r>
            <a:endParaRPr lang="fr-CH" sz="1400" dirty="0"/>
          </a:p>
        </p:txBody>
      </p:sp>
      <p:sp>
        <p:nvSpPr>
          <p:cNvPr id="43" name="Rectangle 42"/>
          <p:cNvSpPr/>
          <p:nvPr/>
        </p:nvSpPr>
        <p:spPr>
          <a:xfrm>
            <a:off x="6228184" y="2636912"/>
            <a:ext cx="288032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ZoneTexte 43"/>
          <p:cNvSpPr txBox="1"/>
          <p:nvPr/>
        </p:nvSpPr>
        <p:spPr>
          <a:xfrm>
            <a:off x="6156176" y="22768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8k</a:t>
            </a:r>
            <a:endParaRPr lang="fr-CH" sz="1400" dirty="0"/>
          </a:p>
        </p:txBody>
      </p:sp>
      <p:sp>
        <p:nvSpPr>
          <p:cNvPr id="45" name="Rectangle 44"/>
          <p:cNvSpPr/>
          <p:nvPr/>
        </p:nvSpPr>
        <p:spPr>
          <a:xfrm>
            <a:off x="6660232" y="2420888"/>
            <a:ext cx="28803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ZoneTexte 45"/>
          <p:cNvSpPr txBox="1"/>
          <p:nvPr/>
        </p:nvSpPr>
        <p:spPr>
          <a:xfrm>
            <a:off x="6588224" y="218511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10k</a:t>
            </a:r>
            <a:endParaRPr lang="fr-CH" sz="1400" dirty="0"/>
          </a:p>
        </p:txBody>
      </p:sp>
      <p:sp>
        <p:nvSpPr>
          <p:cNvPr id="47" name="Rectangle 46"/>
          <p:cNvSpPr/>
          <p:nvPr/>
        </p:nvSpPr>
        <p:spPr>
          <a:xfrm>
            <a:off x="7092280" y="2276872"/>
            <a:ext cx="288032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ZoneTexte 47"/>
          <p:cNvSpPr txBox="1"/>
          <p:nvPr/>
        </p:nvSpPr>
        <p:spPr>
          <a:xfrm>
            <a:off x="7020272" y="196909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12.5k</a:t>
            </a:r>
            <a:endParaRPr lang="fr-CH" sz="1400" dirty="0"/>
          </a:p>
        </p:txBody>
      </p:sp>
      <p:sp>
        <p:nvSpPr>
          <p:cNvPr id="49" name="Rectangle 48"/>
          <p:cNvSpPr/>
          <p:nvPr/>
        </p:nvSpPr>
        <p:spPr>
          <a:xfrm>
            <a:off x="7596336" y="2204864"/>
            <a:ext cx="288032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ZoneTexte 49"/>
          <p:cNvSpPr txBox="1"/>
          <p:nvPr/>
        </p:nvSpPr>
        <p:spPr>
          <a:xfrm>
            <a:off x="7524328" y="191683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16k</a:t>
            </a:r>
            <a:endParaRPr lang="fr-CH" sz="1400" dirty="0"/>
          </a:p>
        </p:txBody>
      </p:sp>
      <p:sp>
        <p:nvSpPr>
          <p:cNvPr id="51" name="Rectangle 50"/>
          <p:cNvSpPr/>
          <p:nvPr/>
        </p:nvSpPr>
        <p:spPr>
          <a:xfrm>
            <a:off x="8028384" y="1988840"/>
            <a:ext cx="28803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ZoneTexte 51"/>
          <p:cNvSpPr txBox="1"/>
          <p:nvPr/>
        </p:nvSpPr>
        <p:spPr>
          <a:xfrm>
            <a:off x="7956376" y="170080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20k</a:t>
            </a:r>
            <a:endParaRPr lang="fr-CH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err="1" smtClean="0"/>
              <a:t>Creating</a:t>
            </a:r>
            <a:r>
              <a:rPr lang="fr-CH" dirty="0" smtClean="0"/>
              <a:t> the Bars amplifications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fr-CH" dirty="0" err="1" smtClean="0"/>
              <a:t>Adds</a:t>
            </a:r>
            <a:r>
              <a:rPr lang="fr-CH" dirty="0" smtClean="0"/>
              <a:t> up all the amplitudes </a:t>
            </a:r>
            <a:r>
              <a:rPr lang="fr-CH" dirty="0" err="1" smtClean="0"/>
              <a:t>seen</a:t>
            </a:r>
            <a:r>
              <a:rPr lang="fr-CH" dirty="0" smtClean="0"/>
              <a:t> to the </a:t>
            </a:r>
            <a:r>
              <a:rPr lang="fr-CH" dirty="0" err="1" smtClean="0"/>
              <a:t>specified</a:t>
            </a:r>
            <a:r>
              <a:rPr lang="fr-CH" dirty="0" smtClean="0"/>
              <a:t> </a:t>
            </a:r>
            <a:r>
              <a:rPr lang="fr-CH" dirty="0" err="1" smtClean="0"/>
              <a:t>frequency</a:t>
            </a:r>
            <a:r>
              <a:rPr lang="fr-CH" dirty="0" smtClean="0"/>
              <a:t> </a:t>
            </a:r>
            <a:r>
              <a:rPr lang="fr-CH" dirty="0" err="1" smtClean="0"/>
              <a:t>based</a:t>
            </a:r>
            <a:r>
              <a:rPr lang="fr-CH" dirty="0" smtClean="0"/>
              <a:t> on a LUT table</a:t>
            </a:r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4860032" y="1628800"/>
          <a:ext cx="3384375" cy="4064002"/>
        </p:xfrm>
        <a:graphic>
          <a:graphicData uri="http://schemas.openxmlformats.org/drawingml/2006/table">
            <a:tbl>
              <a:tblPr/>
              <a:tblGrid>
                <a:gridCol w="1128125"/>
                <a:gridCol w="1128125"/>
                <a:gridCol w="1128125"/>
              </a:tblGrid>
              <a:tr h="319162"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Frequency</a:t>
                      </a:r>
                      <a:r>
                        <a:rPr lang="fr-CH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Hz</a:t>
                      </a:r>
                      <a:endParaRPr lang="fr-CH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AXI_user_index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315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213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3150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269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341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538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683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853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1067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1365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0220"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20000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H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1707</a:t>
                      </a:r>
                    </a:p>
                  </a:txBody>
                  <a:tcPr marL="7092" marR="7092" marT="70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Scope </a:t>
            </a:r>
            <a:r>
              <a:rPr lang="fr-CH" dirty="0" err="1" smtClean="0"/>
              <a:t>visualization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The scope  uses 2 block Rams to display the </a:t>
            </a:r>
            <a:r>
              <a:rPr lang="fr-CH" dirty="0" err="1" smtClean="0"/>
              <a:t>sound</a:t>
            </a:r>
            <a:r>
              <a:rPr lang="fr-CH" dirty="0" smtClean="0"/>
              <a:t> </a:t>
            </a:r>
            <a:r>
              <a:rPr lang="fr-CH" dirty="0" err="1" smtClean="0"/>
              <a:t>wave</a:t>
            </a:r>
            <a:r>
              <a:rPr lang="fr-CH" dirty="0" smtClean="0"/>
              <a:t>.</a:t>
            </a:r>
          </a:p>
          <a:p>
            <a:r>
              <a:rPr lang="fr-CH" dirty="0" smtClean="0"/>
              <a:t>The first block Ram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constanlty</a:t>
            </a:r>
            <a:r>
              <a:rPr lang="fr-CH" dirty="0" smtClean="0"/>
              <a:t> </a:t>
            </a:r>
            <a:r>
              <a:rPr lang="fr-CH" dirty="0" err="1" smtClean="0"/>
              <a:t>updated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sound</a:t>
            </a:r>
            <a:r>
              <a:rPr lang="fr-CH" dirty="0" smtClean="0"/>
              <a:t> </a:t>
            </a:r>
            <a:r>
              <a:rPr lang="fr-CH" dirty="0" err="1" smtClean="0"/>
              <a:t>samples</a:t>
            </a:r>
            <a:r>
              <a:rPr lang="fr-CH" dirty="0" smtClean="0"/>
              <a:t>. </a:t>
            </a:r>
          </a:p>
          <a:p>
            <a:r>
              <a:rPr lang="fr-CH" dirty="0" smtClean="0"/>
              <a:t>The 2</a:t>
            </a:r>
            <a:r>
              <a:rPr lang="fr-CH" baseline="30000" dirty="0" smtClean="0"/>
              <a:t>nd</a:t>
            </a:r>
            <a:r>
              <a:rPr lang="fr-CH" dirty="0" smtClean="0"/>
              <a:t> block ram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there</a:t>
            </a:r>
            <a:r>
              <a:rPr lang="fr-CH" dirty="0" smtClean="0"/>
              <a:t> to have </a:t>
            </a:r>
            <a:r>
              <a:rPr lang="fr-CH" dirty="0" err="1" smtClean="0"/>
              <a:t>coherent</a:t>
            </a:r>
            <a:r>
              <a:rPr lang="fr-CH" dirty="0" smtClean="0"/>
              <a:t> information </a:t>
            </a:r>
            <a:r>
              <a:rPr lang="fr-CH" dirty="0" err="1" smtClean="0"/>
              <a:t>through</a:t>
            </a:r>
            <a:r>
              <a:rPr lang="fr-CH" dirty="0" smtClean="0"/>
              <a:t> a single frame </a:t>
            </a:r>
            <a:r>
              <a:rPr lang="fr-CH" dirty="0" err="1" smtClean="0"/>
              <a:t>when</a:t>
            </a:r>
            <a:r>
              <a:rPr lang="fr-CH" dirty="0" smtClean="0"/>
              <a:t> </a:t>
            </a:r>
            <a:r>
              <a:rPr lang="fr-CH" dirty="0" err="1" smtClean="0"/>
              <a:t>displaying</a:t>
            </a:r>
            <a:r>
              <a:rPr lang="fr-CH" dirty="0" smtClean="0"/>
              <a:t> </a:t>
            </a:r>
            <a:r>
              <a:rPr lang="fr-CH" dirty="0" err="1" smtClean="0"/>
              <a:t>it</a:t>
            </a:r>
            <a:r>
              <a:rPr lang="fr-CH" dirty="0" smtClean="0"/>
              <a:t>.</a:t>
            </a:r>
          </a:p>
          <a:p>
            <a:endParaRPr lang="fr-C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5197</TotalTime>
  <Words>308</Words>
  <Application>Microsoft Office PowerPoint</Application>
  <PresentationFormat>Affichage à l'écran (4:3)</PresentationFormat>
  <Paragraphs>97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Dimensionnement Equillizer </vt:lpstr>
      <vt:lpstr>Diapositive 2</vt:lpstr>
      <vt:lpstr>Diapositive 3</vt:lpstr>
      <vt:lpstr>Diapositive 4</vt:lpstr>
      <vt:lpstr>Creating the Bars amplifications</vt:lpstr>
      <vt:lpstr>Scope visualization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RagingZen</dc:creator>
  <cp:lastModifiedBy>RagingZen</cp:lastModifiedBy>
  <cp:revision>127</cp:revision>
  <dcterms:created xsi:type="dcterms:W3CDTF">2015-04-16T21:22:54Z</dcterms:created>
  <dcterms:modified xsi:type="dcterms:W3CDTF">2015-05-24T08:26:23Z</dcterms:modified>
</cp:coreProperties>
</file>