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7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09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93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1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4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87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3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96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72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1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44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1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69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1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9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3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5305-01D2-4D2E-A617-8E49C3CC77B8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7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ta.istanbu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İklim Değişikliği ve İstanbul</a:t>
            </a:r>
          </a:p>
        </p:txBody>
      </p:sp>
    </p:spTree>
    <p:extLst>
      <p:ext uri="{BB962C8B-B14F-4D97-AF65-F5344CB8AC3E}">
        <p14:creationId xmlns:p14="http://schemas.microsoft.com/office/powerpoint/2010/main" val="90874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Ağaç ve Çalı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Ağaçlar ve çalılar, CO2 emerek atmosferdeki karbonu azaltarak küresel ısınmayı engellerler.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Erozyonu önleyerek toprak kaybını engellerler ve bu, iklim değişikliği ile ilişkilendirilen sorunlara katkıda bulunur.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Habitatlar ve biyoçeşitliliği destekler, küresel ısınmanın neden olduğu habitat değişikliklerini azaltır.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 döngüsünü düzenler, yerel iklimleri etkiler ve aşırı hava olaylarını azaltabilir.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Sera gazlarının atmosfere salınımını azaltarak küresel ısınmayı yavaşlatır.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Hava kalitesini iyileştirir ve insan sağlığına ve iklim değişikliği ile mücadeleye katkıda bulunur.</a:t>
            </a:r>
          </a:p>
        </p:txBody>
      </p:sp>
    </p:spTree>
    <p:extLst>
      <p:ext uri="{BB962C8B-B14F-4D97-AF65-F5344CB8AC3E}">
        <p14:creationId xmlns:p14="http://schemas.microsoft.com/office/powerpoint/2010/main" val="424821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3766583C-A847-E7DB-90E4-E93B0808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AC0C848-55AB-B9FD-7132-B1A9B54BA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5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F7A0545-86C3-1672-99E8-1E1B6AFA2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1712DF8F-3E5D-2CC9-1723-4A471A0B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59A9369-2770-1BDB-8BAC-3ED2284F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7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BB7360C-617C-CFE0-96DC-7824CA63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4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413B5D2-C3E3-B132-D2FC-E5EE158C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7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Su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Küresel ısınma, kuraklık riskini artırarak su kaynaklarını tehdit eder.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Yükselen deniz seviyeleri, fırtınaların ve taşkınların etkilerini artırabilir.</a:t>
            </a:r>
            <a:endParaRPr lang="tr-TR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 buharı, sera etkisini artırarak küresel ısınmanın sürmesine katkı sağlar.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Suyun sıcaklığı, tatlı su ekosistemlerini ve balık türlerini etkiler.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Küresel ısınma, deniz sularının ısınmasına neden olarak deniz yaşamını etkiler.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Buzulların erimesi sonucu deniz seviyelerinin yükselmesi, kıyı bölgelerini tehdit eder.</a:t>
            </a:r>
          </a:p>
        </p:txBody>
      </p:sp>
    </p:spTree>
    <p:extLst>
      <p:ext uri="{BB962C8B-B14F-4D97-AF65-F5344CB8AC3E}">
        <p14:creationId xmlns:p14="http://schemas.microsoft.com/office/powerpoint/2010/main" val="222480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9FEB63-4986-8EF0-7C3B-64E76608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49077E-853B-D63E-0321-F8CE61A0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Kapsamı ve Yöntemi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E78D96-B602-28DA-92E7-DA8A37D8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İstanbul’un iklim değişikliğini trafik, yeşil alan, su tüketimi ve Türkiye’nin sera gazı salımı çerçevesinde incelemektedir.</a:t>
            </a:r>
          </a:p>
          <a:p>
            <a:r>
              <a:rPr lang="tr-TR" dirty="0"/>
              <a:t>Proje kapsamında Python ve </a:t>
            </a:r>
            <a:r>
              <a:rPr lang="tr-TR" dirty="0" err="1"/>
              <a:t>Pandas</a:t>
            </a:r>
            <a:r>
              <a:rPr lang="tr-TR" dirty="0"/>
              <a:t>, </a:t>
            </a:r>
            <a:r>
              <a:rPr lang="tr-TR" dirty="0" err="1"/>
              <a:t>Numpy</a:t>
            </a:r>
            <a:r>
              <a:rPr lang="tr-TR" dirty="0"/>
              <a:t>, </a:t>
            </a:r>
            <a:r>
              <a:rPr lang="tr-TR" dirty="0" err="1"/>
              <a:t>Seaborn</a:t>
            </a:r>
            <a:r>
              <a:rPr lang="tr-TR" dirty="0"/>
              <a:t>, </a:t>
            </a:r>
            <a:r>
              <a:rPr lang="tr-TR" dirty="0" err="1"/>
              <a:t>Matplotlib</a:t>
            </a:r>
            <a:r>
              <a:rPr lang="tr-TR" dirty="0"/>
              <a:t>, SK-</a:t>
            </a:r>
            <a:r>
              <a:rPr lang="tr-TR" dirty="0" err="1"/>
              <a:t>Learn</a:t>
            </a:r>
            <a:r>
              <a:rPr lang="tr-TR" dirty="0"/>
              <a:t> ve </a:t>
            </a:r>
            <a:r>
              <a:rPr lang="tr-TR" dirty="0" err="1"/>
              <a:t>TensorFlow</a:t>
            </a:r>
            <a:r>
              <a:rPr lang="tr-TR" dirty="0"/>
              <a:t> kütüphaneleri aktif olarak kullanılmıştır.</a:t>
            </a:r>
          </a:p>
          <a:p>
            <a:r>
              <a:rPr lang="tr-TR" dirty="0"/>
              <a:t>Proje veri kaynakları İstanbul Büyükşehir Belediyesi, TÜİK, OWID ve İstanbul-Göztepe/Atatürk hava istasyonlarıdır.</a:t>
            </a:r>
          </a:p>
          <a:p>
            <a:r>
              <a:rPr lang="tr-TR" dirty="0"/>
              <a:t>Projenin finalize sürümü </a:t>
            </a:r>
            <a:r>
              <a:rPr lang="tr-TR" dirty="0" err="1"/>
              <a:t>Qlik</a:t>
            </a:r>
            <a:r>
              <a:rPr lang="tr-TR" dirty="0"/>
              <a:t> Sense kullanımıyla </a:t>
            </a:r>
            <a:r>
              <a:rPr lang="tr-TR" dirty="0" err="1"/>
              <a:t>dashboard</a:t>
            </a:r>
            <a:r>
              <a:rPr lang="tr-TR" dirty="0"/>
              <a:t> haline getirilecektir. </a:t>
            </a:r>
          </a:p>
        </p:txBody>
      </p:sp>
    </p:spTree>
    <p:extLst>
      <p:ext uri="{BB962C8B-B14F-4D97-AF65-F5344CB8AC3E}">
        <p14:creationId xmlns:p14="http://schemas.microsoft.com/office/powerpoint/2010/main" val="377336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31C5ED9-E07C-B9C7-6D91-247FF85F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D7E3105-B993-5ABF-FC42-3274808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33D3D1-3747-C0E6-7893-324C4255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-İklim Verileri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40007B-0DD1-F5F7-9A36-A12964D7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Veriler </a:t>
            </a:r>
            <a:r>
              <a:rPr lang="tr-TR" dirty="0" err="1"/>
              <a:t>Meteostat</a:t>
            </a:r>
            <a:r>
              <a:rPr lang="tr-TR" dirty="0"/>
              <a:t> </a:t>
            </a:r>
            <a:r>
              <a:rPr lang="tr-TR" dirty="0" err="1"/>
              <a:t>websitesi</a:t>
            </a:r>
            <a:r>
              <a:rPr lang="tr-TR" dirty="0"/>
              <a:t> </a:t>
            </a:r>
            <a:r>
              <a:rPr lang="tr-TR" dirty="0" err="1"/>
              <a:t>API’si</a:t>
            </a:r>
            <a:r>
              <a:rPr lang="tr-TR" dirty="0"/>
              <a:t> aracılığıyla Python kullanılarak toplanmıştır.</a:t>
            </a:r>
          </a:p>
          <a:p>
            <a:r>
              <a:rPr lang="tr-TR" dirty="0" err="1"/>
              <a:t>Meteostat</a:t>
            </a:r>
            <a:r>
              <a:rPr lang="tr-TR" dirty="0"/>
              <a:t>, veri kaynakları olarak yerel hava izleme istasyonlarını kullanmaktadır.</a:t>
            </a:r>
          </a:p>
          <a:p>
            <a:r>
              <a:rPr lang="tr-TR" dirty="0"/>
              <a:t>1929 ve 2007 İstanbul sıcaklığı verileri İstanbul/Göztepe hava izleme istasyonu bazlı, 2007 sonrası verileri İstanbul/Atatürk hava izleme istasyonu bazlıdır.</a:t>
            </a:r>
          </a:p>
        </p:txBody>
      </p:sp>
    </p:spTree>
    <p:extLst>
      <p:ext uri="{BB962C8B-B14F-4D97-AF65-F5344CB8AC3E}">
        <p14:creationId xmlns:p14="http://schemas.microsoft.com/office/powerpoint/2010/main" val="142751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DC148F-08A1-2D53-740C-C6BBB6F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-Yerel İstanbul Verileri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BEF4A0-337D-885E-9D9F-4E029C6A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Yerel veriler trafik yoğunluğu, toplu taşıma kullanımı oranları, ağaçlandırma çalışmaları, baraj yoğunluğu ve su tüketimi bilgilerini içermektedir.</a:t>
            </a:r>
          </a:p>
          <a:p>
            <a:r>
              <a:rPr lang="tr-TR" dirty="0"/>
              <a:t>İlgili veriler İstanbul Büyükşehir Belediyesi’nin resmi veri platformu olan </a:t>
            </a:r>
            <a:r>
              <a:rPr lang="tr-TR" dirty="0" err="1">
                <a:hlinkClick r:id="rId2"/>
              </a:rPr>
              <a:t>data.istanbul</a:t>
            </a:r>
            <a:r>
              <a:rPr lang="tr-TR" dirty="0"/>
              <a:t> platformundan alınmıştır.</a:t>
            </a:r>
          </a:p>
        </p:txBody>
      </p:sp>
    </p:spTree>
    <p:extLst>
      <p:ext uri="{BB962C8B-B14F-4D97-AF65-F5344CB8AC3E}">
        <p14:creationId xmlns:p14="http://schemas.microsoft.com/office/powerpoint/2010/main" val="25096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851459-2B94-3F70-3A85-EF60D443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-Sera Gazı Verileri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4FB418-8FA4-043B-831F-84D7E7A9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OWID (</a:t>
            </a:r>
            <a:r>
              <a:rPr lang="tr-TR" dirty="0" err="1"/>
              <a:t>Our</a:t>
            </a:r>
            <a:r>
              <a:rPr lang="tr-TR" dirty="0"/>
              <a:t> World in Data) platformu sera gazı verilerinin temel kaynağı olmuştur. Oxford kaynaklı olan platformun bütün dünya ülkeleri bazlı geniş sera gazı emisyonu ver çalışmaları bulunmaktadır.</a:t>
            </a:r>
          </a:p>
          <a:p>
            <a:r>
              <a:rPr lang="tr-TR" dirty="0"/>
              <a:t>TÜİK bir diğer sera gazı veri sağlayıcısı olmuştur.</a:t>
            </a:r>
          </a:p>
          <a:p>
            <a:r>
              <a:rPr lang="tr-TR" dirty="0"/>
              <a:t>OWID ve TÜİK’in yayınladığı veriler tutarlılık göstermektedir.</a:t>
            </a:r>
          </a:p>
        </p:txBody>
      </p:sp>
    </p:spTree>
    <p:extLst>
      <p:ext uri="{BB962C8B-B14F-4D97-AF65-F5344CB8AC3E}">
        <p14:creationId xmlns:p14="http://schemas.microsoft.com/office/powerpoint/2010/main" val="388844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Bulgular</a:t>
            </a:r>
          </a:p>
        </p:txBody>
      </p:sp>
    </p:spTree>
    <p:extLst>
      <p:ext uri="{BB962C8B-B14F-4D97-AF65-F5344CB8AC3E}">
        <p14:creationId xmlns:p14="http://schemas.microsoft.com/office/powerpoint/2010/main" val="341584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7D4D572-723B-E72F-81C7-B35C5E0E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9" y="0"/>
            <a:ext cx="10286999" cy="6858000"/>
          </a:xfrm>
        </p:spPr>
      </p:pic>
    </p:spTree>
    <p:extLst>
      <p:ext uri="{BB962C8B-B14F-4D97-AF65-F5344CB8AC3E}">
        <p14:creationId xmlns:p14="http://schemas.microsoft.com/office/powerpoint/2010/main" val="16139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A09A0E3-7079-999E-1A86-607000844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C7DB25B-6184-B428-64F6-477CA95D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574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376</Words>
  <Application>Microsoft Office PowerPoint</Application>
  <PresentationFormat>Geniş ekran</PresentationFormat>
  <Paragraphs>32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Söhne</vt:lpstr>
      <vt:lpstr>Trebuchet MS</vt:lpstr>
      <vt:lpstr>Wingdings 3</vt:lpstr>
      <vt:lpstr>Yüzeyler</vt:lpstr>
      <vt:lpstr>İklim Değişikliği ve İstanbul</vt:lpstr>
      <vt:lpstr>Proje Kapsamı ve Yöntemi</vt:lpstr>
      <vt:lpstr>Veri Kaynakları -İklim Verileri</vt:lpstr>
      <vt:lpstr>Veri Kaynakları -Yerel İstanbul Verileri</vt:lpstr>
      <vt:lpstr>Veri Kaynakları -Sera Gazı Verileri</vt:lpstr>
      <vt:lpstr>Bulgular</vt:lpstr>
      <vt:lpstr>PowerPoint Sunusu</vt:lpstr>
      <vt:lpstr>PowerPoint Sunusu</vt:lpstr>
      <vt:lpstr>PowerPoint Sunusu</vt:lpstr>
      <vt:lpstr>Ağaç ve Çalı İstatistikleri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Su İstatistikleri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İklim Değişikliği ve İstanbul</dc:title>
  <dc:creator>emrecan ulu</dc:creator>
  <cp:lastModifiedBy>emrecan ulu</cp:lastModifiedBy>
  <cp:revision>2</cp:revision>
  <dcterms:created xsi:type="dcterms:W3CDTF">2023-09-01T18:06:38Z</dcterms:created>
  <dcterms:modified xsi:type="dcterms:W3CDTF">2023-09-02T00:21:33Z</dcterms:modified>
</cp:coreProperties>
</file>