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606030504020204" pitchFamily="34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rZoeY6rjWuhWlaW/tL/ZdqdC2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d5030d2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ad5030d2d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12ad5030d2d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631136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256311360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256311360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af8067e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af8067e5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3af8067e5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ba028c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2dba028c6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2dba028c6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d5030d2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2ad5030d2d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2ad5030d2d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ad5030d2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2ad5030d2d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12ad5030d2d_1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6be540f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346be540f1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46be540f1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f8067e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f8067e5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3af8067e5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46be540f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346be540f1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346be540f1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ad5030d2d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2ad5030d2d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12ad5030d2d_1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0a400cf2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30a400cf2d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130a400cf2d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a3d9ba46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a3d9ba46b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12a3d9ba46b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1733741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1151733741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ad5030d2d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ad5030d2d_1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12ad5030d2d_1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a400cf2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30a400cf2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130a400cf2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f8067e5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f8067e5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3af8067e5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af8067e5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af8067e5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3af8067e5c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f8067e5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f8067e5c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3af8067e5c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dd375cd0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dd375cd0c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12dd375cd0c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173374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15173374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15173374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631136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56311360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56311360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3d9ba4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a3d9ba46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12a3d9ba46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ad5030d2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ad5030d2d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12ad5030d2d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6be54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346be540f1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346be540f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173374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5173374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1151733741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3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336431" y="1122362"/>
            <a:ext cx="9612923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en-US"/>
              <a:t>Bài 10</a:t>
            </a:r>
            <a:br>
              <a:rPr lang="en-US"/>
            </a:br>
            <a:r>
              <a:rPr lang="en-US"/>
              <a:t>Handling &amp; Logging Error</a:t>
            </a:r>
            <a:endParaRPr sz="11000">
              <a:highlight>
                <a:schemeClr val="lt1"/>
              </a:highlight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Module: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Web Backend Development with Express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Javascript built-in logging console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838200" y="1100597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Open Sans"/>
              <a:buChar char="●"/>
            </a:pPr>
            <a:r>
              <a:rPr lang="en-US" sz="2550">
                <a:highlight>
                  <a:srgbClr val="FFFFFF"/>
                </a:highlight>
              </a:rPr>
              <a:t>Plaintext— console.log ()  xuất ra văn bản chưa được định kiểu.</a:t>
            </a:r>
            <a:endParaRPr sz="2550">
              <a:highlight>
                <a:srgbClr val="FFFFFF"/>
              </a:highlight>
            </a:endParaRPr>
          </a:p>
          <a:p>
            <a:pPr marL="457200" lvl="0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Open Sans"/>
              <a:buChar char="●"/>
            </a:pPr>
            <a:r>
              <a:rPr lang="en-US" sz="2550">
                <a:highlight>
                  <a:srgbClr val="FFFFFF"/>
                </a:highlight>
              </a:rPr>
              <a:t>Info— console.info ()  thường xuất ra văn bản có nền màu xanh lam.</a:t>
            </a:r>
            <a:endParaRPr sz="2550">
              <a:highlight>
                <a:srgbClr val="FFFFFF"/>
              </a:highlight>
            </a:endParaRPr>
          </a:p>
          <a:p>
            <a:pPr marL="457200" lvl="0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Open Sans"/>
              <a:buChar char="●"/>
            </a:pPr>
            <a:r>
              <a:rPr lang="en-US" sz="2550">
                <a:highlight>
                  <a:srgbClr val="FFFFFF"/>
                </a:highlight>
              </a:rPr>
              <a:t>Warn— console.warn ()  thường xuất ra văn bản có nền màu vàng.</a:t>
            </a:r>
            <a:endParaRPr sz="2550">
              <a:highlight>
                <a:srgbClr val="FFFFFF"/>
              </a:highlight>
            </a:endParaRPr>
          </a:p>
          <a:p>
            <a:pPr marL="457200" lvl="0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Open Sans"/>
              <a:buChar char="●"/>
            </a:pPr>
            <a:r>
              <a:rPr lang="en-US" sz="2550">
                <a:highlight>
                  <a:srgbClr val="FFFFFF"/>
                </a:highlight>
              </a:rPr>
              <a:t>Error— console.error ()  thường xuất ra văn bản có nền màu đỏ.</a:t>
            </a:r>
            <a:endParaRPr sz="4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ad5030d2d_1_2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Try catch</a:t>
            </a:r>
            <a:endParaRPr/>
          </a:p>
        </p:txBody>
      </p:sp>
      <p:sp>
        <p:nvSpPr>
          <p:cNvPr id="166" name="Google Shape;166;g12ad5030d2d_1_2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highlight>
                  <a:srgbClr val="FFFFFF"/>
                </a:highlight>
              </a:rPr>
              <a:t>Cấu trúc:</a:t>
            </a:r>
            <a:endParaRPr sz="275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Code to try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750" b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(e) {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Code to run if an exception (error) occurs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This code runs regardless of an error occurring or not</a:t>
            </a:r>
            <a:endParaRPr sz="17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55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7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63113601_0_2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highlight>
                  <a:srgbClr val="FFFFFF"/>
                </a:highlight>
              </a:rPr>
              <a:t>Thư viện winston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3" name="Google Shape;173;g12563113601_0_2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highlight>
                  <a:srgbClr val="FFFFFF"/>
                </a:highlight>
              </a:rPr>
              <a:t>Cài đặt:</a:t>
            </a:r>
            <a:endParaRPr sz="2650"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install winston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50">
                <a:highlight>
                  <a:schemeClr val="lt1"/>
                </a:highlight>
              </a:rPr>
              <a:t>Import:</a:t>
            </a:r>
            <a:endParaRPr sz="2650"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 createLogger, transports, format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"winston"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350" b="1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1050">
              <a:solidFill>
                <a:srgbClr val="5260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f8067e5c_0_1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Sử dụng winston</a:t>
            </a:r>
            <a:endParaRPr/>
          </a:p>
        </p:txBody>
      </p:sp>
      <p:sp>
        <p:nvSpPr>
          <p:cNvPr id="180" name="Google Shape;180;g13af8067e5c_0_1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 createLogger, transports, format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"winston"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logger = createLogger({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transports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transports.Console()],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format.combine(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format.colorize(),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format.timestamp(),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format.printf(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({ timestamp, level, message })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`[</a:t>
            </a: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${timestamp}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${level}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${message}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),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logger.info(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5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dba028c6b_0_5"/>
          <p:cNvSpPr txBox="1">
            <a:spLocks noGrp="1"/>
          </p:cNvSpPr>
          <p:nvPr>
            <p:ph type="ctrTitle"/>
          </p:nvPr>
        </p:nvSpPr>
        <p:spPr>
          <a:xfrm>
            <a:off x="729775" y="1122375"/>
            <a:ext cx="99381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Cách xử lý lỗi trong Express</a:t>
            </a:r>
            <a:endParaRPr/>
          </a:p>
        </p:txBody>
      </p:sp>
      <p:sp>
        <p:nvSpPr>
          <p:cNvPr id="187" name="Google Shape;187;g12dba028c6b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ad5030d2d_1_4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Bắt lỗi</a:t>
            </a:r>
            <a:endParaRPr/>
          </a:p>
        </p:txBody>
      </p:sp>
      <p:sp>
        <p:nvSpPr>
          <p:cNvPr id="194" name="Google Shape;194;g12ad5030d2d_1_46"/>
          <p:cNvSpPr txBox="1">
            <a:spLocks noGrp="1"/>
          </p:cNvSpPr>
          <p:nvPr>
            <p:ph type="body" idx="1"/>
          </p:nvPr>
        </p:nvSpPr>
        <p:spPr>
          <a:xfrm>
            <a:off x="838200" y="1295100"/>
            <a:ext cx="10664700" cy="5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highlight>
                  <a:srgbClr val="FAFAFA"/>
                </a:highlight>
              </a:rPr>
              <a:t>Cần bắt lỗi ở router và middleware.</a:t>
            </a:r>
            <a:endParaRPr sz="2400">
              <a:highlight>
                <a:srgbClr val="FAFAFA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AFAFA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AFAFA"/>
                </a:highlight>
              </a:rPr>
              <a:t>Ví dụ:</a:t>
            </a:r>
            <a:endParaRPr sz="2400">
              <a:highlight>
                <a:srgbClr val="FAFAFA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AFAFA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app.get(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(req, res, next)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setTimeout(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'BROKEN'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next(err)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100" b="1"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d5030d2d_1_5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Trình xử lý lỗi mặc định</a:t>
            </a:r>
            <a:endParaRPr/>
          </a:p>
        </p:txBody>
      </p:sp>
      <p:sp>
        <p:nvSpPr>
          <p:cNvPr id="201" name="Google Shape;201;g12ad5030d2d_1_55"/>
          <p:cNvSpPr txBox="1">
            <a:spLocks noGrp="1"/>
          </p:cNvSpPr>
          <p:nvPr>
            <p:ph type="body" idx="1"/>
          </p:nvPr>
        </p:nvSpPr>
        <p:spPr>
          <a:xfrm>
            <a:off x="973025" y="1120025"/>
            <a:ext cx="10600500" cy="5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50">
                <a:highlight>
                  <a:srgbClr val="FFFFFF"/>
                </a:highlight>
              </a:rPr>
              <a:t>Khi có error những thông tin sau sẽ được thêm vào response:</a:t>
            </a:r>
            <a:endParaRPr sz="26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65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res.statusCode </a:t>
            </a:r>
            <a:r>
              <a:rPr lang="en-US" sz="2400">
                <a:highlight>
                  <a:srgbClr val="FFFFFF"/>
                </a:highlight>
              </a:rPr>
              <a:t>từ </a:t>
            </a: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err.status </a:t>
            </a:r>
            <a:r>
              <a:rPr lang="en-US" sz="2400">
                <a:highlight>
                  <a:srgbClr val="FFFFFF"/>
                </a:highlight>
              </a:rPr>
              <a:t>(hoặc </a:t>
            </a: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err.statusCode</a:t>
            </a:r>
            <a:r>
              <a:rPr lang="en-US" sz="2400">
                <a:highlight>
                  <a:srgbClr val="FFFFFF"/>
                </a:highlight>
              </a:rPr>
              <a:t>). Nếu giá trị này nằm ngoài phạm vi 4xx hoặc 5xx, nó sẽ được đặt thành 500.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res.statusMessage </a:t>
            </a:r>
            <a:r>
              <a:rPr lang="en-US" sz="2400">
                <a:highlight>
                  <a:srgbClr val="FFFFFF"/>
                </a:highlight>
              </a:rPr>
              <a:t>theo mã trạng thái.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highlight>
                  <a:srgbClr val="FFFFFF"/>
                </a:highlight>
              </a:rPr>
              <a:t>Phần nội dung sẽ là HTML của thông báo mã trạng thái khi ở trong môi trường sản xuất, nếu không sẽ là </a:t>
            </a: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err.stack</a:t>
            </a:r>
            <a:r>
              <a:rPr lang="en-US" sz="2400">
                <a:highlight>
                  <a:srgbClr val="FFFFFF"/>
                </a:highlight>
              </a:rPr>
              <a:t>.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highlight>
                  <a:srgbClr val="FFFFFF"/>
                </a:highlight>
              </a:rPr>
              <a:t>Bất kỳ tiêu đề nào được chỉ định trong một </a:t>
            </a:r>
            <a:r>
              <a:rPr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err.headers.</a:t>
            </a:r>
            <a:endParaRPr sz="24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6be540f1_0_2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208" name="Google Shape;208;g1346be540f1_0_2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errorHandler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(err, req, res, next) 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(res.headersSent)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next(err)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res.status(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res.render(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err })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5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f8067e5c_0_2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Trình xử lý lỗi tự xây dựng</a:t>
            </a:r>
            <a:endParaRPr/>
          </a:p>
        </p:txBody>
      </p:sp>
      <p:sp>
        <p:nvSpPr>
          <p:cNvPr id="215" name="Google Shape;215;g13af8067e5c_0_2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Đây sẽ là các middleware handling-error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Ví dụ: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(err, req, res, next)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logic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5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46be540f1_0_42"/>
          <p:cNvSpPr txBox="1">
            <a:spLocks noGrp="1"/>
          </p:cNvSpPr>
          <p:nvPr>
            <p:ph type="ctrTitle"/>
          </p:nvPr>
        </p:nvSpPr>
        <p:spPr>
          <a:xfrm>
            <a:off x="1524000" y="1113008"/>
            <a:ext cx="91440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SzPts val="6000"/>
              <a:buNone/>
            </a:pPr>
            <a:r>
              <a:rPr lang="en-US" sz="4400">
                <a:highlight>
                  <a:srgbClr val="FFFFFF"/>
                </a:highlight>
              </a:rPr>
              <a:t>Các chế độ log phổ biến (Console, file) và cách cấu hình</a:t>
            </a:r>
            <a:endParaRPr sz="8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452282"/>
            <a:ext cx="10515600" cy="5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Tìm hiểu về các loại lỗi trong ứng dụng</a:t>
            </a:r>
            <a:endParaRPr>
              <a:highlight>
                <a:srgbClr val="FFFFFF"/>
              </a:highlight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Tổng quan về logger và các thư viện logger</a:t>
            </a:r>
            <a:endParaRPr>
              <a:highlight>
                <a:srgbClr val="FFFFFF"/>
              </a:highlight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Xử lý lỗi trong Express</a:t>
            </a:r>
            <a:endParaRPr>
              <a:highlight>
                <a:srgbClr val="FFFFFF"/>
              </a:highlight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Tìm hiểu các chế độ log và cấu hình</a:t>
            </a:r>
            <a:endParaRPr>
              <a:highlight>
                <a:srgbClr val="FFFFFF"/>
              </a:highlight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Cách làm hiệu quả khi xử lý lỗi trong Express</a:t>
            </a:r>
            <a:endParaRPr>
              <a:highlight>
                <a:srgbClr val="FFFFFF"/>
              </a:highlight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Tìm hiểu các ứng dụng theo dõi lỗi tập trung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d5030d2d_1_6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Console</a:t>
            </a:r>
            <a:endParaRPr/>
          </a:p>
        </p:txBody>
      </p:sp>
      <p:sp>
        <p:nvSpPr>
          <p:cNvPr id="228" name="Google Shape;228;g12ad5030d2d_1_63"/>
          <p:cNvSpPr txBox="1">
            <a:spLocks noGrp="1"/>
          </p:cNvSpPr>
          <p:nvPr>
            <p:ph type="body" idx="1"/>
          </p:nvPr>
        </p:nvSpPr>
        <p:spPr>
          <a:xfrm>
            <a:off x="800775" y="1101325"/>
            <a:ext cx="10342200" cy="53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50">
                <a:highlight>
                  <a:srgbClr val="FFFFFF"/>
                </a:highlight>
              </a:rPr>
              <a:t>Như trong ứng dụng chúng ta dùng tsc-watch để xem log của ứng dụng:</a:t>
            </a:r>
            <a:endParaRPr sz="26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6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0B53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"start:dev"</a:t>
            </a:r>
            <a:r>
              <a:rPr lang="en-US" sz="160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 b="1">
                <a:solidFill>
                  <a:srgbClr val="98680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"tsc-watch -p tsconfig.build.json --onSuccess \"node dist/index.js\""</a:t>
            </a:r>
            <a:endParaRPr sz="1600" b="1">
              <a:solidFill>
                <a:srgbClr val="98680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6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650">
              <a:highlight>
                <a:srgbClr val="FFFFFF"/>
              </a:highlight>
            </a:endParaRPr>
          </a:p>
        </p:txBody>
      </p:sp>
      <p:pic>
        <p:nvPicPr>
          <p:cNvPr id="229" name="Google Shape;229;g12ad5030d2d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3167063"/>
            <a:ext cx="48006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0a400cf2d_0_5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File logging error</a:t>
            </a:r>
            <a:endParaRPr/>
          </a:p>
        </p:txBody>
      </p:sp>
      <p:sp>
        <p:nvSpPr>
          <p:cNvPr id="236" name="Google Shape;236;g130a400cf2d_0_56"/>
          <p:cNvSpPr txBox="1">
            <a:spLocks noGrp="1"/>
          </p:cNvSpPr>
          <p:nvPr>
            <p:ph type="body" idx="1"/>
          </p:nvPr>
        </p:nvSpPr>
        <p:spPr>
          <a:xfrm>
            <a:off x="1066800" y="1120025"/>
            <a:ext cx="10132500" cy="5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en-US" sz="2650">
                <a:highlight>
                  <a:srgbClr val="FFFFFF"/>
                </a:highlight>
              </a:rPr>
              <a:t>Thông thường chúng ta sẽ dùng các thư viện để ghi log vào file tránh trường hợp khi refresh log trên console sẽ biến mất.</a:t>
            </a:r>
            <a:endParaRPr sz="2650">
              <a:highlight>
                <a:srgbClr val="FFFFFF"/>
              </a:highlight>
            </a:endParaRPr>
          </a:p>
          <a:p>
            <a:pPr marL="45720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en-US" sz="2650">
                <a:highlight>
                  <a:srgbClr val="FFFFFF"/>
                </a:highlight>
              </a:rPr>
              <a:t>Các thư viện thường dùng là: Winston, sentry…</a:t>
            </a:r>
            <a:endParaRPr sz="26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3d9ba46b_0_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Cách xử lý lỗi hiệu quả</a:t>
            </a:r>
            <a:endParaRPr/>
          </a:p>
        </p:txBody>
      </p:sp>
      <p:sp>
        <p:nvSpPr>
          <p:cNvPr id="243" name="Google Shape;243;g12a3d9ba46b_0_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17337414_0_11"/>
          <p:cNvSpPr/>
          <p:nvPr/>
        </p:nvSpPr>
        <p:spPr>
          <a:xfrm>
            <a:off x="713225" y="1081199"/>
            <a:ext cx="110421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Open Sans"/>
              <a:buChar char="●"/>
            </a:pPr>
            <a:r>
              <a:rPr lang="en-US" sz="26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Đối tượng Error có sẵn trong Express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error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"An error message"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(error.</a:t>
            </a: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350" b="1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g11517337414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1517337414_0_11"/>
          <p:cNvSpPr/>
          <p:nvPr/>
        </p:nvSpPr>
        <p:spPr>
          <a:xfrm>
            <a:off x="713222" y="222500"/>
            <a:ext cx="77961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Đối tượng Error trong Express</a:t>
            </a:r>
            <a:endParaRPr sz="35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d5030d2d_1_91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Tùy chỉnh xử lý lỗi (Không dùng middleware)</a:t>
            </a:r>
            <a:endParaRPr/>
          </a:p>
        </p:txBody>
      </p:sp>
      <p:sp>
        <p:nvSpPr>
          <p:cNvPr id="257" name="Google Shape;257;g12ad5030d2d_1_91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635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50"/>
              <a:buChar char="•"/>
            </a:pPr>
            <a:r>
              <a:rPr lang="en-US" sz="2650">
                <a:highlight>
                  <a:srgbClr val="FFFFFF"/>
                </a:highlight>
              </a:rPr>
              <a:t>Ví dụ:</a:t>
            </a:r>
            <a:endParaRPr sz="2650">
              <a:highlight>
                <a:srgbClr val="FFFFFF"/>
              </a:highlight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anAsyncTask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() =&gt;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user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getUser()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cart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getCart(user)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cart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(error)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.error(error)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cleanUp()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50"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0a400cf2d_0_9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Sử dụng handling-error middleware</a:t>
            </a:r>
            <a:endParaRPr/>
          </a:p>
        </p:txBody>
      </p:sp>
      <p:sp>
        <p:nvSpPr>
          <p:cNvPr id="264" name="Google Shape;264;g130a400cf2d_0_9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highlight>
                  <a:srgbClr val="FFFFFF"/>
                </a:highlight>
              </a:rPr>
              <a:t>Trong router:</a:t>
            </a:r>
            <a:endParaRPr sz="26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app.post(</a:t>
            </a:r>
            <a:r>
              <a:rPr lang="en-US" sz="1650" b="1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'/user'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(req, res, next) =&gt;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newUser = User.create(req.body)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(error)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next(error)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3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f8067e5c_0_3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Middleware handling-error</a:t>
            </a:r>
            <a:endParaRPr/>
          </a:p>
        </p:txBody>
      </p:sp>
      <p:sp>
        <p:nvSpPr>
          <p:cNvPr id="271" name="Google Shape;271;g13af8067e5c_0_3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Middleware function: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logError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.error(err)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returnError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(err, req, res, next) 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res.status(err.statusCode || 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).send(err.message)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Sử dụng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.use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logError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.use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b="1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returnError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5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f8067e5c_0_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Ứng dụng theo dõi lỗi tập trung</a:t>
            </a:r>
            <a:endParaRPr/>
          </a:p>
        </p:txBody>
      </p:sp>
      <p:sp>
        <p:nvSpPr>
          <p:cNvPr id="278" name="Google Shape;278;g13af8067e5c_0_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af8067e5c_0_5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ứng dụng theo dõi phổ biến</a:t>
            </a:r>
            <a:endParaRPr/>
          </a:p>
        </p:txBody>
      </p:sp>
      <p:sp>
        <p:nvSpPr>
          <p:cNvPr id="285" name="Google Shape;285;g13af8067e5c_0_5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Có 3 ứng dụng phổ biến: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Log Rocket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Sentry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Exceptionless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dd375cd0c_0_8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dirty="0"/>
          </a:p>
        </p:txBody>
      </p:sp>
      <p:sp>
        <p:nvSpPr>
          <p:cNvPr id="292" name="Google Shape;292;g12dd375cd0c_0_8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: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Tìm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hiểu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về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loại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lỗi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trong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ứng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dụng</a:t>
            </a:r>
            <a:endParaRPr dirty="0">
              <a:highlight>
                <a:schemeClr val="lt1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Tổng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quan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về</a:t>
            </a:r>
            <a:r>
              <a:rPr lang="en-US" dirty="0">
                <a:highlight>
                  <a:schemeClr val="lt1"/>
                </a:highlight>
              </a:rPr>
              <a:t> logger </a:t>
            </a:r>
            <a:r>
              <a:rPr lang="en-US" dirty="0" err="1">
                <a:highlight>
                  <a:schemeClr val="lt1"/>
                </a:highlight>
              </a:rPr>
              <a:t>và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thư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viện</a:t>
            </a:r>
            <a:r>
              <a:rPr lang="en-US" dirty="0">
                <a:highlight>
                  <a:schemeClr val="lt1"/>
                </a:highlight>
              </a:rPr>
              <a:t> logger</a:t>
            </a:r>
            <a:endParaRPr dirty="0">
              <a:highlight>
                <a:schemeClr val="lt1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Xử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lý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lỗi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trong</a:t>
            </a:r>
            <a:r>
              <a:rPr lang="en-US" dirty="0">
                <a:highlight>
                  <a:schemeClr val="lt1"/>
                </a:highlight>
              </a:rPr>
              <a:t> Express</a:t>
            </a:r>
            <a:endParaRPr dirty="0">
              <a:highlight>
                <a:schemeClr val="lt1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Tìm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hiểu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chế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độ</a:t>
            </a:r>
            <a:r>
              <a:rPr lang="en-US" dirty="0">
                <a:highlight>
                  <a:schemeClr val="lt1"/>
                </a:highlight>
              </a:rPr>
              <a:t> log </a:t>
            </a:r>
            <a:r>
              <a:rPr lang="en-US" dirty="0" err="1">
                <a:highlight>
                  <a:schemeClr val="lt1"/>
                </a:highlight>
              </a:rPr>
              <a:t>và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cấu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hình</a:t>
            </a:r>
            <a:endParaRPr dirty="0">
              <a:highlight>
                <a:schemeClr val="lt1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Cách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làm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hiệu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quả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xử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lý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lỗi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trong</a:t>
            </a:r>
            <a:r>
              <a:rPr lang="en-US" dirty="0">
                <a:highlight>
                  <a:schemeClr val="lt1"/>
                </a:highlight>
              </a:rPr>
              <a:t> Express</a:t>
            </a:r>
            <a:endParaRPr dirty="0">
              <a:highlight>
                <a:schemeClr val="lt1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highlight>
                  <a:schemeClr val="lt1"/>
                </a:highlight>
              </a:rPr>
              <a:t>Tìm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hiểu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ứng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dụng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theo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dõi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lỗi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tập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>
                <a:highlight>
                  <a:schemeClr val="lt1"/>
                </a:highlight>
              </a:rPr>
              <a:t>trung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17337414_0_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Thảo luận</a:t>
            </a:r>
            <a:endParaRPr/>
          </a:p>
        </p:txBody>
      </p:sp>
      <p:sp>
        <p:nvSpPr>
          <p:cNvPr id="107" name="Google Shape;107;g11517337414_0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Các bạn đã từng nghe đến logging error trong nodejs chưa?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63113601_0_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Tổng quan về xử lý lỗi và các loại lỗi trong ứng dụng</a:t>
            </a:r>
            <a:endParaRPr/>
          </a:p>
        </p:txBody>
      </p:sp>
      <p:sp>
        <p:nvSpPr>
          <p:cNvPr id="114" name="Google Shape;114;g12563113601_0_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500">
                <a:latin typeface="Open Sans SemiBold"/>
                <a:ea typeface="Open Sans SemiBold"/>
                <a:cs typeface="Open Sans SemiBold"/>
                <a:sym typeface="Open Sans SemiBold"/>
              </a:rPr>
              <a:t>Những loại lỗi trong Nodejs</a:t>
            </a:r>
            <a:endParaRPr sz="250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highlight>
                  <a:srgbClr val="FFFFFF"/>
                </a:highlight>
              </a:rPr>
              <a:t>Operational errors: là các vấn đề xảy ra trong quá trình ứng dụng hoạt động khi đầu vào không được bình thường</a:t>
            </a:r>
            <a:endParaRPr sz="240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highlight>
                  <a:srgbClr val="FFFFFF"/>
                </a:highlight>
              </a:rPr>
              <a:t>Programmer errors: đây là những lỗi không mong muốn xảy ra do chất lượng code không tốt.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3d9ba46b_0_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28" name="Google Shape;128;g12a3d9ba46b_0_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doAsyncJobs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() =&gt;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result1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job1();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result2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job2(result1);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result3 =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job3(result2);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job4(result3);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(error)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.error(error);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anywayDoThisJob();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450"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d5030d2d_1_7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Workflow của error handling</a:t>
            </a:r>
            <a:endParaRPr/>
          </a:p>
        </p:txBody>
      </p:sp>
      <p:sp>
        <p:nvSpPr>
          <p:cNvPr id="135" name="Google Shape;135;g12ad5030d2d_1_7"/>
          <p:cNvSpPr txBox="1">
            <a:spLocks noGrp="1"/>
          </p:cNvSpPr>
          <p:nvPr>
            <p:ph type="body" idx="1"/>
          </p:nvPr>
        </p:nvSpPr>
        <p:spPr>
          <a:xfrm>
            <a:off x="838200" y="1120025"/>
            <a:ext cx="52527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355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50">
              <a:highlight>
                <a:srgbClr val="FFFFFF"/>
              </a:highlight>
            </a:endParaRPr>
          </a:p>
        </p:txBody>
      </p:sp>
      <p:sp>
        <p:nvSpPr>
          <p:cNvPr id="136" name="Google Shape;136;g12ad5030d2d_1_7"/>
          <p:cNvSpPr txBox="1">
            <a:spLocks noGrp="1"/>
          </p:cNvSpPr>
          <p:nvPr>
            <p:ph type="body" idx="1"/>
          </p:nvPr>
        </p:nvSpPr>
        <p:spPr>
          <a:xfrm>
            <a:off x="990600" y="1272425"/>
            <a:ext cx="52527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355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50">
              <a:highlight>
                <a:srgbClr val="FFFFFF"/>
              </a:highlight>
            </a:endParaRPr>
          </a:p>
        </p:txBody>
      </p:sp>
      <p:sp>
        <p:nvSpPr>
          <p:cNvPr id="137" name="Google Shape;137;g12ad5030d2d_1_7"/>
          <p:cNvSpPr txBox="1">
            <a:spLocks noGrp="1"/>
          </p:cNvSpPr>
          <p:nvPr>
            <p:ph type="body" idx="1"/>
          </p:nvPr>
        </p:nvSpPr>
        <p:spPr>
          <a:xfrm>
            <a:off x="1143000" y="1424825"/>
            <a:ext cx="1006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highlight>
                <a:srgbClr val="FFFFFF"/>
              </a:highlight>
            </a:endParaRPr>
          </a:p>
        </p:txBody>
      </p:sp>
      <p:pic>
        <p:nvPicPr>
          <p:cNvPr id="138" name="Google Shape;138;g12ad5030d2d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504950"/>
            <a:ext cx="65341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6be540f1_0_3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45" name="Google Shape;145;g1346be540f1_0_3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FFFF"/>
                </a:highlight>
              </a:rPr>
              <a:t>Khi có lỗi xảy ra, lỗi đó sẽ được chuyển tới error-handling middleware để xử lý:</a:t>
            </a:r>
            <a:endParaRPr sz="25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FFFF"/>
                </a:highlight>
              </a:rPr>
              <a:t>Ví dụ:</a:t>
            </a:r>
            <a:endParaRPr sz="25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userService.addNewUser(req.body).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(newUser: User)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res.status(</a:t>
            </a:r>
            <a:r>
              <a:rPr lang="en-US" sz="1650" b="1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).json(newUser);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50" b="1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(error: Error) =&gt;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next(error)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650" b="1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(error) {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next(error);</a:t>
            </a:r>
            <a:endParaRPr sz="1650" b="1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100" b="1">
              <a:solidFill>
                <a:srgbClr val="5260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17337414_0_22"/>
          <p:cNvSpPr txBox="1">
            <a:spLocks noGrp="1"/>
          </p:cNvSpPr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Logger và các thư viện logger phổ biến</a:t>
            </a:r>
            <a:endParaRPr/>
          </a:p>
        </p:txBody>
      </p:sp>
      <p:sp>
        <p:nvSpPr>
          <p:cNvPr id="152" name="Google Shape;152;g11517337414_0_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Các bạn đã từng đặt console.log hay chưa? Các bạn có biết nó hoạt động như thế nào hay không?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Macintosh PowerPoint</Application>
  <PresentationFormat>Widescreen</PresentationFormat>
  <Paragraphs>204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Courier New</vt:lpstr>
      <vt:lpstr>Tahoma</vt:lpstr>
      <vt:lpstr>Open Sans</vt:lpstr>
      <vt:lpstr>Open Sans SemiBold</vt:lpstr>
      <vt:lpstr>Calibri</vt:lpstr>
      <vt:lpstr>Arial</vt:lpstr>
      <vt:lpstr>SlideTheme2</vt:lpstr>
      <vt:lpstr>Bài 10 Handling &amp; Logging Error</vt:lpstr>
      <vt:lpstr>Mục tiêu</vt:lpstr>
      <vt:lpstr>Thảo luận</vt:lpstr>
      <vt:lpstr>Tổng quan về xử lý lỗi và các loại lỗi trong ứng dụng</vt:lpstr>
      <vt:lpstr>Những loại lỗi trong Nodejs</vt:lpstr>
      <vt:lpstr>Ví dụ</vt:lpstr>
      <vt:lpstr>Workflow của error handling</vt:lpstr>
      <vt:lpstr>PowerPoint Presentation</vt:lpstr>
      <vt:lpstr>Logger và các thư viện logger phổ biến</vt:lpstr>
      <vt:lpstr>Javascript built-in logging console</vt:lpstr>
      <vt:lpstr>Try catch</vt:lpstr>
      <vt:lpstr>Thư viện winston</vt:lpstr>
      <vt:lpstr>Sử dụng winston</vt:lpstr>
      <vt:lpstr>Cách xử lý lỗi trong Express</vt:lpstr>
      <vt:lpstr>Bắt lỗi</vt:lpstr>
      <vt:lpstr>Trình xử lý lỗi mặc định</vt:lpstr>
      <vt:lpstr>Ví dụ</vt:lpstr>
      <vt:lpstr>Trình xử lý lỗi tự xây dựng</vt:lpstr>
      <vt:lpstr>Các chế độ log phổ biến (Console, file) và cách cấu hình</vt:lpstr>
      <vt:lpstr>Console</vt:lpstr>
      <vt:lpstr>File logging error</vt:lpstr>
      <vt:lpstr>Cách xử lý lỗi hiệu quả</vt:lpstr>
      <vt:lpstr>PowerPoint Presentation</vt:lpstr>
      <vt:lpstr>Tùy chỉnh xử lý lỗi (Không dùng middleware)</vt:lpstr>
      <vt:lpstr>Sử dụng handling-error middleware</vt:lpstr>
      <vt:lpstr>Middleware handling-error</vt:lpstr>
      <vt:lpstr>Ứng dụng theo dõi lỗi tập trung</vt:lpstr>
      <vt:lpstr>Các ứng dụng theo dõi phổ biến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10 Handling &amp; Logging Error</dc:title>
  <dc:creator>Nhật Nguyễn Khắc</dc:creator>
  <cp:lastModifiedBy>Mai Tuyet</cp:lastModifiedBy>
  <cp:revision>1</cp:revision>
  <dcterms:created xsi:type="dcterms:W3CDTF">2017-03-15T10:39:15Z</dcterms:created>
  <dcterms:modified xsi:type="dcterms:W3CDTF">2022-07-04T03:22:06Z</dcterms:modified>
</cp:coreProperties>
</file>