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Tahoma"/>
      <p:regular r:id="rId32"/>
      <p:bold r:id="rId33"/>
    </p:embeddedFont>
    <p:embeddedFont>
      <p:font typeface="Open Sans SemiBold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i74oAu3HEiNF0APcRnWCuQqm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ahoma-bold.fntdata"/><Relationship Id="rId10" Type="http://schemas.openxmlformats.org/officeDocument/2006/relationships/slide" Target="slides/slide6.xml"/><Relationship Id="rId32" Type="http://schemas.openxmlformats.org/officeDocument/2006/relationships/font" Target="fonts/Tahoma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SemiBold-bold.fntdata"/><Relationship Id="rId12" Type="http://schemas.openxmlformats.org/officeDocument/2006/relationships/slide" Target="slides/slide8.xml"/><Relationship Id="rId34" Type="http://schemas.openxmlformats.org/officeDocument/2006/relationships/font" Target="fonts/OpenSansSemiBold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Semi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SemiBold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d5030d2d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2ad5030d2d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2ad5030d2d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6311360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56311360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563113601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d5030d2d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2ad5030d2d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2ad5030d2d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ba028c6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2dba028c6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2dba028c6b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ad5030d2d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ad5030d2d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2ad5030d2d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d5030d2d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2ad5030d2d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2ad5030d2d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ad5030d2d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2ad5030d2d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2ad5030d2d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ad5030d2d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2ad5030d2d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2ad5030d2d_1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dba028c6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2dba028c6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2dba028c6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dba028c6b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dba028c6b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2dba028c6b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ad5030d2d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2ad5030d2d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2ad5030d2d_1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a3d9ba46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2a3d9ba46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2a3d9ba46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1733741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151733741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ad5030d2d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ad5030d2d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2ad5030d2d_1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d5030d2d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2ad5030d2d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2ad5030d2d_1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1733741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151733741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63113601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2563113601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2563113601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1733741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5173374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151733741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6311360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256311360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256311360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3d9ba46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2a3d9ba46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2a3d9ba46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d5030d2d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2ad5030d2d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2ad5030d2d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dd0fbb3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dd0fbb3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fdd0fbb3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1733741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51733741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151733741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b="1" i="0" sz="4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33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cap="flat" cmpd="sng" w="25400">
            <a:solidFill>
              <a:srgbClr val="27278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" name="Google Shape;16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336431" y="1122362"/>
            <a:ext cx="9612923" cy="2738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lang="en-US"/>
              <a:t>Bài 5</a:t>
            </a:r>
            <a:br>
              <a:rPr lang="en-US"/>
            </a:br>
            <a:r>
              <a:rPr lang="en-US"/>
              <a:t>Middleware</a:t>
            </a:r>
            <a:endParaRPr sz="11000">
              <a:highlight>
                <a:schemeClr val="lt1"/>
              </a:highlight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4160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Module: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Web Backend Development with Express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Application-level middleware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838200" y="1100597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Application-level middleware là các middleware được sử dụng luôn ở tầng ứng dụng, hay nói cách khác là được tích hợp trực tiếp vào đối tượng app bằng cách sử dụng các hàm app.use () và app.METHOD ()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Ví dụ: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highlight>
                  <a:srgbClr val="FFFFFF"/>
                </a:highlight>
              </a:rPr>
              <a:t>	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</a:t>
            </a: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'/user/:id'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(req, res, next) =&gt;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1" lang="en-US" sz="16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'Request Type:'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req.method)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		next()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650">
                <a:highlight>
                  <a:srgbClr val="FFFFFF"/>
                </a:highlight>
              </a:rPr>
              <a:t>Middleware này sẽ được thực thi khi có request vào đường dẫn /user/:id</a:t>
            </a:r>
            <a:endParaRPr sz="1650">
              <a:solidFill>
                <a:srgbClr val="383A42"/>
              </a:solidFill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ad5030d2d_1_2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Router-level middleware</a:t>
            </a:r>
            <a:endParaRPr/>
          </a:p>
        </p:txBody>
      </p:sp>
      <p:sp>
        <p:nvSpPr>
          <p:cNvPr id="164" name="Google Shape;164;g12ad5030d2d_1_25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Router-level middleware là các middleware được tích hợp vào đối tượng Router của Express. Cách tích hợp và hoạt động tương tự như Application-level middleware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Ví dụ: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 express = </a:t>
            </a:r>
            <a:r>
              <a:rPr b="1" lang="en-US" sz="16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 app = express()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 router = express.Router()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Middleware này được thực thi cho request vào tất cả các route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router.use(</a:t>
            </a:r>
            <a:r>
              <a:rPr b="1" lang="en-US" sz="16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(req, res, next) =&gt;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'Time:'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Date.now())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next()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34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63113601_0_2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Error-handling middleware</a:t>
            </a:r>
            <a:endParaRPr/>
          </a:p>
        </p:txBody>
      </p:sp>
      <p:sp>
        <p:nvSpPr>
          <p:cNvPr id="171" name="Google Shape;171;g12563113601_0_25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Error-handling middleware là các middleware function dùng cho việc xử lý lỗi, nó sẽ bao gồm 4 tham số (err, req, res, next).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Ví dụ: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</a:t>
            </a:r>
            <a:r>
              <a:rPr b="1" lang="en-US" sz="18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(err, req, res, next) =&gt;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.error(err.stack)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res.status(</a:t>
            </a:r>
            <a:r>
              <a:rPr b="1" lang="en-US" sz="18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).send(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'Something broke!'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36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ad5030d2d_1_37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Demo về 3 loại middleware</a:t>
            </a:r>
            <a:endParaRPr/>
          </a:p>
        </p:txBody>
      </p:sp>
      <p:sp>
        <p:nvSpPr>
          <p:cNvPr id="178" name="Google Shape;178;g12ad5030d2d_1_37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ba028c6b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Giới thiệu một số Built-in middleware</a:t>
            </a:r>
            <a:endParaRPr/>
          </a:p>
        </p:txBody>
      </p:sp>
      <p:sp>
        <p:nvSpPr>
          <p:cNvPr id="185" name="Google Shape;185;g12dba028c6b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Build-in middleware là gì?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d5030d2d_1_46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Built-in middleware</a:t>
            </a:r>
            <a:endParaRPr/>
          </a:p>
        </p:txBody>
      </p:sp>
      <p:sp>
        <p:nvSpPr>
          <p:cNvPr id="192" name="Google Shape;192;g12ad5030d2d_1_46"/>
          <p:cNvSpPr txBox="1"/>
          <p:nvPr>
            <p:ph idx="1" type="body"/>
          </p:nvPr>
        </p:nvSpPr>
        <p:spPr>
          <a:xfrm>
            <a:off x="838200" y="1276400"/>
            <a:ext cx="10436100" cy="5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Built-in middleware là những middleware được phát triển, đóng gói thành module riêng và được bảo trì bởi chính đội ngũ của ExpressJS.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Tiếp theo chúng ta cùng tìm hiểu một số built-in middleware thường dùng.</a:t>
            </a:r>
            <a:endParaRPr sz="27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ad5030d2d_1_5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Server-static</a:t>
            </a:r>
            <a:endParaRPr/>
          </a:p>
        </p:txBody>
      </p:sp>
      <p:sp>
        <p:nvSpPr>
          <p:cNvPr id="199" name="Google Shape;199;g12ad5030d2d_1_55"/>
          <p:cNvSpPr txBox="1"/>
          <p:nvPr>
            <p:ph idx="1" type="body"/>
          </p:nvPr>
        </p:nvSpPr>
        <p:spPr>
          <a:xfrm>
            <a:off x="838200" y="1120025"/>
            <a:ext cx="10515600" cy="5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Serve-static là một middleware dùng để phục vụ các tập tin tĩnh.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đặt: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b="1" lang="en-US" sz="16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serve-</a:t>
            </a:r>
            <a:r>
              <a:rPr b="1" lang="en-US" sz="16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 b="1" sz="1650">
              <a:solidFill>
                <a:srgbClr val="A626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Cách sử dụng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serveStatic </a:t>
            </a:r>
            <a:r>
              <a:rPr b="1" lang="en-US" sz="16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'serve-static'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serveStatic(root, options)</a:t>
            </a:r>
            <a:endParaRPr b="1" sz="34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ad5030d2d_1_63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Multer</a:t>
            </a:r>
            <a:endParaRPr/>
          </a:p>
        </p:txBody>
      </p:sp>
      <p:sp>
        <p:nvSpPr>
          <p:cNvPr id="206" name="Google Shape;206;g12ad5030d2d_1_63"/>
          <p:cNvSpPr txBox="1"/>
          <p:nvPr>
            <p:ph idx="1" type="body"/>
          </p:nvPr>
        </p:nvSpPr>
        <p:spPr>
          <a:xfrm>
            <a:off x="838200" y="1120025"/>
            <a:ext cx="10515600" cy="53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Multer là một middleware để xử lý multipart/form-data, chủ yếu được sử dụng để tải tệp lên.</a:t>
            </a:r>
            <a:endParaRPr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đặt: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--save multer</a:t>
            </a:r>
            <a:endParaRPr b="1" sz="2750">
              <a:solidFill>
                <a:srgbClr val="A626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Cách sử dụng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multer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'multer'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upload = multer({ </a:t>
            </a:r>
            <a:r>
              <a:rPr b="1" lang="en-US" sz="18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'uploads/'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app.post(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'/profile'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upload.single(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'avatar'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-US" sz="18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(req, res, next) 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req.file chính là đối tượng file avatar ở Form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req.body lưu trữ các field input text, nếu có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2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ad5030d2d_1_71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Body-parser</a:t>
            </a:r>
            <a:endParaRPr/>
          </a:p>
        </p:txBody>
      </p:sp>
      <p:sp>
        <p:nvSpPr>
          <p:cNvPr id="213" name="Google Shape;213;g12ad5030d2d_1_71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Body-parser là middleware phân tích cú pháp nội dung Node.js. Phân tích cú pháp các phần request body trong một middleware trước trình xử lý của bạn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-parser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3A42"/>
              </a:buClr>
              <a:buSzPts val="2750"/>
              <a:buChar char="•"/>
            </a:pPr>
            <a:r>
              <a:rPr lang="en-US" sz="2750">
                <a:solidFill>
                  <a:srgbClr val="383A42"/>
                </a:solidFill>
                <a:highlight>
                  <a:srgbClr val="FAFAFA"/>
                </a:highlight>
              </a:rPr>
              <a:t>sử dụng:</a:t>
            </a:r>
            <a:endParaRPr sz="2750">
              <a:solidFill>
                <a:srgbClr val="383A42"/>
              </a:solidFill>
              <a:highlight>
                <a:srgbClr val="FAFAFA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 </a:t>
            </a:r>
            <a:r>
              <a:rPr b="1" lang="en-US" sz="17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7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endParaRPr b="1"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bodyParser </a:t>
            </a:r>
            <a:r>
              <a:rPr b="1" lang="en-US" sz="17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7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'body-parser'</a:t>
            </a:r>
            <a:endParaRPr b="1"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= express()</a:t>
            </a:r>
            <a:endParaRPr b="1"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7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parse application/x-www-form-urlencoded</a:t>
            </a:r>
            <a:endParaRPr b="1"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app.use(bodyParser.urlencoded({ </a:t>
            </a:r>
            <a:r>
              <a:rPr b="1" lang="en-US" sz="17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extended</a:t>
            </a: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75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}))</a:t>
            </a:r>
            <a:endParaRPr b="1"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7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parse application/json</a:t>
            </a:r>
            <a:endParaRPr b="1" sz="17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app.use(bodyParser.json())</a:t>
            </a:r>
            <a:endParaRPr b="1" sz="3550">
              <a:solidFill>
                <a:srgbClr val="383A42"/>
              </a:solidFill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dba028c6b_0_19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Morgan (logger)</a:t>
            </a:r>
            <a:endParaRPr/>
          </a:p>
        </p:txBody>
      </p:sp>
      <p:sp>
        <p:nvSpPr>
          <p:cNvPr id="220" name="Google Shape;220;g12dba028c6b_0_19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morgan là một middleware ghi log các request HTTP.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install morgan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750"/>
              <a:buChar char="•"/>
            </a:pPr>
            <a:r>
              <a:rPr lang="en-US" sz="2750">
                <a:solidFill>
                  <a:srgbClr val="383A42"/>
                </a:solidFill>
                <a:highlight>
                  <a:srgbClr val="FAFAFA"/>
                </a:highlight>
              </a:rPr>
              <a:t>Sử dụng</a:t>
            </a:r>
            <a:endParaRPr sz="2750">
              <a:solidFill>
                <a:srgbClr val="383A42"/>
              </a:solidFill>
              <a:highlight>
                <a:srgbClr val="FAFAFA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morgan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'morgan'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morgan(format, options)</a:t>
            </a:r>
            <a:endParaRPr b="1" sz="3650">
              <a:solidFill>
                <a:srgbClr val="383A42"/>
              </a:solidFill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452282"/>
            <a:ext cx="10515600" cy="5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Tìm hiểu về </a:t>
            </a:r>
            <a:r>
              <a:rPr lang="en-US"/>
              <a:t>Middleware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Tìm hiểu </a:t>
            </a:r>
            <a:r>
              <a:rPr lang="en-US"/>
              <a:t>các loại Middleware trong ExpressJS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Giới thiệu một số Built-in middleware cơ bản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Giới thiệu một số Third-party middleware hữu ích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dba028c6b_0_31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CORS</a:t>
            </a:r>
            <a:endParaRPr/>
          </a:p>
        </p:txBody>
      </p:sp>
      <p:sp>
        <p:nvSpPr>
          <p:cNvPr id="227" name="Google Shape;227;g12dba028c6b_0_31"/>
          <p:cNvSpPr txBox="1"/>
          <p:nvPr>
            <p:ph idx="1" type="body"/>
          </p:nvPr>
        </p:nvSpPr>
        <p:spPr>
          <a:xfrm>
            <a:off x="838200" y="1120025"/>
            <a:ext cx="110628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CORS là một module dành cho Nodejs cung cấp Connect / Express middleware có thể được sử dụng để kích hoạt CORS với các tùy chọn khác nhau.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install cors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Sử dụng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cors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'cors'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= express()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app.use(cors())</a:t>
            </a:r>
            <a:endParaRPr b="1" sz="36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ad5030d2d_1_79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Demo về các </a:t>
            </a:r>
            <a:r>
              <a:rPr lang="en-US"/>
              <a:t>Built-in middleware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a3d9ba46b_0_3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Một số Third-party middleware</a:t>
            </a:r>
            <a:endParaRPr/>
          </a:p>
        </p:txBody>
      </p:sp>
      <p:sp>
        <p:nvSpPr>
          <p:cNvPr id="240" name="Google Shape;240;g12a3d9ba46b_0_3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Bạn đã từng sử dụng third-party middleware nào chưa?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17337414_0_11"/>
          <p:cNvSpPr/>
          <p:nvPr/>
        </p:nvSpPr>
        <p:spPr>
          <a:xfrm>
            <a:off x="713225" y="1099899"/>
            <a:ext cx="11042100" cy="5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322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pen Sans"/>
              <a:buChar char="●"/>
            </a:pPr>
            <a:r>
              <a:rPr lang="en-US" sz="2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Third-party middleware là những middleware được lập trình và maintain bởi cộng đồng.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03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pen Sans"/>
              <a:buChar char="●"/>
            </a:pPr>
            <a:r>
              <a:rPr lang="en-US" sz="2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Chúng có sẵn trên NPM.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03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pen Sans"/>
              <a:buChar char="●"/>
            </a:pPr>
            <a:r>
              <a:rPr lang="en-US" sz="27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Sau đây chúng ta cùng tìm hiểu một số third-party middleware hữu ích cho dự án.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g1151733741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137160"/>
            <a:ext cx="664464" cy="66446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1517337414_0_11"/>
          <p:cNvSpPr/>
          <p:nvPr/>
        </p:nvSpPr>
        <p:spPr>
          <a:xfrm>
            <a:off x="713222" y="222500"/>
            <a:ext cx="7796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Third-party middleware</a:t>
            </a:r>
            <a:endParaRPr b="1" i="0" sz="3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ad5030d2d_1_91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Express-debug</a:t>
            </a:r>
            <a:endParaRPr/>
          </a:p>
        </p:txBody>
      </p:sp>
      <p:sp>
        <p:nvSpPr>
          <p:cNvPr id="254" name="Google Shape;254;g12ad5030d2d_1_91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Express-debug là một công cụ phát triển cho express. Đó là phần mềm trung gian đơn giản đưa đầu ra gỡ lỗi hữu ích vào html.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Lưu ý: Express-debug KHÔNG được sử dụng trong môi trường production.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install express-</a:t>
            </a:r>
            <a:r>
              <a:rPr b="1" lang="en-US" sz="185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--save-dev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Sử dụng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 </a:t>
            </a:r>
            <a:r>
              <a:rPr b="1" lang="en-US" sz="18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= express();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'express-debug'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)(app, {</a:t>
            </a:r>
            <a:r>
              <a:rPr b="1" i="1" lang="en-US" sz="18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/* settings */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36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ad5030d2d_1_99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Helmet</a:t>
            </a:r>
            <a:endParaRPr/>
          </a:p>
        </p:txBody>
      </p:sp>
      <p:sp>
        <p:nvSpPr>
          <p:cNvPr id="261" name="Google Shape;261;g12ad5030d2d_1_99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Helmet là một middleware giúp bảo mật các ứng dụng Express bằng cách đặt các tiêu đề HTTP khác nhau.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helmet </a:t>
            </a:r>
            <a:r>
              <a:rPr b="1" i="1" lang="en-US" sz="18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--save</a:t>
            </a:r>
            <a:endParaRPr b="1" i="1" sz="1850">
              <a:solidFill>
                <a:srgbClr val="A0A1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Sử dụng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helmet </a:t>
            </a: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"helmet"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= express();</a:t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app.use(helmet());</a:t>
            </a:r>
            <a:endParaRPr b="1" sz="36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1517337414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760" y="402336"/>
            <a:ext cx="664464" cy="66141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1517337414_0_38"/>
          <p:cNvSpPr txBox="1"/>
          <p:nvPr>
            <p:ph idx="1" type="body"/>
          </p:nvPr>
        </p:nvSpPr>
        <p:spPr>
          <a:xfrm>
            <a:off x="756550" y="900600"/>
            <a:ext cx="10515600" cy="5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Express-rate-limit để quy định số lần request tối đa tới 1 API trong 1 khoảng thời gian quy định.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Cài đặt</a:t>
            </a:r>
            <a:endParaRPr sz="2750">
              <a:highlight>
                <a:srgbClr val="FFFFFF"/>
              </a:highlight>
            </a:endParaRPr>
          </a:p>
          <a:p>
            <a:pPr indent="31750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express-rate-limit</a:t>
            </a:r>
            <a:endParaRPr b="1" sz="18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750"/>
              <a:buChar char="•"/>
            </a:pPr>
            <a:r>
              <a:rPr lang="en-US" sz="2750">
                <a:highlight>
                  <a:srgbClr val="FFFFFF"/>
                </a:highlight>
              </a:rPr>
              <a:t>Sử dụng</a:t>
            </a:r>
            <a:endParaRPr sz="27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solidFill>
                  <a:srgbClr val="D73A4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rateLimit </a:t>
            </a:r>
            <a:r>
              <a:rPr b="1" lang="en-US" sz="1816">
                <a:solidFill>
                  <a:srgbClr val="D73A4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16">
                <a:solidFill>
                  <a:srgbClr val="032F6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'express-rate-limit'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solidFill>
                  <a:srgbClr val="D73A4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limiter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16">
                <a:solidFill>
                  <a:srgbClr val="6F42C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rateLimit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windowMs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16">
                <a:solidFill>
                  <a:srgbClr val="6A737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15 minutes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16">
                <a:solidFill>
                  <a:srgbClr val="6A737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Limit each IP to 100 requests per `window` (here, per 15 minutes)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standardHeaders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16">
                <a:solidFill>
                  <a:srgbClr val="6A737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Return rate limit info in the `RateLimit-*` headers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legacyHeaders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16">
                <a:solidFill>
                  <a:srgbClr val="005CC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16">
                <a:solidFill>
                  <a:srgbClr val="6A737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Disable the `X-RateLimit-*` headers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6">
                <a:solidFill>
                  <a:srgbClr val="6A737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Apply the rate limiting middleware to all requests</a:t>
            </a:r>
            <a:endParaRPr b="1" sz="1816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1750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b="1" lang="en-US" sz="1816">
                <a:solidFill>
                  <a:srgbClr val="6F42C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b="1" lang="en-US" sz="1816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(limiter)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g11517337414_0_38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Express-rate-limit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63113601_0_207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Tóm tắt</a:t>
            </a:r>
            <a:endParaRPr/>
          </a:p>
        </p:txBody>
      </p:sp>
      <p:sp>
        <p:nvSpPr>
          <p:cNvPr id="275" name="Google Shape;275;g12563113601_0_207"/>
          <p:cNvSpPr txBox="1"/>
          <p:nvPr>
            <p:ph idx="1" type="body"/>
          </p:nvPr>
        </p:nvSpPr>
        <p:spPr>
          <a:xfrm>
            <a:off x="838200" y="1262800"/>
            <a:ext cx="10515600" cy="5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Qua bài học này, chúng ta đã tìm hiểu: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Tìm hiểu về Middleware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Tìm hiểu các loại Middleware trong ExpressJS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Giới thiệu một số Built-in middleware cơ bản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Giới thiệu một số Third-party middleware hữu ích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17337414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Thảo luận</a:t>
            </a:r>
            <a:endParaRPr/>
          </a:p>
        </p:txBody>
      </p:sp>
      <p:sp>
        <p:nvSpPr>
          <p:cNvPr id="107" name="Google Shape;107;g11517337414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Middleware trong ExpressJS</a:t>
            </a:r>
            <a:r>
              <a:rPr lang="en-US"/>
              <a:t> là gì?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Chúng có tác dụng gì?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63113601_0_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Tổng quan </a:t>
            </a:r>
            <a:r>
              <a:rPr lang="en-US"/>
              <a:t>Middleware</a:t>
            </a:r>
            <a:endParaRPr/>
          </a:p>
        </p:txBody>
      </p:sp>
      <p:sp>
        <p:nvSpPr>
          <p:cNvPr id="114" name="Google Shape;114;g12563113601_0_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Khái niệm </a:t>
            </a:r>
            <a:r>
              <a:rPr lang="en-US" sz="6000">
                <a:latin typeface="Open Sans SemiBold"/>
                <a:ea typeface="Open Sans SemiBold"/>
                <a:cs typeface="Open Sans SemiBold"/>
                <a:sym typeface="Open Sans SemiBold"/>
              </a:rPr>
              <a:t>Middleware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11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450"/>
              <a:buChar char="•"/>
            </a:pPr>
            <a:r>
              <a:rPr lang="en-US" sz="2750">
                <a:highlight>
                  <a:srgbClr val="FFFFFF"/>
                </a:highlight>
              </a:rPr>
              <a:t>Middleware là các functions có quyền truy cập vào đối tượng request (req), đối tượng response (res) và một middleware function trong một chu kỳ request-response của ứng dụng.</a:t>
            </a:r>
            <a:endParaRPr sz="4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50" y="2905675"/>
            <a:ext cx="6105525" cy="3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3d9ba46b_0_6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Chức năng</a:t>
            </a:r>
            <a:endParaRPr/>
          </a:p>
        </p:txBody>
      </p:sp>
      <p:sp>
        <p:nvSpPr>
          <p:cNvPr id="129" name="Google Shape;129;g12a3d9ba46b_0_6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pen Sans"/>
              <a:buChar char="●"/>
            </a:pPr>
            <a:r>
              <a:rPr lang="en-US" sz="2750">
                <a:highlight>
                  <a:srgbClr val="FFFFFF"/>
                </a:highlight>
              </a:rPr>
              <a:t>Thực thi bất kỳ đoạn code nào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pen Sans"/>
              <a:buChar char="●"/>
            </a:pPr>
            <a:r>
              <a:rPr lang="en-US" sz="2750">
                <a:highlight>
                  <a:srgbClr val="FFFFFF"/>
                </a:highlight>
              </a:rPr>
              <a:t>Thực hiện các thay đổi đối với đối tượng request và đối tượng response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pen Sans"/>
              <a:buChar char="●"/>
            </a:pPr>
            <a:r>
              <a:rPr lang="en-US" sz="2750">
                <a:highlight>
                  <a:srgbClr val="FFFFFF"/>
                </a:highlight>
              </a:rPr>
              <a:t>Kết thúc chu kỳ request-response của một request</a:t>
            </a:r>
            <a:endParaRPr sz="2750">
              <a:highlight>
                <a:srgbClr val="FFFFFF"/>
              </a:highlight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Open Sans"/>
              <a:buChar char="●"/>
            </a:pPr>
            <a:r>
              <a:rPr lang="en-US" sz="2750">
                <a:highlight>
                  <a:srgbClr val="FFFFFF"/>
                </a:highlight>
              </a:rPr>
              <a:t>Gọi middleware function tiếp theo</a:t>
            </a:r>
            <a:endParaRPr sz="4150">
              <a:highlight>
                <a:srgbClr val="FAFAFA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ad5030d2d_1_7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Các loại Middleware</a:t>
            </a:r>
            <a:endParaRPr/>
          </a:p>
        </p:txBody>
      </p:sp>
      <p:sp>
        <p:nvSpPr>
          <p:cNvPr id="136" name="Google Shape;136;g12ad5030d2d_1_7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9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50"/>
              <a:buFont typeface="Open Sans"/>
              <a:buChar char="•"/>
            </a:pPr>
            <a:r>
              <a:rPr lang="en-US" sz="2850">
                <a:highlight>
                  <a:srgbClr val="FFFFFF"/>
                </a:highlight>
              </a:rPr>
              <a:t>Application-level middleware</a:t>
            </a:r>
            <a:endParaRPr sz="2850">
              <a:highlight>
                <a:srgbClr val="FFFFFF"/>
              </a:highlight>
            </a:endParaRPr>
          </a:p>
          <a:p>
            <a:pPr indent="-409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50"/>
              <a:buFont typeface="Open Sans"/>
              <a:buChar char="•"/>
            </a:pPr>
            <a:r>
              <a:rPr lang="en-US" sz="2850">
                <a:highlight>
                  <a:srgbClr val="FFFFFF"/>
                </a:highlight>
              </a:rPr>
              <a:t>Router-level middleware </a:t>
            </a:r>
            <a:endParaRPr sz="2850">
              <a:highlight>
                <a:srgbClr val="FFFFFF"/>
              </a:highlight>
            </a:endParaRPr>
          </a:p>
          <a:p>
            <a:pPr indent="-409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50"/>
              <a:buFont typeface="Open Sans"/>
              <a:buChar char="•"/>
            </a:pPr>
            <a:r>
              <a:rPr lang="en-US" sz="2850">
                <a:highlight>
                  <a:srgbClr val="FFFFFF"/>
                </a:highlight>
              </a:rPr>
              <a:t>Error-handling middleware </a:t>
            </a:r>
            <a:endParaRPr sz="2850">
              <a:highlight>
                <a:srgbClr val="FFFFFF"/>
              </a:highlight>
            </a:endParaRPr>
          </a:p>
          <a:p>
            <a:pPr indent="-409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50"/>
              <a:buFont typeface="Open Sans"/>
              <a:buChar char="•"/>
            </a:pPr>
            <a:r>
              <a:rPr lang="en-US" sz="2850">
                <a:highlight>
                  <a:srgbClr val="FFFFFF"/>
                </a:highlight>
              </a:rPr>
              <a:t>Built-in middleware </a:t>
            </a:r>
            <a:endParaRPr sz="2850">
              <a:highlight>
                <a:srgbClr val="FFFFFF"/>
              </a:highlight>
            </a:endParaRPr>
          </a:p>
          <a:p>
            <a:pPr indent="-409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50"/>
              <a:buFont typeface="Open Sans"/>
              <a:buChar char="•"/>
            </a:pPr>
            <a:r>
              <a:rPr lang="en-US" sz="2850">
                <a:highlight>
                  <a:srgbClr val="FFFFFF"/>
                </a:highlight>
              </a:rPr>
              <a:t>Third-party middleware </a:t>
            </a:r>
            <a:endParaRPr sz="4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dd0fbb39_0_5"/>
          <p:cNvSpPr txBox="1"/>
          <p:nvPr>
            <p:ph type="title"/>
          </p:nvPr>
        </p:nvSpPr>
        <p:spPr>
          <a:xfrm>
            <a:off x="838200" y="159419"/>
            <a:ext cx="10515600" cy="81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143" name="Google Shape;143;g12fdd0fbb39_0_5"/>
          <p:cNvSpPr txBox="1"/>
          <p:nvPr>
            <p:ph idx="1" type="body"/>
          </p:nvPr>
        </p:nvSpPr>
        <p:spPr>
          <a:xfrm>
            <a:off x="838200" y="1120022"/>
            <a:ext cx="10515600" cy="50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 = </a:t>
            </a:r>
            <a:r>
              <a:rPr b="1" lang="en-US" sz="16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= express()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app.use(</a:t>
            </a:r>
            <a:r>
              <a:rPr b="1" lang="en-US" sz="16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(req, res, next) =&gt;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b="1" lang="en-US" sz="16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'Time:'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.now())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next()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65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Đây là 1 Application-middleware làm nhiệm vụ log ra thời gian hiện tại.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17337414_0_22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Các loại Middleware trong ExpressJS</a:t>
            </a:r>
            <a:endParaRPr/>
          </a:p>
        </p:txBody>
      </p:sp>
      <p:sp>
        <p:nvSpPr>
          <p:cNvPr id="150" name="Google Shape;150;g11517337414_0_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Bạn biết những loại Middleware nào?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2017-03-15T10:39:15Z</dcterms:created>
  <dc:creator>Nhật Nguyễn Khắc</dc:creator>
</cp:coreProperties>
</file>